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26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42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80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25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54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02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65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60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01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2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04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outu.be/t3fQ0a8iYA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Яндекс.Лицей в ВПИ (филиал) ВолгГТ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49" y="260648"/>
            <a:ext cx="8307220" cy="623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6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4824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Разработана программа согласно </a:t>
            </a:r>
            <a:r>
              <a:rPr lang="ru-RU" sz="2800" dirty="0" smtClean="0"/>
              <a:t>цели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youtu.be/t3fQ0a8iYA8</a:t>
            </a:r>
            <a:r>
              <a:rPr lang="en-US" sz="2800" dirty="0" smtClean="0"/>
              <a:t> </a:t>
            </a:r>
            <a:endParaRPr lang="ru-RU" sz="2800" dirty="0" smtClean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1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Яндекс.Лицей в ВПИ (филиал) ВолгГТ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-4936"/>
            <a:ext cx="4608511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84824" y="930475"/>
            <a:ext cx="3511112" cy="1994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 smtClean="0">
                <a:solidFill>
                  <a:schemeClr val="tx1"/>
                </a:solidFill>
              </a:rPr>
              <a:t>Спасибо за внимание. Мы готовы ответить на Ваши вопросы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6" name="Picture 6" descr="https://o.remove.bg/downloads/c8c0031d-7993-4530-bc8c-51c91e6b80a0/GitHub-Logo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130" y="2730621"/>
            <a:ext cx="4949019" cy="278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87433" y="5749250"/>
            <a:ext cx="7969134" cy="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</a:rPr>
              <a:t>https://github.com/novd7/yandex_project2_tetris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2052" name="Picture 4" descr="http://qrcoder.ru/code/?https%3A%2F%2Fgithub.com%2Fnovd7%2Fyandex_project2_tetris&amp;4&amp;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096" y="2636799"/>
            <a:ext cx="2974253" cy="297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72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12775" y="2348880"/>
            <a:ext cx="8150225" cy="2052837"/>
          </a:xfrm>
        </p:spPr>
        <p:txBody>
          <a:bodyPr>
            <a:noAutofit/>
          </a:bodyPr>
          <a:lstStyle/>
          <a:p>
            <a:r>
              <a:rPr lang="ru-RU" sz="4800" dirty="0" smtClean="0"/>
              <a:t>Тетрис</a:t>
            </a:r>
            <a:endParaRPr lang="ru-RU" sz="48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374775" y="4581128"/>
            <a:ext cx="6400800" cy="208823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Площадка</a:t>
            </a:r>
            <a:r>
              <a:rPr lang="ru-RU" i="1" dirty="0" smtClean="0">
                <a:solidFill>
                  <a:schemeClr val="tx1"/>
                </a:solidFill>
              </a:rPr>
              <a:t>: </a:t>
            </a:r>
            <a:r>
              <a:rPr lang="ru-RU" i="1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 высшего образования «МИРЭА - Российский технологический университет»</a:t>
            </a:r>
            <a:endParaRPr lang="ru-RU" i="1" dirty="0" smtClean="0">
              <a:solidFill>
                <a:schemeClr val="tx1"/>
              </a:solidFill>
            </a:endParaRPr>
          </a:p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Учащиеся</a:t>
            </a:r>
            <a:r>
              <a:rPr lang="ru-RU" i="1" dirty="0" smtClean="0">
                <a:solidFill>
                  <a:schemeClr val="tx1"/>
                </a:solidFill>
              </a:rPr>
              <a:t>: Новиков Владимир, </a:t>
            </a:r>
            <a:r>
              <a:rPr lang="ru-RU" dirty="0" err="1">
                <a:solidFill>
                  <a:schemeClr val="tx1"/>
                </a:solidFill>
              </a:rPr>
              <a:t>Споденюк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Никита</a:t>
            </a:r>
            <a:r>
              <a:rPr lang="ru-RU" i="1" dirty="0">
                <a:solidFill>
                  <a:schemeClr val="tx1"/>
                </a:solidFill>
              </a:rPr>
              <a:t>	 </a:t>
            </a:r>
            <a:r>
              <a:rPr lang="ru-RU" i="1" dirty="0" smtClean="0">
                <a:solidFill>
                  <a:schemeClr val="tx1"/>
                </a:solidFill>
              </a:rPr>
              <a:t>     </a:t>
            </a:r>
          </a:p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Преподаватель</a:t>
            </a:r>
            <a:r>
              <a:rPr lang="ru-RU" i="1" dirty="0" smtClean="0">
                <a:solidFill>
                  <a:schemeClr val="tx1"/>
                </a:solidFill>
              </a:rPr>
              <a:t>: Миронов Никита Максимович</a:t>
            </a:r>
          </a:p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Дата</a:t>
            </a:r>
            <a:r>
              <a:rPr lang="ru-RU" i="1" dirty="0" smtClean="0">
                <a:solidFill>
                  <a:schemeClr val="tx1"/>
                </a:solidFill>
              </a:rPr>
              <a:t>: 9 января 2023 </a:t>
            </a:r>
            <a:r>
              <a:rPr lang="ru-RU" dirty="0" smtClean="0">
                <a:solidFill>
                  <a:schemeClr val="tx1"/>
                </a:solidFill>
              </a:rPr>
              <a:t>г. </a:t>
            </a:r>
          </a:p>
          <a:p>
            <a:endParaRPr lang="ru-RU" dirty="0"/>
          </a:p>
        </p:txBody>
      </p:sp>
      <p:sp>
        <p:nvSpPr>
          <p:cNvPr id="6" name="AutoShape 2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8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4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16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18" descr="data:image/png;base64,iVBORw0KGgoAAAANSUhEUgAAAfwAAABjCAMAAABJy0IDAAAAwFBMVEX///8rKinkKiQAAAAgHx4FAAAREA4mJSTl5eX7+/sYFhXjHBQQDQsHAwDU1NQbGhjjEQP1v76srKw6OTjGxcV7e3pPTk6cm5tXV1Y+Pj1HRkWmpqbNzc3Y2Njv7+8eHRzkJR3mRkG1tbXz8/NhYGDf399zcnIxMC+6urqPjo7thoTjFQpra2qIiIjqaGX2xsX0u7r76Oj98vH40M/63t7rdHHoXFnvlZPwn57tgX/oVFDmPTjyrKrlMCv64uHzsbCMbMAqAAAUDUlEQVR4nO2daWObOBOAoWCICT7qI3Z810diN0l3e+xu2919+///1YsEkkaaEWBDmnXj+ZSAwEIPGs2MRsJxSPn49uu3D9/fafI3XfQVSH+SI/2Xrl298vn9qtu9Xq1Wb6Csrl+6Xi8mcehaJWy9dO3qlH/+7V6/oeQVw7ezd934pWtXn/y+6q5I9K8ZfuNVwP/0vWsh/6rhewxy1DIl/qXgf7b2+gv8oO00Ddl4vxD833O6/auHH8/R4eYvBF9jv3roZvJwgf/rw/8M2K+6775+/pQe/617gX++8K/G20TgkR07ctBLfQLsux++qBNvXz18Drl1nvAXXhj6WhVnyZFoqJf6vlLd/i08cYGfwt/Rx//j8Lmb6sED+8h1OyOtzA/Z8Verj9qZC/zNOcPvh0bdD8vEddlrZVRQr6uzv8DP4F+h42cB/ylhHU3BgdvkbfAWsMg/0qbv/mZcfYHP4TfOFP6s5brhvfq/zf6faEXkgH/9h3n1Bf7inOFzvR8dtH/jNSwg3bk33U/mxRf4V9xoWqDj5wF/wAetp/Sf3a2fdHx9FvoP0fOvv6GLL/CvWucM3xkGSS07wd1oerjx2OS0pysx1fG/oGsv8Hcc/gYdPxP4zh2flfQ7nSVDH3pt7SwI7uFLL/DnZw7f6TUikY7iNyaG8fJVOHrX7/GVF/hzNnfrNdHxs4HvNEe3XhwHcaPxODDPfRBDfvd3fOEFfvvs4SeymQ8GM+yxAEev+z988gJ/Fpsh0lTOCr5Nmsrew6/3Bb4zCH5h+B8lfIrvBf7+V4b/ReBdvSPOvjD8zQKb2ZWludkccVcOPyDu8tLwd/tebz0jtPURIj291Z/EWRr+vJ2JPtnVFIfbRpU27RyxVX8/7HtMJk8z8ry8gRGAkZXDc/DOYj2c8Jt67uOIOE/IOmI+Ej5Owl9YfldVmChvPgAojScTM7l6ihpBFEWxN97TBUrVRAZ3Vx+IYjR85jow8e70H8wOx0YUyRmIE4SYZTMZBYGfuqfhMg57RAn5Y1Pt8EIeRxcNxl6U3dQNw04jHJXoN71InxsRQsKfJj/ecOkbzVjFjPGDN4yHHDAmHm5f9dtDbymSx8P4vk0UGSXXexPiRCL75FwrZH+9PQH+TdaCvp4TciVS3M15kFnOwgdiziTpvWEEy4TBLS4l7hnpkO/87BpzJdV80jLW3oRRPHWKZNpJCt7i4yR8/qYQhZmMQzx+cGsyIOG3cPsK2YUd7TG8ES4zYtUe0zVh87oub55Tev5zw1975hIpMyzp2OBfednhltGkB3RPJnSvg8Jb8QYfPxb+nJevA/4sfRI/iltBqgAaT3S1afhsnjeDf8qY/8zwex5RzjPHPxr+o+j4hsobB+SvWwYdIAdLKx4LP61YDfDTtyj0Hvfz3eAQcfwe0mA58LkKSuGfYu0/L/wZxT4Z+o0BmoQ/F9d6upU4WVL3LGOts8SncIuPHwk/00jV4W94pD66Ec32xBsddQ07/KyJOHzl5z8QJV8A/kb10dBfKl3tP+rlSPhjYc/pz72Fg2SYiPizeIn1k49/msmR8Id+TfDH7EYBOMH1JHoQO/xMN/ILTonwnQw/CoRIgw7B3/qCTKs/fNqqodrozBT8tuz4mpdzADo/8vrb7cSLl9QLRQij5hNW93HwN1nFKsNfs+NLrdoH1pZ6fk4OfGEUpW+LzN4kpvNrhh+tB0J6ka2s4Bfec9gb2WuNYZyCLyumtc5cjSP+spcGeNpPreS+HWP9AiGso1A98Dj4h05N8DtEN2fWexjqx6zwMxWUwf9TzOw8/MBF64XfWBSXnQjF3ReKaCxUgW7xE/Bn4qa6HdeXyiPaKu3WHDX8yOgvhGyTi5fYmj4OflNUtir8EesznhG84fou1u9igy9UUAb/L9H1Vyh9sy74gwAdt5Ul+MmW07UvAf+WrFdPKv1IV9+LMXYgkTArYkkoiKPgT4Weqwo/Qs3AhPEwjFIbfKGCMvggfxOX/enwxYgPFfJIVFiLj2H4g5YopwVMheIg3PUDGVnVhGmiDhFFOQp+YmB01svq8NeBS7mn6eSTNmFhgc86UrTuSPjA4nuLCtcL3ytU+wtpsW2Ig1ozYfhCvXc0Lb2WHZ9IwyyW+9BY95DJMfBZFTyeCVoR/gR3cVkXfSGOBT5TQdFVLOGrQX/1HRWuB/6+NHxhB+qqTfyeNvYi+GtxpKW5LcKIcCOi/xaL76IIMpdj4CcvkP+4aFSGzy11qjgzTPTCFvjcet0B+GppPlqw89PhCz8dv8ZMNDMXwXdDCvJOmvqtk6Y/2dtI2YVHwB8kVW3NeDJgNfjcdKDiUhz1PTqC4HMVtJsFCr4jV2vh/N164K+jkvCblNYHcQJ42IQv7boItQtWG+UltuA5An6iexIys+rwWbtTMYcs1wy2GQ0/UUGJw7yH8L+q/TfM+H498IUyB9WjywrjwGhAOejHIM5jwhd2XaAP0MIDwBHQUsIZx0RGQXn4zBMLemRWyHHw+U+S3ilvoBi6LiR8poLifdoXpRJVq3QfDHevZvjNgrKHJXljR3hKcPA14Atvyoh2LFTMyDlFcLNmUh4+G5A7mfqrBJ/3b3IKHA9OJPxUBaVNJeGDDXke3mmLtOuBP+2UhC9ubJrXE8LiM+ALpW/EOYW5carW5/UklueXh8+MDvY81eHzEYze87NvOqQUfK6C1iZ854Pq+6vue4C/Hvhi3PWKypI+nZN2Hv6DIGyrwydtQkfpEksTFwpfrUX1ttLwWXZJ3MzUXyX4LNJsmaZF5j4Fnwcrs3MAvvMG7MF33f3+9bcvn7j8eKgDviBQBF8eNLvakJil1+A35ZVGS47lkH+Kky/WbBDXloXPxg0esaoO37VEmp30DdMCAAR8oYIQ/I8PcAfG1XX+VmzHwn/K4HcKygp7D62NEzdwwYCuwRdRSzOHQ1oL/JU/QdK0fcJJLAufVZ0/TmX4qb1HpTOmvUMLYBLwhQpC8J2Pq7z9NyvCzzoutLnIsjIEbubJS3+toY5B+HK6wpj2BfYekYlVRmxp+2Xhs2JpM1WGz0cgy+jFU06gSYvhSxWE4Tuf3j08G/wsfwB2S7Ks7OBmAqyK7qs+COGLC9GIOJeTQnQuZKFQZhqXkvBZzdNgfGX4zFEjbU8nG1ihn4PhSxVEwHec93mb71aCnw28sDJkWZmAZ3ZTpRLU6AvgqxkBM1NdDiTU3EwZSX+ZOFESfiCt1Mrw+XtoMV04fBjdQvA3UgWR8J0v7+i99ivDzzw1aKuTZeVc/ng3h7KTNjsoDeALexAn5vSoCMExwhuRyn8vB58dyN7IyvA5M8r8cDLVlwtfqSAaPliuXQ5++CiXxzDZ27JzBBvwLCR8NflqrOyQw0GLgq86PnLJ5HhhbD5XWlirku5VOfiJgS6urgyf9wDK/HAyqwratAi+UkEW+GAX1utUVrnwDUjWvLwMNMyJIOHnftQihb9DhaP9HfFyZSKtiPg0N5+byGSmXyn4ez6lo85Vgp8CvqJk8ciJgMImfKCCLPBlUs+bv9+nIlUBDd8iBnwxXdMBcTsKvnTWj4LvDwmDQGswTqk4Z4cUPFmqPVQB/NtQ/VsZfvqOo68+cOH77UCVY8IPwb80fLUZo9ikg951+0j4Qi3D4DMFXzpsR8F3ZbYvMd91J+GXW5aJZGILrJSBz1KL4j04VwN8u+T5+cxjFSqIhq924lyJQ/nh3ZLwhb8Fn5KCvzgNvhSi58sGI/bNLiX3liyuUvCTdgpdeK4S/Mci+DkRPqiCaPhywH/4Kg7VAl/4W7D3UfCvTlL7rpy0Jaa6H6vC51Y05SmUgM9SxtW19cA3TWG43hk+vg5fU0Ek/LfE8o1a4MsZXdAzKfg7kYDphpFFPAy/s5ap2XjKvrLax9lxmZSAz2gF2rnK8MOJ5l/pAltdh6+pIBL+O2ncqT3ZCuDrkOSaKAO+CLxDNyUXfrjtTWkZEUGe9SCW15lNWNXgW9iy5krAZxl3YMSoZcwnQw6UaPB1FUTBV5sxgn3X8+GH43UPiIrA6/DlknlwLBd+qbl3EORR2TomYgWf3t6jSHjKLfniFMNnvw1mqOqBX/b7rRp8pjMi/ZwBXyXxgoX6R83nLywRvqy4Zo2SY76AXyoQD+APxM1Qx3iqOJ3ftibPFMJnSgO+xfX4+SFVlhAI31BBBPwvquN/VkdrSeboEKVzrX0ySdEUOLEjxyFzOl8qoxILsygZ4OUQmRTCZ4MdtHLqifCV/XgvhG+oIAL+H3LVFlynXwd84b5rHlOun0+th0cC4cvVuWamnortF2/AQkk6mUKdKYLfbBkv8bPG9pEA+BtDBRHz+fS6nTrgt4Wbvy8o25QGX5nJdy2ZQ+R58Rw1IHJWj1puV0J4OxF7cRXDZ0sqNe+jMvxezqweWfEMPtMY2mUI/ns1oQfvUQd8kbWvTUWTZeXkQJmRTYOvlmbopNR8fvFKfEr4vA6520IRfDQhVH0+nxUuG69Q8FnQXB9HTfhqwZ4K8DCpA74wujSNlTula5u70kRP4JQOvb5eR2XyWPbIKpA7a85kAXy2hKQxM89Vgj+3rR+hRMFHKgjBV+s29P056oAvUjn6hWVlPI5OTtdFh69Cw7H2AHKV5ml7ZVrXyBTBT9fGmOcqweePWNZ2UfDxnkImfKn0jU3364Cftb/ehmTZo/Ksjbx96dTpu21IP6DM+4Tl3rI6vwg+XxszQOeqZe+ywn7J5QcSPlNBRmajAf8HFeBhUgN8EbrpTAvL7o9JujLgb+TEgGbcKEf/pGwOe2fLh5+tjTHPVYPPF2iXTESV8LEKMuH/SwV4mNQAX9h7eoyNLAviu8WPZ67VGwlzUatVtRU71jXRefAn6f4iQQ+fqwafR3nKmEOOgk+oIAM+2JzD2JSpBvjCFNM91PwVO2ViGSb8pvQVYDbXlS0CUEpm9oRZO/wbtTbGPFcNPr+DJX3XFA5/S6ogA778jjLaiLEG+GIeYFKirHTXS2RdofX5MsXXh3rjvsoqXX5LOq5ih7/lbxzaCqI6fK4YS1p8DHBiZc09rIJ0+J/pAA+T6vCFB26YTTR8GZArEeDF27KE1PzOgTYEywlfCEOrDCt8/5EbGmgriOrw+SOXin5m8Idc7XaocxI+yNk1y1WHPyWHfAt85bAVR7IwfLkvC7SK2tIQRI1QLExtWMJDdvhPrGrYRagBPh9ByZkGJAzw8tD0KOMZwgcbsP5jlqsOX5Q1DBWLWyg9s+KJPWIrNqniG6A95cHjU/fzPGsr/OWIGZn45a0BPrdeyz0GAxz1eM4uGrUg/G9qD050j8rwRV82+48FvjTO8dS8w766Av4h4Mu92GBASZoCbnDspjyclyUTwAo/WieWC/Hu1gCf/2a5WCWHP0jMPSJKAeCrZP3rv1C5yvBF05tutm36V63b8JF622sfz6C2X5XxYbBFg0oI99FwWfCpDf6cFt8qp+dH5FbuNcBP9b45bZ2J3lxc7fOa4PETwFfJ+vgj2tXhiyQbU/nY4E9l1w/v9WrPJrFGj4KvNu4FU0MyAOBGRvLJNv9bC9xWtRlYVviuZY/2OuDPyR22U9GbiwNe0sMngK86/jNsvyr2PEZ1UFk/xpspNlRLHrKlRtvFtM8WJkATOnfLdW2kVnvtR1uwJdST5+dbFtzxtGWB2OG79JhVB/z0+cgNBbf6x1bkZihEVFvBV8n6de+63b69uemLZk/+1kQq6HCS/AeGMfiphSga9gaD/XR473V4eej+k/DV1C6Y3xmAXbe94eBqs9gNRhPPXNtoSo9bELbsiTz4ZAy2FvhpZzJ3IUhqM+6E2lriDD6ptxR86eUR+29Wgz9rSMebVcMQ7QQcV+XqK/4LbId++Uks7QfzP7OiufVD8K0FP2h4XitIX6a8pN4pb2drwCEPPjkq1wLfuVtS9Nts2ZL2qxl8cmdpCT9v+02nIvzidZdCtGjuTc7KFNu2LKoOKlIALKCJ7Zb0jN2mtx/dpsaH9SM8OfDpQdkOn3QnLPCbaUfQdPzVHf8ihQdt6hQ+PQ0k4f8tI7v/UuVeAn7z1k4f7L5g+bTaUIzwS1C5Zt9yy9CSohVlmmFpNQpy4AekmWCFH26HhPBU3Qn7606LS2cDW+RO09dysd96PnofMvh0lFzAV5Fd6lMLLwPfad7Qn8JylzF4uS3w1WpP2Gltt/RouDJeEFp9wbyeT15ghZ+8gYS48oyhujMLJux4weTmtuVFKQzj43ocsCUyLeDLZH3y80ovBN/yETzfu4O+rAW++pyAHleibqm9TFDEZFTOZJAdviUkaIdfIKZdMpMfh1Smk09O29IqSMBXyfoPOMDDRMBfkfANpSjHW68qfGc39nRFHUbeUB9+Re804TdjOb+jJTuat0y6ztAWJufRiTByc7J/0mibCT9gHip9AT9nlB+UaSJklC5uGvqLbHQLJiy4QY9p2bm+8+16lQkR4GHytpud1xTDjZ9a7B0TfmbJG/BNQx/b/ER7zYdBK1omP+T7najlbXvm47WyW6AZy2mQnVka5s58GDXELQPvfmSfO5q0gsBzc9OJmvxhjYr3kp+2bevfi5PyJvwW2Sp6AxEeyeA2830Z4cC7wwpqlNQksMz+snOl132dKMRnlUyRWd3k2fn6cLfdPg4P6xOX2GLZJbd8TG452uem9O32+8FJOX91C5uVIt3R3WjrJz6rF9wO99U+o/48IuHbm7GXC/8ifLLCGotobhb/Re5cLvCryzYP/n9ZLvCrCwtYXuC/Uhle4L9eYRmIF/ivVFg85gL/lQproAv8Vyr7C/zXKyz4f9bwrVPiCn7DWuKVC9vV5Dzhh30ufg58NyvyE6t1VrLz+/3weeD/H6Birls+9/xgAAAAAElFTkSuQmC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20" descr="data:image/png;base64,iVBORw0KGgoAAAANSUhEUgAAAfwAAABjCAMAAABJy0IDAAAAwFBMVEX///8rKinkKiQAAAAgHx4FAAAREA4mJSTl5eX7+/sYFhXjHBQQDQsHAwDU1NQbGhjjEQP1v76srKw6OTjGxcV7e3pPTk6cm5tXV1Y+Pj1HRkWmpqbNzc3Y2Njv7+8eHRzkJR3mRkG1tbXz8/NhYGDf399zcnIxMC+6urqPjo7thoTjFQpra2qIiIjqaGX2xsX0u7r76Oj98vH40M/63t7rdHHoXFnvlZPwn57tgX/oVFDmPTjyrKrlMCv64uHzsbCMbMAqAAAUDUlEQVR4nO2daWObOBOAoWCICT7qI3Z810diN0l3e+xu2919+///1YsEkkaaEWBDmnXj+ZSAwEIPGs2MRsJxSPn49uu3D9/fafI3XfQVSH+SI/2Xrl298vn9qtu9Xq1Wb6Csrl+6Xi8mcehaJWy9dO3qlH/+7V6/oeQVw7ezd934pWtXn/y+6q5I9K8ZfuNVwP/0vWsh/6rhewxy1DIl/qXgf7b2+gv8oO00Ddl4vxD833O6/auHH8/R4eYvBF9jv3roZvJwgf/rw/8M2K+6775+/pQe/617gX++8K/G20TgkR07ctBLfQLsux++qBNvXz18Drl1nvAXXhj6WhVnyZFoqJf6vlLd/i08cYGfwt/Rx//j8Lmb6sED+8h1OyOtzA/Z8Verj9qZC/zNOcPvh0bdD8vEddlrZVRQr6uzv8DP4F+h42cB/ylhHU3BgdvkbfAWsMg/0qbv/mZcfYHP4TfOFP6s5brhvfq/zf6faEXkgH/9h3n1Bf7inOFzvR8dtH/jNSwg3bk33U/mxRf4V9xoWqDj5wF/wAetp/Sf3a2fdHx9FvoP0fOvv6GLL/CvWucM3xkGSS07wd1oerjx2OS0pysx1fG/oGsv8Hcc/gYdPxP4zh2flfQ7nSVDH3pt7SwI7uFLL/DnZw7f6TUikY7iNyaG8fJVOHrX7/GVF/hzNnfrNdHxs4HvNEe3XhwHcaPxODDPfRBDfvd3fOEFfvvs4SeymQ8GM+yxAEev+z988gJ/Fpsh0lTOCr5Nmsrew6/3Bb4zCH5h+B8lfIrvBf7+V4b/ReBdvSPOvjD8zQKb2ZWludkccVcOPyDu8tLwd/tebz0jtPURIj291Z/EWRr+vJ2JPtnVFIfbRpU27RyxVX8/7HtMJk8z8ry8gRGAkZXDc/DOYj2c8Jt67uOIOE/IOmI+Ej5Owl9YfldVmChvPgAojScTM7l6ihpBFEWxN97TBUrVRAZ3Vx+IYjR85jow8e70H8wOx0YUyRmIE4SYZTMZBYGfuqfhMg57RAn5Y1Pt8EIeRxcNxl6U3dQNw04jHJXoN71InxsRQsKfJj/ecOkbzVjFjPGDN4yHHDAmHm5f9dtDbymSx8P4vk0UGSXXexPiRCL75FwrZH+9PQH+TdaCvp4TciVS3M15kFnOwgdiziTpvWEEy4TBLS4l7hnpkO/87BpzJdV80jLW3oRRPHWKZNpJCt7i4yR8/qYQhZmMQzx+cGsyIOG3cPsK2YUd7TG8ES4zYtUe0zVh87oub55Tev5zw1975hIpMyzp2OBfednhltGkB3RPJnSvg8Jb8QYfPxb+nJevA/4sfRI/iltBqgAaT3S1afhsnjeDf8qY/8zwex5RzjPHPxr+o+j4hsobB+SvWwYdIAdLKx4LP61YDfDTtyj0Hvfz3eAQcfwe0mA58LkKSuGfYu0/L/wZxT4Z+o0BmoQ/F9d6upU4WVL3LGOts8SncIuPHwk/00jV4W94pD66Ec32xBsddQ07/KyJOHzl5z8QJV8A/kb10dBfKl3tP+rlSPhjYc/pz72Fg2SYiPizeIn1k49/msmR8Id+TfDH7EYBOMH1JHoQO/xMN/ILTonwnQw/CoRIgw7B3/qCTKs/fNqqodrozBT8tuz4mpdzADo/8vrb7cSLl9QLRQij5hNW93HwN1nFKsNfs+NLrdoH1pZ6fk4OfGEUpW+LzN4kpvNrhh+tB0J6ka2s4Bfec9gb2WuNYZyCLyumtc5cjSP+spcGeNpPreS+HWP9AiGso1A98Dj4h05N8DtEN2fWexjqx6zwMxWUwf9TzOw8/MBF64XfWBSXnQjF3ReKaCxUgW7xE/Bn4qa6HdeXyiPaKu3WHDX8yOgvhGyTi5fYmj4OflNUtir8EesznhG84fou1u9igy9UUAb/L9H1Vyh9sy74gwAdt5Ul+MmW07UvAf+WrFdPKv1IV9+LMXYgkTArYkkoiKPgT4Weqwo/Qs3AhPEwjFIbfKGCMvggfxOX/enwxYgPFfJIVFiLj2H4g5YopwVMheIg3PUDGVnVhGmiDhFFOQp+YmB01svq8NeBS7mn6eSTNmFhgc86UrTuSPjA4nuLCtcL3ytU+wtpsW2Ig1ozYfhCvXc0Lb2WHZ9IwyyW+9BY95DJMfBZFTyeCVoR/gR3cVkXfSGOBT5TQdFVLOGrQX/1HRWuB/6+NHxhB+qqTfyeNvYi+GtxpKW5LcKIcCOi/xaL76IIMpdj4CcvkP+4aFSGzy11qjgzTPTCFvjcet0B+GppPlqw89PhCz8dv8ZMNDMXwXdDCvJOmvqtk6Y/2dtI2YVHwB8kVW3NeDJgNfjcdKDiUhz1PTqC4HMVtJsFCr4jV2vh/N164K+jkvCblNYHcQJ42IQv7boItQtWG+UltuA5An6iexIys+rwWbtTMYcs1wy2GQ0/UUGJw7yH8L+q/TfM+H498IUyB9WjywrjwGhAOejHIM5jwhd2XaAP0MIDwBHQUsIZx0RGQXn4zBMLemRWyHHw+U+S3ilvoBi6LiR8poLifdoXpRJVq3QfDHevZvjNgrKHJXljR3hKcPA14Atvyoh2LFTMyDlFcLNmUh4+G5A7mfqrBJ/3b3IKHA9OJPxUBaVNJeGDDXke3mmLtOuBP+2UhC9ubJrXE8LiM+ALpW/EOYW5carW5/UklueXh8+MDvY81eHzEYze87NvOqQUfK6C1iZ854Pq+6vue4C/Hvhi3PWKypI+nZN2Hv6DIGyrwydtQkfpEksTFwpfrUX1ttLwWXZJ3MzUXyX4LNJsmaZF5j4Fnwcrs3MAvvMG7MF33f3+9bcvn7j8eKgDviBQBF8eNLvakJil1+A35ZVGS47lkH+Kky/WbBDXloXPxg0esaoO37VEmp30DdMCAAR8oYIQ/I8PcAfG1XX+VmzHwn/K4HcKygp7D62NEzdwwYCuwRdRSzOHQ1oL/JU/QdK0fcJJLAufVZ0/TmX4qb1HpTOmvUMLYBLwhQpC8J2Pq7z9NyvCzzoutLnIsjIEbubJS3+toY5B+HK6wpj2BfYekYlVRmxp+2Xhs2JpM1WGz0cgy+jFU06gSYvhSxWE4Tuf3j08G/wsfwB2S7Ks7OBmAqyK7qs+COGLC9GIOJeTQnQuZKFQZhqXkvBZzdNgfGX4zFEjbU8nG1ihn4PhSxVEwHec93mb71aCnw28sDJkWZmAZ3ZTpRLU6AvgqxkBM1NdDiTU3EwZSX+ZOFESfiCt1Mrw+XtoMV04fBjdQvA3UgWR8J0v7+i99ivDzzw1aKuTZeVc/ng3h7KTNjsoDeALexAn5vSoCMExwhuRyn8vB58dyN7IyvA5M8r8cDLVlwtfqSAaPliuXQ5++CiXxzDZ27JzBBvwLCR8NflqrOyQw0GLgq86PnLJ5HhhbD5XWlirku5VOfiJgS6urgyf9wDK/HAyqwratAi+UkEW+GAX1utUVrnwDUjWvLwMNMyJIOHnftQihb9DhaP9HfFyZSKtiPg0N5+byGSmXyn4ez6lo85Vgp8CvqJk8ciJgMImfKCCLPBlUs+bv9+nIlUBDd8iBnwxXdMBcTsKvnTWj4LvDwmDQGswTqk4Z4cUPFmqPVQB/NtQ/VsZfvqOo68+cOH77UCVY8IPwb80fLUZo9ikg951+0j4Qi3D4DMFXzpsR8F3ZbYvMd91J+GXW5aJZGILrJSBz1KL4j04VwN8u+T5+cxjFSqIhq924lyJQ/nh3ZLwhb8Fn5KCvzgNvhSi58sGI/bNLiX3liyuUvCTdgpdeK4S/Mci+DkRPqiCaPhywH/4Kg7VAl/4W7D3UfCvTlL7rpy0Jaa6H6vC51Y05SmUgM9SxtW19cA3TWG43hk+vg5fU0Ek/LfE8o1a4MsZXdAzKfg7kYDphpFFPAy/s5ap2XjKvrLax9lxmZSAz2gF2rnK8MOJ5l/pAltdh6+pIBL+O2ncqT3ZCuDrkOSaKAO+CLxDNyUXfrjtTWkZEUGe9SCW15lNWNXgW9iy5krAZxl3YMSoZcwnQw6UaPB1FUTBV5sxgn3X8+GH43UPiIrA6/DlknlwLBd+qbl3EORR2TomYgWf3t6jSHjKLfniFMNnvw1mqOqBX/b7rRp8pjMi/ZwBXyXxgoX6R83nLywRvqy4Zo2SY76AXyoQD+APxM1Qx3iqOJ3ftibPFMJnSgO+xfX4+SFVlhAI31BBBPwvquN/VkdrSeboEKVzrX0ySdEUOLEjxyFzOl8qoxILsygZ4OUQmRTCZ4MdtHLqifCV/XgvhG+oIAL+H3LVFlynXwd84b5rHlOun0+th0cC4cvVuWamnortF2/AQkk6mUKdKYLfbBkv8bPG9pEA+BtDBRHz+fS6nTrgt4Wbvy8o25QGX5nJdy2ZQ+R58Rw1IHJWj1puV0J4OxF7cRXDZ0sqNe+jMvxezqweWfEMPtMY2mUI/ns1oQfvUQd8kbWvTUWTZeXkQJmRTYOvlmbopNR8fvFKfEr4vA6520IRfDQhVH0+nxUuG69Q8FnQXB9HTfhqwZ4K8DCpA74wujSNlTula5u70kRP4JQOvb5eR2XyWPbIKpA7a85kAXy2hKQxM89Vgj+3rR+hRMFHKgjBV+s29P056oAvUjn6hWVlPI5OTtdFh69Cw7H2AHKV5ml7ZVrXyBTBT9fGmOcqweePWNZ2UfDxnkImfKn0jU3364Cftb/ehmTZo/Ksjbx96dTpu21IP6DM+4Tl3rI6vwg+XxszQOeqZe+ywn7J5QcSPlNBRmajAf8HFeBhUgN8EbrpTAvL7o9JujLgb+TEgGbcKEf/pGwOe2fLh5+tjTHPVYPPF2iXTESV8LEKMuH/SwV4mNQAX9h7eoyNLAviu8WPZ67VGwlzUatVtRU71jXRefAn6f4iQQ+fqwafR3nKmEOOgk+oIAM+2JzD2JSpBvjCFNM91PwVO2ViGSb8pvQVYDbXlS0CUEpm9oRZO/wbtTbGPFcNPr+DJX3XFA5/S6ogA778jjLaiLEG+GIeYFKirHTXS2RdofX5MsXXh3rjvsoqXX5LOq5ih7/lbxzaCqI6fK4YS1p8DHBiZc09rIJ0+J/pAA+T6vCFB26YTTR8GZArEeDF27KE1PzOgTYEywlfCEOrDCt8/5EbGmgriOrw+SOXin5m8Idc7XaocxI+yNk1y1WHPyWHfAt85bAVR7IwfLkvC7SK2tIQRI1QLExtWMJDdvhPrGrYRagBPh9ByZkGJAzw8tD0KOMZwgcbsP5jlqsOX5Q1DBWLWyg9s+KJPWIrNqniG6A95cHjU/fzPGsr/OWIGZn45a0BPrdeyz0GAxz1eM4uGrUg/G9qD050j8rwRV82+48FvjTO8dS8w766Av4h4Mu92GBASZoCbnDspjyclyUTwAo/WieWC/Hu1gCf/2a5WCWHP0jMPSJKAeCrZP3rv1C5yvBF05tutm36V63b8JF622sfz6C2X5XxYbBFg0oI99FwWfCpDf6cFt8qp+dH5FbuNcBP9b45bZ2J3lxc7fOa4PETwFfJ+vgj2tXhiyQbU/nY4E9l1w/v9WrPJrFGj4KvNu4FU0MyAOBGRvLJNv9bC9xWtRlYVviuZY/2OuDPyR22U9GbiwNe0sMngK86/jNsvyr2PEZ1UFk/xpspNlRLHrKlRtvFtM8WJkATOnfLdW2kVnvtR1uwJdST5+dbFtzxtGWB2OG79JhVB/z0+cgNBbf6x1bkZihEVFvBV8n6de+63b69uemLZk/+1kQq6HCS/AeGMfiphSga9gaD/XR473V4eej+k/DV1C6Y3xmAXbe94eBqs9gNRhPPXNtoSo9bELbsiTz4ZAy2FvhpZzJ3IUhqM+6E2lriDD6ptxR86eUR+29Wgz9rSMebVcMQ7QQcV+XqK/4LbId++Uks7QfzP7OiufVD8K0FP2h4XitIX6a8pN4pb2drwCEPPjkq1wLfuVtS9Nts2ZL2qxl8cmdpCT9v+02nIvzidZdCtGjuTc7KFNu2LKoOKlIALKCJ7Zb0jN2mtx/dpsaH9SM8OfDpQdkOn3QnLPCbaUfQdPzVHf8ihQdt6hQ+PQ0k4f8tI7v/UuVeAn7z1k4f7L5g+bTaUIzwS1C5Zt9yy9CSohVlmmFpNQpy4AekmWCFH26HhPBU3Qn7606LS2cDW+RO09dysd96PnofMvh0lFzAV5Fd6lMLLwPfad7Qn8JylzF4uS3w1WpP2Gltt/RouDJeEFp9wbyeT15ghZ+8gYS48oyhujMLJux4weTmtuVFKQzj43ocsCUyLeDLZH3y80ovBN/yETzfu4O+rAW++pyAHleibqm9TFDEZFTOZJAdviUkaIdfIKZdMpMfh1Smk09O29IqSMBXyfoPOMDDRMBfkfANpSjHW68qfGc39nRFHUbeUB9+Re804TdjOb+jJTuat0y6ztAWJufRiTByc7J/0mibCT9gHip9AT9nlB+UaSJklC5uGvqLbHQLJiy4QY9p2bm+8+16lQkR4GHytpud1xTDjZ9a7B0TfmbJG/BNQx/b/ER7zYdBK1omP+T7najlbXvm47WyW6AZy2mQnVka5s58GDXELQPvfmSfO5q0gsBzc9OJmvxhjYr3kp+2bevfi5PyJvwW2Sp6AxEeyeA2830Z4cC7wwpqlNQksMz+snOl132dKMRnlUyRWd3k2fn6cLfdPg4P6xOX2GLZJbd8TG452uem9O32+8FJOX91C5uVIt3R3WjrJz6rF9wO99U+o/48IuHbm7GXC/8ifLLCGotobhb/Re5cLvCryzYP/n9ZLvCrCwtYXuC/Uhle4L9eYRmIF/ivVFg85gL/lQproAv8Vyr7C/zXKyz4f9bwrVPiCn7DWuKVC9vV5Dzhh30ufg58NyvyE6t1VrLz+/3weeD/H6Birls+9/xgAAAAAElFTkSuQmCC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2" descr="data:image/png;base64,iVBORw0KGgoAAAANSUhEUgAAAfwAAABjCAMAAABJy0IDAAAAwFBMVEX///8rKinkKiQAAAAgHx4FAAAREA4mJSTl5eX7+/sYFhXjHBQQDQsHAwDU1NQbGhjjEQP1v76srKw6OTjGxcV7e3pPTk6cm5tXV1Y+Pj1HRkWmpqbNzc3Y2Njv7+8eHRzkJR3mRkG1tbXz8/NhYGDf399zcnIxMC+6urqPjo7thoTjFQpra2qIiIjqaGX2xsX0u7r76Oj98vH40M/63t7rdHHoXFnvlZPwn57tgX/oVFDmPTjyrKrlMCv64uHzsbCMbMAqAAAUDUlEQVR4nO2daWObOBOAoWCICT7qI3Z810diN0l3e+xu2919+///1YsEkkaaEWBDmnXj+ZSAwEIPGs2MRsJxSPn49uu3D9/fafI3XfQVSH+SI/2Xrl298vn9qtu9Xq1Wb6Csrl+6Xi8mcehaJWy9dO3qlH/+7V6/oeQVw7ezd934pWtXn/y+6q5I9K8ZfuNVwP/0vWsh/6rhewxy1DIl/qXgf7b2+gv8oO00Ddl4vxD833O6/auHH8/R4eYvBF9jv3roZvJwgf/rw/8M2K+6775+/pQe/617gX++8K/G20TgkR07ctBLfQLsux++qBNvXz18Drl1nvAXXhj6WhVnyZFoqJf6vlLd/i08cYGfwt/Rx//j8Lmb6sED+8h1OyOtzA/Z8Verj9qZC/zNOcPvh0bdD8vEddlrZVRQr6uzv8DP4F+h42cB/ylhHU3BgdvkbfAWsMg/0qbv/mZcfYHP4TfOFP6s5brhvfq/zf6faEXkgH/9h3n1Bf7inOFzvR8dtH/jNSwg3bk33U/mxRf4V9xoWqDj5wF/wAetp/Sf3a2fdHx9FvoP0fOvv6GLL/CvWucM3xkGSS07wd1oerjx2OS0pysx1fG/oGsv8Hcc/gYdPxP4zh2flfQ7nSVDH3pt7SwI7uFLL/DnZw7f6TUikY7iNyaG8fJVOHrX7/GVF/hzNnfrNdHxs4HvNEe3XhwHcaPxODDPfRBDfvd3fOEFfvvs4SeymQ8GM+yxAEev+z988gJ/Fpsh0lTOCr5Nmsrew6/3Bb4zCH5h+B8lfIrvBf7+V4b/ReBdvSPOvjD8zQKb2ZWludkccVcOPyDu8tLwd/tebz0jtPURIj291Z/EWRr+vJ2JPtnVFIfbRpU27RyxVX8/7HtMJk8z8ry8gRGAkZXDc/DOYj2c8Jt67uOIOE/IOmI+Ej5Owl9YfldVmChvPgAojScTM7l6ihpBFEWxN97TBUrVRAZ3Vx+IYjR85jow8e70H8wOx0YUyRmIE4SYZTMZBYGfuqfhMg57RAn5Y1Pt8EIeRxcNxl6U3dQNw04jHJXoN71InxsRQsKfJj/ecOkbzVjFjPGDN4yHHDAmHm5f9dtDbymSx8P4vk0UGSXXexPiRCL75FwrZH+9PQH+TdaCvp4TciVS3M15kFnOwgdiziTpvWEEy4TBLS4l7hnpkO/87BpzJdV80jLW3oRRPHWKZNpJCt7i4yR8/qYQhZmMQzx+cGsyIOG3cPsK2YUd7TG8ES4zYtUe0zVh87oub55Tev5zw1975hIpMyzp2OBfednhltGkB3RPJnSvg8Jb8QYfPxb+nJevA/4sfRI/iltBqgAaT3S1afhsnjeDf8qY/8zwex5RzjPHPxr+o+j4hsobB+SvWwYdIAdLKx4LP61YDfDTtyj0Hvfz3eAQcfwe0mA58LkKSuGfYu0/L/wZxT4Z+o0BmoQ/F9d6upU4WVL3LGOts8SncIuPHwk/00jV4W94pD66Ec32xBsddQ07/KyJOHzl5z8QJV8A/kb10dBfKl3tP+rlSPhjYc/pz72Fg2SYiPizeIn1k49/msmR8Id+TfDH7EYBOMH1JHoQO/xMN/ILTonwnQw/CoRIgw7B3/qCTKs/fNqqodrozBT8tuz4mpdzADo/8vrb7cSLl9QLRQij5hNW93HwN1nFKsNfs+NLrdoH1pZ6fk4OfGEUpW+LzN4kpvNrhh+tB0J6ka2s4Bfec9gb2WuNYZyCLyumtc5cjSP+spcGeNpPreS+HWP9AiGso1A98Dj4h05N8DtEN2fWexjqx6zwMxWUwf9TzOw8/MBF64XfWBSXnQjF3ReKaCxUgW7xE/Bn4qa6HdeXyiPaKu3WHDX8yOgvhGyTi5fYmj4OflNUtir8EesznhG84fou1u9igy9UUAb/L9H1Vyh9sy74gwAdt5Ul+MmW07UvAf+WrFdPKv1IV9+LMXYgkTArYkkoiKPgT4Weqwo/Qs3AhPEwjFIbfKGCMvggfxOX/enwxYgPFfJIVFiLj2H4g5YopwVMheIg3PUDGVnVhGmiDhFFOQp+YmB01svq8NeBS7mn6eSTNmFhgc86UrTuSPjA4nuLCtcL3ytU+wtpsW2Ig1ozYfhCvXc0Lb2WHZ9IwyyW+9BY95DJMfBZFTyeCVoR/gR3cVkXfSGOBT5TQdFVLOGrQX/1HRWuB/6+NHxhB+qqTfyeNvYi+GtxpKW5LcKIcCOi/xaL76IIMpdj4CcvkP+4aFSGzy11qjgzTPTCFvjcet0B+GppPlqw89PhCz8dv8ZMNDMXwXdDCvJOmvqtk6Y/2dtI2YVHwB8kVW3NeDJgNfjcdKDiUhz1PTqC4HMVtJsFCr4jV2vh/N164K+jkvCblNYHcQJ42IQv7boItQtWG+UltuA5An6iexIys+rwWbtTMYcs1wy2GQ0/UUGJw7yH8L+q/TfM+H498IUyB9WjywrjwGhAOejHIM5jwhd2XaAP0MIDwBHQUsIZx0RGQXn4zBMLemRWyHHw+U+S3ilvoBi6LiR8poLifdoXpRJVq3QfDHevZvjNgrKHJXljR3hKcPA14Atvyoh2LFTMyDlFcLNmUh4+G5A7mfqrBJ/3b3IKHA9OJPxUBaVNJeGDDXke3mmLtOuBP+2UhC9ubJrXE8LiM+ALpW/EOYW5carW5/UklueXh8+MDvY81eHzEYze87NvOqQUfK6C1iZ854Pq+6vue4C/Hvhi3PWKypI+nZN2Hv6DIGyrwydtQkfpEksTFwpfrUX1ttLwWXZJ3MzUXyX4LNJsmaZF5j4Fnwcrs3MAvvMG7MF33f3+9bcvn7j8eKgDviBQBF8eNLvakJil1+A35ZVGS47lkH+Kky/WbBDXloXPxg0esaoO37VEmp30DdMCAAR8oYIQ/I8PcAfG1XX+VmzHwn/K4HcKygp7D62NEzdwwYCuwRdRSzOHQ1oL/JU/QdK0fcJJLAufVZ0/TmX4qb1HpTOmvUMLYBLwhQpC8J2Pq7z9NyvCzzoutLnIsjIEbubJS3+toY5B+HK6wpj2BfYekYlVRmxp+2Xhs2JpM1WGz0cgy+jFU06gSYvhSxWE4Tuf3j08G/wsfwB2S7Ks7OBmAqyK7qs+COGLC9GIOJeTQnQuZKFQZhqXkvBZzdNgfGX4zFEjbU8nG1ihn4PhSxVEwHec93mb71aCnw28sDJkWZmAZ3ZTpRLU6AvgqxkBM1NdDiTU3EwZSX+ZOFESfiCt1Mrw+XtoMV04fBjdQvA3UgWR8J0v7+i99ivDzzw1aKuTZeVc/ng3h7KTNjsoDeALexAn5vSoCMExwhuRyn8vB58dyN7IyvA5M8r8cDLVlwtfqSAaPliuXQ5++CiXxzDZ27JzBBvwLCR8NflqrOyQw0GLgq86PnLJ5HhhbD5XWlirku5VOfiJgS6urgyf9wDK/HAyqwratAi+UkEW+GAX1utUVrnwDUjWvLwMNMyJIOHnftQihb9DhaP9HfFyZSKtiPg0N5+byGSmXyn4ez6lo85Vgp8CvqJk8ciJgMImfKCCLPBlUs+bv9+nIlUBDd8iBnwxXdMBcTsKvnTWj4LvDwmDQGswTqk4Z4cUPFmqPVQB/NtQ/VsZfvqOo68+cOH77UCVY8IPwb80fLUZo9ikg951+0j4Qi3D4DMFXzpsR8F3ZbYvMd91J+GXW5aJZGILrJSBz1KL4j04VwN8u+T5+cxjFSqIhq924lyJQ/nh3ZLwhb8Fn5KCvzgNvhSi58sGI/bNLiX3liyuUvCTdgpdeK4S/Mci+DkRPqiCaPhywH/4Kg7VAl/4W7D3UfCvTlL7rpy0Jaa6H6vC51Y05SmUgM9SxtW19cA3TWG43hk+vg5fU0Ek/LfE8o1a4MsZXdAzKfg7kYDphpFFPAy/s5ap2XjKvrLax9lxmZSAz2gF2rnK8MOJ5l/pAltdh6+pIBL+O2ncqT3ZCuDrkOSaKAO+CLxDNyUXfrjtTWkZEUGe9SCW15lNWNXgW9iy5krAZxl3YMSoZcwnQw6UaPB1FUTBV5sxgn3X8+GH43UPiIrA6/DlknlwLBd+qbl3EORR2TomYgWf3t6jSHjKLfniFMNnvw1mqOqBX/b7rRp8pjMi/ZwBXyXxgoX6R83nLywRvqy4Zo2SY76AXyoQD+APxM1Qx3iqOJ3ftibPFMJnSgO+xfX4+SFVlhAI31BBBPwvquN/VkdrSeboEKVzrX0ySdEUOLEjxyFzOl8qoxILsygZ4OUQmRTCZ4MdtHLqifCV/XgvhG+oIAL+H3LVFlynXwd84b5rHlOun0+th0cC4cvVuWamnortF2/AQkk6mUKdKYLfbBkv8bPG9pEA+BtDBRHz+fS6nTrgt4Wbvy8o25QGX5nJdy2ZQ+R58Rw1IHJWj1puV0J4OxF7cRXDZ0sqNe+jMvxezqweWfEMPtMY2mUI/ns1oQfvUQd8kbWvTUWTZeXkQJmRTYOvlmbopNR8fvFKfEr4vA6520IRfDQhVH0+nxUuG69Q8FnQXB9HTfhqwZ4K8DCpA74wujSNlTula5u70kRP4JQOvb5eR2XyWPbIKpA7a85kAXy2hKQxM89Vgj+3rR+hRMFHKgjBV+s29P056oAvUjn6hWVlPI5OTtdFh69Cw7H2AHKV5ml7ZVrXyBTBT9fGmOcqweePWNZ2UfDxnkImfKn0jU3364Cftb/ehmTZo/Ksjbx96dTpu21IP6DM+4Tl3rI6vwg+XxszQOeqZe+ywn7J5QcSPlNBRmajAf8HFeBhUgN8EbrpTAvL7o9JujLgb+TEgGbcKEf/pGwOe2fLh5+tjTHPVYPPF2iXTESV8LEKMuH/SwV4mNQAX9h7eoyNLAviu8WPZ67VGwlzUatVtRU71jXRefAn6f4iQQ+fqwafR3nKmEOOgk+oIAM+2JzD2JSpBvjCFNM91PwVO2ViGSb8pvQVYDbXlS0CUEpm9oRZO/wbtTbGPFcNPr+DJX3XFA5/S6ogA778jjLaiLEG+GIeYFKirHTXS2RdofX5MsXXh3rjvsoqXX5LOq5ih7/lbxzaCqI6fK4YS1p8DHBiZc09rIJ0+J/pAA+T6vCFB26YTTR8GZArEeDF27KE1PzOgTYEywlfCEOrDCt8/5EbGmgriOrw+SOXin5m8Idc7XaocxI+yNk1y1WHPyWHfAt85bAVR7IwfLkvC7SK2tIQRI1QLExtWMJDdvhPrGrYRagBPh9ByZkGJAzw8tD0KOMZwgcbsP5jlqsOX5Q1DBWLWyg9s+KJPWIrNqniG6A95cHjU/fzPGsr/OWIGZn45a0BPrdeyz0GAxz1eM4uGrUg/G9qD050j8rwRV82+48FvjTO8dS8w766Av4h4Mu92GBASZoCbnDspjyclyUTwAo/WieWC/Hu1gCf/2a5WCWHP0jMPSJKAeCrZP3rv1C5yvBF05tutm36V63b8JF622sfz6C2X5XxYbBFg0oI99FwWfCpDf6cFt8qp+dH5FbuNcBP9b45bZ2J3lxc7fOa4PETwFfJ+vgj2tXhiyQbU/nY4E9l1w/v9WrPJrFGj4KvNu4FU0MyAOBGRvLJNv9bC9xWtRlYVviuZY/2OuDPyR22U9GbiwNe0sMngK86/jNsvyr2PEZ1UFk/xpspNlRLHrKlRtvFtM8WJkATOnfLdW2kVnvtR1uwJdST5+dbFtzxtGWB2OG79JhVB/z0+cgNBbf6x1bkZihEVFvBV8n6de+63b69uemLZk/+1kQq6HCS/AeGMfiphSga9gaD/XR473V4eej+k/DV1C6Y3xmAXbe94eBqs9gNRhPPXNtoSo9bELbsiTz4ZAy2FvhpZzJ3IUhqM+6E2lriDD6ptxR86eUR+29Wgz9rSMebVcMQ7QQcV+XqK/4LbId++Uks7QfzP7OiufVD8K0FP2h4XitIX6a8pN4pb2drwCEPPjkq1wLfuVtS9Nts2ZL2qxl8cmdpCT9v+02nIvzidZdCtGjuTc7KFNu2LKoOKlIALKCJ7Zb0jN2mtx/dpsaH9SM8OfDpQdkOn3QnLPCbaUfQdPzVHf8ihQdt6hQ+PQ0k4f8tI7v/UuVeAn7z1k4f7L5g+bTaUIzwS1C5Zt9yy9CSohVlmmFpNQpy4AekmWCFH26HhPBU3Qn7606LS2cDW+RO09dysd96PnofMvh0lFzAV5Fd6lMLLwPfad7Qn8JylzF4uS3w1WpP2Gltt/RouDJeEFp9wbyeT15ghZ+8gYS48oyhujMLJux4weTmtuVFKQzj43ocsCUyLeDLZH3y80ovBN/yETzfu4O+rAW++pyAHleibqm9TFDEZFTOZJAdviUkaIdfIKZdMpMfh1Smk09O29IqSMBXyfoPOMDDRMBfkfANpSjHW68qfGc39nRFHUbeUB9+Re804TdjOb+jJTuat0y6ztAWJufRiTByc7J/0mibCT9gHip9AT9nlB+UaSJklC5uGvqLbHQLJiy4QY9p2bm+8+16lQkR4GHytpud1xTDjZ9a7B0TfmbJG/BNQx/b/ER7zYdBK1omP+T7najlbXvm47WyW6AZy2mQnVka5s58GDXELQPvfmSfO5q0gsBzc9OJmvxhjYr3kp+2bevfi5PyJvwW2Sp6AxEeyeA2830Z4cC7wwpqlNQksMz+snOl132dKMRnlUyRWd3k2fn6cLfdPg4P6xOX2GLZJbd8TG452uem9O32+8FJOX91C5uVIt3R3WjrJz6rF9wO99U+o/48IuHbm7GXC/8ifLLCGotobhb/Re5cLvCryzYP/n9ZLvCrCwtYXuC/Uhle4L9eYRmIF/ivVFg85gL/lQproAv8Vyr7C/zXKyz4f9bwrVPiCn7DWuKVC9vV5Dzhh30ufg58NyvyE6t1VrLz+/3weeD/H6Birls+9/xgAAAAAElFTkSuQmCC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6" name="Picture 24" descr="Яндекс Лицей Глобал | Yandex Lyceum Global | ВКонтакт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4" y="160336"/>
            <a:ext cx="7840762" cy="197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4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/>
          <a:lstStyle/>
          <a:p>
            <a:pPr algn="l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6489" y="1484784"/>
            <a:ext cx="8229600" cy="57606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Написать программу для игры в Тетрис</a:t>
            </a:r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483295" y="2132856"/>
            <a:ext cx="49068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83295" y="2924944"/>
            <a:ext cx="8229600" cy="203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Дети</a:t>
            </a:r>
          </a:p>
          <a:p>
            <a:r>
              <a:rPr lang="ru-RU" dirty="0" smtClean="0"/>
              <a:t>Взрослые</a:t>
            </a:r>
          </a:p>
        </p:txBody>
      </p:sp>
    </p:spTree>
    <p:extLst>
      <p:ext uri="{BB962C8B-B14F-4D97-AF65-F5344CB8AC3E}">
        <p14:creationId xmlns:p14="http://schemas.microsoft.com/office/powerpoint/2010/main" val="41622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/>
          <a:lstStyle/>
          <a:p>
            <a:pPr algn="l"/>
            <a:r>
              <a:rPr lang="ru-RU" dirty="0" smtClean="0"/>
              <a:t>Аналоги</a:t>
            </a:r>
            <a:endParaRPr lang="ru-RU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7960777a-2fd1-4b07-8bbb-896e98c4659c.selcdn.net/upload/prod_add3/571/product-345571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3200211" cy="512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i-igrushki.ru/upload/iblock/7f7/7f7be8e1aa7dba4cc47aa4190f1119d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537" y="1750508"/>
            <a:ext cx="5003895" cy="500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Разработка списка всех возможных положений фигур</a:t>
            </a:r>
          </a:p>
          <a:p>
            <a:r>
              <a:rPr lang="ru-RU" i="1" dirty="0" smtClean="0"/>
              <a:t>Создание клетчатого поля</a:t>
            </a:r>
          </a:p>
          <a:p>
            <a:r>
              <a:rPr lang="ru-RU" i="1" dirty="0" smtClean="0"/>
              <a:t>Размещение фигур на поле</a:t>
            </a:r>
          </a:p>
          <a:p>
            <a:r>
              <a:rPr lang="ru-RU" i="1" dirty="0" smtClean="0"/>
              <a:t>Передвижение фигур</a:t>
            </a:r>
          </a:p>
          <a:p>
            <a:r>
              <a:rPr lang="ru-RU" i="1" dirty="0" smtClean="0"/>
              <a:t>Поворот фигур</a:t>
            </a:r>
          </a:p>
          <a:p>
            <a:r>
              <a:rPr lang="ru-RU" i="1" dirty="0" smtClean="0"/>
              <a:t>Создание подсистемы хранения результатов и статистики</a:t>
            </a:r>
            <a:endParaRPr lang="ru-RU" i="1" dirty="0"/>
          </a:p>
          <a:p>
            <a:r>
              <a:rPr lang="ru-RU" dirty="0"/>
              <a:t>Разработка начального экрана</a:t>
            </a:r>
          </a:p>
          <a:p>
            <a:r>
              <a:rPr lang="ru-RU" i="1" dirty="0"/>
              <a:t>Разработка финального экрана</a:t>
            </a:r>
          </a:p>
          <a:p>
            <a:r>
              <a:rPr lang="ru-RU" i="1" dirty="0"/>
              <a:t>Создание </a:t>
            </a:r>
            <a:r>
              <a:rPr lang="ru-RU" i="1" dirty="0" err="1" smtClean="0"/>
              <a:t>анимаций</a:t>
            </a:r>
            <a:endParaRPr lang="ru-RU" i="1" dirty="0"/>
          </a:p>
          <a:p>
            <a:endParaRPr lang="ru-RU" i="1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2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Компоненты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Начальный экран</a:t>
            </a:r>
          </a:p>
          <a:p>
            <a:r>
              <a:rPr lang="ru-RU" dirty="0"/>
              <a:t>Экран со </a:t>
            </a:r>
            <a:r>
              <a:rPr lang="ru-RU" dirty="0" smtClean="0"/>
              <a:t>статистикой</a:t>
            </a:r>
          </a:p>
          <a:p>
            <a:r>
              <a:rPr lang="ru-RU" dirty="0" smtClean="0"/>
              <a:t>Диалоговое окно для ввода имени</a:t>
            </a:r>
          </a:p>
          <a:p>
            <a:r>
              <a:rPr lang="ru-RU" dirty="0" smtClean="0"/>
              <a:t>Игровое поле</a:t>
            </a:r>
          </a:p>
          <a:p>
            <a:r>
              <a:rPr lang="ru-RU" dirty="0" smtClean="0"/>
              <a:t>Экран с результатами</a:t>
            </a:r>
            <a:endParaRPr lang="ru-RU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4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7" descr="https://o.remove.bg/downloads/5772d5e2-fddd-4fc9-8c15-cc8a81fd2203/7213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82" y="1588671"/>
            <a:ext cx="2035786" cy="203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/>
          <p:cNvSpPr txBox="1"/>
          <p:nvPr/>
        </p:nvSpPr>
        <p:spPr>
          <a:xfrm>
            <a:off x="204482" y="3209870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404390DE-A7B3-4FEB-8EF6-5B3D5002D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329" y="4145015"/>
            <a:ext cx="5705078" cy="2139403"/>
          </a:xfrm>
          <a:prstGeom prst="rect">
            <a:avLst/>
          </a:prstGeom>
        </p:spPr>
      </p:pic>
      <p:pic>
        <p:nvPicPr>
          <p:cNvPr id="4099" name="Picture 3" descr="F:\Downloads-2\png-transparent-paper-box-computer-icons-symbol-random-icons-miscellaneous-angle-text-PhotoRoo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1489378"/>
            <a:ext cx="2920061" cy="162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3"/>
          <p:cNvSpPr txBox="1"/>
          <p:nvPr/>
        </p:nvSpPr>
        <p:spPr>
          <a:xfrm>
            <a:off x="2579405" y="3184790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5" descr="Sys file format symbol - Free technology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7" descr="Sys file format symbol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4" name="Picture 8" descr="C:\Users\dimarita\Downloads\2905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205" y="1522820"/>
            <a:ext cx="1608182" cy="16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yQt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60" y="1531938"/>
            <a:ext cx="1691763" cy="176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3"/>
          <p:cNvSpPr txBox="1"/>
          <p:nvPr/>
        </p:nvSpPr>
        <p:spPr>
          <a:xfrm>
            <a:off x="5260403" y="3221685"/>
            <a:ext cx="116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3"/>
          <p:cNvSpPr txBox="1"/>
          <p:nvPr/>
        </p:nvSpPr>
        <p:spPr>
          <a:xfrm>
            <a:off x="6803360" y="3317921"/>
            <a:ext cx="1928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8" name="Picture 12" descr="File:SQLite370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716" y="4423151"/>
            <a:ext cx="3163160" cy="149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16" descr="CSV file format extension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18" descr="CSV file format extension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20" descr="CSV file format extension free ic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2" descr="CSV file format extension free ico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AutoShape 24" descr="CSV file format extension free icon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" name="AutoShape 26" descr="CSV file format extension free icon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" name="AutoShape 28" descr="CSV file format extension free icon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AutoShape 30" descr="CSV file format extension free icon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AutoShape 32" descr="CSV file format extension free icon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AutoShape 34" descr="https://cdn-icons-png.flaticon.com/512/28/28842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" name="TextBox 3"/>
          <p:cNvSpPr txBox="1"/>
          <p:nvPr/>
        </p:nvSpPr>
        <p:spPr>
          <a:xfrm>
            <a:off x="4551896" y="5791303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7649241" y="5791303"/>
            <a:ext cx="1075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ile:Pygame logo.svg - Wikimedia Comm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2" y="4423151"/>
            <a:ext cx="3910704" cy="109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3"/>
          <p:cNvSpPr txBox="1"/>
          <p:nvPr/>
        </p:nvSpPr>
        <p:spPr>
          <a:xfrm>
            <a:off x="917575" y="5772356"/>
            <a:ext cx="2586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Выполнение критериев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0466" y="1786484"/>
            <a:ext cx="822960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Объём программного кода –  </a:t>
            </a:r>
            <a:r>
              <a:rPr lang="en-US" sz="2800" dirty="0" smtClean="0"/>
              <a:t>1114 </a:t>
            </a:r>
            <a:r>
              <a:rPr lang="ru-RU" sz="2800" dirty="0" smtClean="0"/>
              <a:t>строк</a:t>
            </a:r>
          </a:p>
          <a:p>
            <a:r>
              <a:rPr lang="ru-RU" sz="2800" dirty="0" smtClean="0"/>
              <a:t>Чистота кода (код соответствует стандарту </a:t>
            </a:r>
            <a:r>
              <a:rPr lang="en-US" sz="2800" dirty="0" smtClean="0"/>
              <a:t>PEP8,</a:t>
            </a:r>
            <a:r>
              <a:rPr lang="ru-RU" sz="2800" dirty="0" smtClean="0"/>
              <a:t> константы присутствуют, говорящие имена переменных)</a:t>
            </a:r>
          </a:p>
          <a:p>
            <a:r>
              <a:rPr lang="ru-RU" sz="2800" dirty="0"/>
              <a:t>Качество </a:t>
            </a:r>
            <a:r>
              <a:rPr lang="ru-RU" sz="2800" dirty="0" smtClean="0"/>
              <a:t>проектирования (ООП используется)</a:t>
            </a:r>
          </a:p>
          <a:p>
            <a:r>
              <a:rPr lang="ru-RU" sz="2800" dirty="0" smtClean="0"/>
              <a:t>Сроки соблюдены</a:t>
            </a:r>
          </a:p>
          <a:p>
            <a:r>
              <a:rPr lang="ru-RU" sz="2800" dirty="0" smtClean="0"/>
              <a:t>Работоспособность (проект работает, все заявленные функции реализованы)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/>
              <a:t> </a:t>
            </a:r>
            <a:endParaRPr lang="ru-RU" sz="2800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3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Выполнение критериев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b="1" dirty="0" smtClean="0"/>
              <a:t>Применённые технологии:</a:t>
            </a:r>
          </a:p>
          <a:p>
            <a:r>
              <a:rPr lang="en-US" sz="2800" dirty="0" smtClean="0"/>
              <a:t>requirements.txt </a:t>
            </a:r>
            <a:r>
              <a:rPr lang="ru-RU" sz="2800" dirty="0" smtClean="0"/>
              <a:t>(реализовано)</a:t>
            </a:r>
            <a:endParaRPr lang="en-US" sz="2800" dirty="0" smtClean="0"/>
          </a:p>
          <a:p>
            <a:r>
              <a:rPr lang="ru-RU" sz="2800" dirty="0"/>
              <a:t>Стартовое </a:t>
            </a:r>
            <a:r>
              <a:rPr lang="ru-RU" sz="2800" dirty="0" smtClean="0"/>
              <a:t>окно</a:t>
            </a:r>
            <a:r>
              <a:rPr lang="en-US" sz="2800" dirty="0" smtClean="0"/>
              <a:t> </a:t>
            </a:r>
            <a:r>
              <a:rPr lang="ru-RU" sz="2800" dirty="0" smtClean="0"/>
              <a:t>(реализовано)</a:t>
            </a:r>
          </a:p>
          <a:p>
            <a:r>
              <a:rPr lang="ru-RU" sz="2800" dirty="0"/>
              <a:t>Финальное </a:t>
            </a:r>
            <a:r>
              <a:rPr lang="ru-RU" sz="2800" dirty="0" smtClean="0"/>
              <a:t>окно</a:t>
            </a:r>
            <a:r>
              <a:rPr lang="en-US" sz="2800" dirty="0" smtClean="0"/>
              <a:t> </a:t>
            </a:r>
            <a:r>
              <a:rPr lang="ru-RU" sz="2800" dirty="0" smtClean="0"/>
              <a:t>(реализовано)</a:t>
            </a:r>
          </a:p>
          <a:p>
            <a:r>
              <a:rPr lang="ru-RU" sz="2800" dirty="0"/>
              <a:t>Подсчет </a:t>
            </a:r>
            <a:r>
              <a:rPr lang="ru-RU" sz="2800" dirty="0" smtClean="0"/>
              <a:t>результатов</a:t>
            </a:r>
            <a:r>
              <a:rPr lang="en-US" sz="2800" dirty="0" smtClean="0"/>
              <a:t> </a:t>
            </a:r>
            <a:r>
              <a:rPr lang="ru-RU" sz="2800" dirty="0" smtClean="0"/>
              <a:t>(реализовано)</a:t>
            </a:r>
          </a:p>
          <a:p>
            <a:r>
              <a:rPr lang="en-US" sz="2800" dirty="0" smtClean="0"/>
              <a:t>Collide </a:t>
            </a:r>
            <a:r>
              <a:rPr lang="ru-RU" sz="2800" dirty="0" smtClean="0"/>
              <a:t>(реализовано)</a:t>
            </a:r>
          </a:p>
          <a:p>
            <a:r>
              <a:rPr lang="ru-RU" sz="2800" dirty="0" smtClean="0"/>
              <a:t>Анимация</a:t>
            </a:r>
            <a:r>
              <a:rPr lang="en-US" sz="2800" dirty="0" smtClean="0"/>
              <a:t> </a:t>
            </a:r>
            <a:r>
              <a:rPr lang="ru-RU" sz="2800" dirty="0" smtClean="0"/>
              <a:t>(реализовано)</a:t>
            </a:r>
            <a:endParaRPr lang="en-US" sz="2800" dirty="0" smtClean="0"/>
          </a:p>
          <a:p>
            <a:r>
              <a:rPr lang="ru-RU" sz="2800" dirty="0"/>
              <a:t>Несколько </a:t>
            </a:r>
            <a:r>
              <a:rPr lang="ru-RU" sz="2800" dirty="0" smtClean="0"/>
              <a:t>уровней</a:t>
            </a:r>
            <a:r>
              <a:rPr lang="en-US" sz="2800" dirty="0" smtClean="0"/>
              <a:t> </a:t>
            </a:r>
            <a:r>
              <a:rPr lang="ru-RU" sz="2800" dirty="0" smtClean="0"/>
              <a:t>(реализовано)</a:t>
            </a:r>
            <a:endParaRPr lang="en-US" sz="2800" dirty="0" smtClean="0"/>
          </a:p>
          <a:p>
            <a:r>
              <a:rPr lang="ru-RU" sz="2800" dirty="0"/>
              <a:t>Хранение данных (</a:t>
            </a:r>
            <a:r>
              <a:rPr lang="ru-RU" sz="2800" dirty="0" err="1"/>
              <a:t>txt</a:t>
            </a:r>
            <a:r>
              <a:rPr lang="ru-RU" sz="2800" dirty="0"/>
              <a:t>, csv или БД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ru-RU" sz="2800" dirty="0"/>
              <a:t>(реализовано)</a:t>
            </a:r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</TotalTime>
  <Words>206</Words>
  <Application>Microsoft Office PowerPoint</Application>
  <PresentationFormat>Экран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Тетрис</vt:lpstr>
      <vt:lpstr>Цель</vt:lpstr>
      <vt:lpstr>Аналоги</vt:lpstr>
      <vt:lpstr>Задачи</vt:lpstr>
      <vt:lpstr>Компоненты приложения</vt:lpstr>
      <vt:lpstr>Используемые технологии</vt:lpstr>
      <vt:lpstr>Выполнение критериев</vt:lpstr>
      <vt:lpstr>Выполнение критериев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dimarita</dc:creator>
  <cp:lastModifiedBy>dimarita</cp:lastModifiedBy>
  <cp:revision>31</cp:revision>
  <dcterms:created xsi:type="dcterms:W3CDTF">2022-10-30T08:14:00Z</dcterms:created>
  <dcterms:modified xsi:type="dcterms:W3CDTF">2023-01-08T18:31:16Z</dcterms:modified>
</cp:coreProperties>
</file>