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Vza9LfRe5_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4906888" cy="151216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988840"/>
            <a:ext cx="8229600" cy="416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</a:t>
            </a:r>
            <a:r>
              <a:rPr lang="ru-RU" sz="2800" dirty="0" smtClean="0"/>
              <a:t>цели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https://youtu.be/Vza9LfRe5_k</a:t>
            </a:r>
            <a:endParaRPr lang="ru-RU" sz="2800" dirty="0" smtClean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-4936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4823" y="584485"/>
            <a:ext cx="3511112" cy="19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Мы готовы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30" y="2730621"/>
            <a:ext cx="4949019" cy="27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87433" y="5749250"/>
            <a:ext cx="7969134" cy="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https://github.com/novd7/yandex_project2_tetris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qrcoder.ru/code/?https%3A%2F%2Fgithub.com%2Fnovd7%2Fyandex_project2_tetris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96" y="2636799"/>
            <a:ext cx="2974253" cy="29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Тетрис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31640" y="4581128"/>
            <a:ext cx="7139825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</a:t>
            </a:r>
            <a:r>
              <a:rPr lang="ru-RU" i="1" dirty="0" smtClean="0">
                <a:solidFill>
                  <a:schemeClr val="tx1"/>
                </a:solidFill>
              </a:rPr>
              <a:t>»</a:t>
            </a:r>
            <a:r>
              <a:rPr lang="en-US" i="1" dirty="0" smtClean="0">
                <a:solidFill>
                  <a:schemeClr val="tx1"/>
                </a:solidFill>
              </a:rPr>
              <a:t>, </a:t>
            </a:r>
            <a:r>
              <a:rPr lang="ru-RU" i="1" dirty="0" smtClean="0">
                <a:solidFill>
                  <a:schemeClr val="tx1"/>
                </a:solidFill>
              </a:rPr>
              <a:t>детский технопарк «Альтаир»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Учащиеся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</a:t>
            </a:r>
            <a:r>
              <a:rPr lang="ru-RU" i="1" dirty="0">
                <a:solidFill>
                  <a:schemeClr val="tx1"/>
                </a:solidFill>
              </a:rPr>
              <a:t>Споденюк </a:t>
            </a:r>
            <a:r>
              <a:rPr lang="ru-RU" i="1" dirty="0" smtClean="0">
                <a:solidFill>
                  <a:schemeClr val="tx1"/>
                </a:solidFill>
              </a:rPr>
              <a:t>Никита</a:t>
            </a:r>
            <a:r>
              <a:rPr lang="ru-RU" i="1" dirty="0">
                <a:solidFill>
                  <a:schemeClr val="tx1"/>
                </a:solidFill>
              </a:rPr>
              <a:t>	 </a:t>
            </a:r>
            <a:r>
              <a:rPr lang="ru-RU" i="1" dirty="0" smtClean="0">
                <a:solidFill>
                  <a:schemeClr val="tx1"/>
                </a:solidFill>
              </a:rPr>
              <a:t>     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 smtClean="0">
                <a:solidFill>
                  <a:schemeClr val="tx1"/>
                </a:solidFill>
              </a:rPr>
              <a:t>16 </a:t>
            </a:r>
            <a:r>
              <a:rPr lang="ru-RU" i="1" dirty="0" smtClean="0">
                <a:solidFill>
                  <a:schemeClr val="tx1"/>
                </a:solidFill>
              </a:rPr>
              <a:t>января 2023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95" y="1124744"/>
            <a:ext cx="4906888" cy="1073483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7718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Написать программу для игры в Тетрис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3295" y="3140968"/>
            <a:ext cx="490688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295" y="3861048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Дети</a:t>
            </a:r>
          </a:p>
          <a:p>
            <a:r>
              <a:rPr lang="ru-RU" dirty="0" smtClean="0"/>
              <a:t>Взрослые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7960777a-2fd1-4b07-8bbb-896e98c4659c.selcdn.net/upload/prod_add3/571/product-345571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200211" cy="5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i-igrushki.ru/upload/iblock/7f7/7f7be8e1aa7dba4cc47aa4190f1119d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37" y="1750508"/>
            <a:ext cx="5003895" cy="50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Разработка списка всех возможных положений фигур</a:t>
            </a:r>
          </a:p>
          <a:p>
            <a:r>
              <a:rPr lang="ru-RU" dirty="0" smtClean="0"/>
              <a:t>Создание клетчатого поля</a:t>
            </a:r>
          </a:p>
          <a:p>
            <a:r>
              <a:rPr lang="ru-RU" dirty="0" smtClean="0"/>
              <a:t>Размещение фигур на поле</a:t>
            </a:r>
          </a:p>
          <a:p>
            <a:r>
              <a:rPr lang="ru-RU" dirty="0" smtClean="0"/>
              <a:t>Передвижение фигур</a:t>
            </a:r>
          </a:p>
          <a:p>
            <a:r>
              <a:rPr lang="ru-RU" dirty="0" smtClean="0"/>
              <a:t>Поворот фигур</a:t>
            </a:r>
          </a:p>
          <a:p>
            <a:r>
              <a:rPr lang="ru-RU" dirty="0" smtClean="0"/>
              <a:t>Создание подсистемы хранения результатов и статистики</a:t>
            </a:r>
            <a:endParaRPr lang="ru-RU" dirty="0"/>
          </a:p>
          <a:p>
            <a:r>
              <a:rPr lang="ru-RU" dirty="0"/>
              <a:t>Разработка начального экрана</a:t>
            </a:r>
          </a:p>
          <a:p>
            <a:r>
              <a:rPr lang="ru-RU" dirty="0"/>
              <a:t>Разработка финального экрана</a:t>
            </a:r>
          </a:p>
          <a:p>
            <a:r>
              <a:rPr lang="ru-RU" dirty="0"/>
              <a:t>Создание </a:t>
            </a:r>
            <a:r>
              <a:rPr lang="ru-RU" dirty="0" smtClean="0"/>
              <a:t>анимаций</a:t>
            </a:r>
            <a:endParaRPr lang="ru-RU" dirty="0"/>
          </a:p>
          <a:p>
            <a:endParaRPr lang="ru-RU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Начальный экран</a:t>
            </a:r>
          </a:p>
          <a:p>
            <a:r>
              <a:rPr lang="ru-RU" dirty="0"/>
              <a:t>Экран со </a:t>
            </a:r>
            <a:r>
              <a:rPr lang="ru-RU" dirty="0" smtClean="0"/>
              <a:t>статистикой</a:t>
            </a:r>
          </a:p>
          <a:p>
            <a:r>
              <a:rPr lang="ru-RU" dirty="0" smtClean="0"/>
              <a:t>Диалоговое окно для ввода имени</a:t>
            </a:r>
          </a:p>
          <a:p>
            <a:r>
              <a:rPr lang="ru-RU" dirty="0" smtClean="0"/>
              <a:t>Игровое поле</a:t>
            </a:r>
          </a:p>
          <a:p>
            <a:r>
              <a:rPr lang="ru-RU" dirty="0" smtClean="0"/>
              <a:t>Экран с результатами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" y="1588671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04482" y="320987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29" y="4145015"/>
            <a:ext cx="5705078" cy="2139403"/>
          </a:xfrm>
          <a:prstGeom prst="rect">
            <a:avLst/>
          </a:prstGeom>
        </p:spPr>
      </p:pic>
      <p:pic>
        <p:nvPicPr>
          <p:cNvPr id="4099" name="Picture 3" descr="F:\Downloads-2\png-transparent-paper-box-computer-icons-symbol-random-icons-miscellaneous-angle-text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489378"/>
            <a:ext cx="2920061" cy="1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2579405" y="318479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C:\Users\dimarita\Downloads\290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05" y="1522820"/>
            <a:ext cx="1608182" cy="16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Q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0" y="1531938"/>
            <a:ext cx="1691763" cy="17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5260403" y="3221685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803360" y="3317921"/>
            <a:ext cx="192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4423151"/>
            <a:ext cx="3163160" cy="14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TextBox 3"/>
          <p:cNvSpPr txBox="1"/>
          <p:nvPr/>
        </p:nvSpPr>
        <p:spPr>
          <a:xfrm>
            <a:off x="4551896" y="579130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7649241" y="5791303"/>
            <a:ext cx="107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Pygame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" y="4423151"/>
            <a:ext cx="3910704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"/>
          <p:cNvSpPr txBox="1"/>
          <p:nvPr/>
        </p:nvSpPr>
        <p:spPr>
          <a:xfrm>
            <a:off x="917575" y="5772356"/>
            <a:ext cx="2586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466" y="17864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Объём программного кода –  </a:t>
            </a:r>
            <a:r>
              <a:rPr lang="en-US" sz="2800" i="1" dirty="0" smtClean="0"/>
              <a:t>1023 </a:t>
            </a:r>
            <a:r>
              <a:rPr lang="ru-RU" sz="2800" i="1" dirty="0" smtClean="0"/>
              <a:t>строк</a:t>
            </a:r>
          </a:p>
          <a:p>
            <a:r>
              <a:rPr lang="ru-RU" sz="2800" dirty="0" smtClean="0"/>
              <a:t>Чистота кода </a:t>
            </a:r>
            <a:r>
              <a:rPr lang="ru-RU" sz="2800" i="1" dirty="0" smtClean="0"/>
              <a:t>(код соответствует стандарту </a:t>
            </a:r>
            <a:r>
              <a:rPr lang="en-US" sz="2800" i="1" dirty="0" smtClean="0"/>
              <a:t>PEP8,</a:t>
            </a:r>
            <a:r>
              <a:rPr lang="ru-RU" sz="2800" i="1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 </a:t>
            </a:r>
            <a:r>
              <a:rPr lang="ru-RU" sz="2800" i="1" dirty="0" smtClean="0"/>
              <a:t>(ООП используется)</a:t>
            </a:r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</a:t>
            </a:r>
            <a:r>
              <a:rPr lang="ru-RU" sz="2800" i="1" dirty="0" smtClean="0"/>
              <a:t>(проект работает, все заявленные функции реализованы)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i="1" dirty="0" smtClean="0"/>
              <a:t>(реализовано)</a:t>
            </a:r>
            <a:endParaRPr lang="en-US" sz="2800" i="1" dirty="0" smtClean="0"/>
          </a:p>
          <a:p>
            <a:r>
              <a:rPr lang="ru-RU" sz="2800" dirty="0"/>
              <a:t>Стартовое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/>
              <a:t>Финальное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/>
              <a:t>Подсчет </a:t>
            </a:r>
            <a:r>
              <a:rPr lang="ru-RU" sz="2800" dirty="0" smtClean="0"/>
              <a:t>результатов</a:t>
            </a:r>
            <a:r>
              <a:rPr lang="en-US" sz="2800" dirty="0" smtClean="0"/>
              <a:t> </a:t>
            </a:r>
            <a:r>
              <a:rPr lang="ru-RU" sz="2800" i="1" dirty="0" smtClean="0"/>
              <a:t>(реализовано)</a:t>
            </a:r>
          </a:p>
          <a:p>
            <a:r>
              <a:rPr lang="en-US" sz="2800" dirty="0" smtClean="0"/>
              <a:t>Collide </a:t>
            </a:r>
            <a:r>
              <a:rPr lang="ru-RU" sz="2800" i="1" dirty="0" smtClean="0"/>
              <a:t>(реализовано)</a:t>
            </a:r>
          </a:p>
          <a:p>
            <a:r>
              <a:rPr lang="ru-RU" sz="2800" dirty="0" smtClean="0"/>
              <a:t>Анимация</a:t>
            </a:r>
            <a:r>
              <a:rPr lang="en-US" sz="2800" dirty="0" smtClean="0"/>
              <a:t> </a:t>
            </a:r>
            <a:r>
              <a:rPr lang="ru-RU" sz="2800" i="1" dirty="0" smtClean="0"/>
              <a:t>(реализовано)</a:t>
            </a:r>
            <a:endParaRPr lang="en-US" sz="2800" i="1" dirty="0" smtClean="0"/>
          </a:p>
          <a:p>
            <a:r>
              <a:rPr lang="ru-RU" sz="2800" dirty="0"/>
              <a:t>Несколько </a:t>
            </a:r>
            <a:r>
              <a:rPr lang="ru-RU" sz="2800" dirty="0" smtClean="0"/>
              <a:t>уровней</a:t>
            </a:r>
            <a:r>
              <a:rPr lang="en-US" sz="2800" dirty="0" smtClean="0"/>
              <a:t> </a:t>
            </a:r>
            <a:r>
              <a:rPr lang="ru-RU" sz="2800" i="1" dirty="0" smtClean="0"/>
              <a:t>(реализовано)</a:t>
            </a:r>
            <a:endParaRPr lang="en-US" sz="2800" i="1" dirty="0" smtClean="0"/>
          </a:p>
          <a:p>
            <a:r>
              <a:rPr lang="ru-RU" sz="2800" dirty="0"/>
              <a:t>Хранение данных </a:t>
            </a:r>
            <a:r>
              <a:rPr lang="ru-RU" sz="2800" dirty="0" smtClean="0"/>
              <a:t>(</a:t>
            </a:r>
            <a:r>
              <a:rPr lang="en-US" sz="2800" dirty="0" smtClean="0"/>
              <a:t>.</a:t>
            </a:r>
            <a:r>
              <a:rPr lang="ru-RU" sz="2800" dirty="0" smtClean="0"/>
              <a:t>txt</a:t>
            </a:r>
            <a:r>
              <a:rPr lang="ru-RU" sz="2800" dirty="0"/>
              <a:t>, </a:t>
            </a:r>
            <a:r>
              <a:rPr lang="en-US" sz="2800" dirty="0"/>
              <a:t>.</a:t>
            </a:r>
            <a:r>
              <a:rPr lang="ru-RU" sz="2800" dirty="0" smtClean="0"/>
              <a:t>csv </a:t>
            </a:r>
            <a:r>
              <a:rPr lang="ru-RU" sz="2800" dirty="0"/>
              <a:t>или БД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i="1" dirty="0"/>
              <a:t>(реализовано)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214</Words>
  <Application>Microsoft Office PowerPoint</Application>
  <PresentationFormat>Экран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Тетрис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критериев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Никита</cp:lastModifiedBy>
  <cp:revision>33</cp:revision>
  <dcterms:created xsi:type="dcterms:W3CDTF">2022-10-30T08:14:00Z</dcterms:created>
  <dcterms:modified xsi:type="dcterms:W3CDTF">2023-01-16T00:07:03Z</dcterms:modified>
</cp:coreProperties>
</file>