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5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9" y="260648"/>
            <a:ext cx="8307220" cy="62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82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Разработана программа согласно цели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-4936"/>
            <a:ext cx="460851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84824" y="930475"/>
            <a:ext cx="3511112" cy="199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Спасибо за внимание. Мы готовы ответить на Ваши вопросы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6" name="Picture 6" descr="https://o.remove.bg/downloads/c8c0031d-7993-4530-bc8c-51c91e6b80a0/GitHub-Logo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130" y="2730621"/>
            <a:ext cx="4949019" cy="27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87433" y="5749250"/>
            <a:ext cx="7969134" cy="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</a:rPr>
              <a:t>https://github.com/novd7/yandex_project2_tetris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qrcoder.ru/code/?https%3A%2F%2Fgithub.com%2Fnovd7%2Fyandex_project2_tetris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96" y="2636799"/>
            <a:ext cx="2974253" cy="297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2775" y="2348880"/>
            <a:ext cx="8150225" cy="2052837"/>
          </a:xfrm>
        </p:spPr>
        <p:txBody>
          <a:bodyPr>
            <a:noAutofit/>
          </a:bodyPr>
          <a:lstStyle/>
          <a:p>
            <a:r>
              <a:rPr lang="ru-RU" sz="4800" dirty="0" smtClean="0"/>
              <a:t>Тетрис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4775" y="4581128"/>
            <a:ext cx="6400800" cy="20882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Площадка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университет»</a:t>
            </a:r>
            <a:endParaRPr lang="ru-RU" i="1" dirty="0" smtClean="0">
              <a:solidFill>
                <a:schemeClr val="tx1"/>
              </a:solidFill>
            </a:endParaRP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Учащиеся</a:t>
            </a:r>
            <a:r>
              <a:rPr lang="ru-RU" i="1" dirty="0" smtClean="0">
                <a:solidFill>
                  <a:schemeClr val="tx1"/>
                </a:solidFill>
              </a:rPr>
              <a:t>: Новиков Владимир, </a:t>
            </a:r>
            <a:r>
              <a:rPr lang="ru-RU" dirty="0" err="1">
                <a:solidFill>
                  <a:schemeClr val="tx1"/>
                </a:solidFill>
              </a:rPr>
              <a:t>Споденюк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Никита</a:t>
            </a:r>
            <a:r>
              <a:rPr lang="ru-RU" i="1" dirty="0">
                <a:solidFill>
                  <a:schemeClr val="tx1"/>
                </a:solidFill>
              </a:rPr>
              <a:t>	 </a:t>
            </a:r>
            <a:r>
              <a:rPr lang="ru-RU" i="1" dirty="0" smtClean="0">
                <a:solidFill>
                  <a:schemeClr val="tx1"/>
                </a:solidFill>
              </a:rPr>
              <a:t>     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Преподаватель</a:t>
            </a:r>
            <a:r>
              <a:rPr lang="ru-RU" i="1" dirty="0" smtClean="0">
                <a:solidFill>
                  <a:schemeClr val="tx1"/>
                </a:solidFill>
              </a:rPr>
              <a:t>: Миронов Никита Максимович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Дата</a:t>
            </a:r>
            <a:r>
              <a:rPr lang="ru-RU" i="1" dirty="0" smtClean="0">
                <a:solidFill>
                  <a:schemeClr val="tx1"/>
                </a:solidFill>
              </a:rPr>
              <a:t>: 9 января 2023 </a:t>
            </a:r>
            <a:r>
              <a:rPr lang="ru-RU" dirty="0" smtClean="0">
                <a:solidFill>
                  <a:schemeClr val="tx1"/>
                </a:solidFill>
              </a:rPr>
              <a:t>г. </a:t>
            </a:r>
          </a:p>
          <a:p>
            <a:endParaRPr lang="ru-RU" dirty="0"/>
          </a:p>
        </p:txBody>
      </p:sp>
      <p:sp>
        <p:nvSpPr>
          <p:cNvPr id="6" name="AutoShape 2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0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" name="Picture 24" descr="Яндекс Лицей Глобал | Yandex Lyceum Global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4" y="160336"/>
            <a:ext cx="7840762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489" y="1484784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Написать программу для игры в Тетрис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3295" y="2132856"/>
            <a:ext cx="49068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295" y="2924944"/>
            <a:ext cx="8229600" cy="203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Дети</a:t>
            </a:r>
          </a:p>
          <a:p>
            <a:r>
              <a:rPr lang="ru-RU" dirty="0" smtClean="0"/>
              <a:t>Взрослые</a:t>
            </a:r>
          </a:p>
        </p:txBody>
      </p:sp>
    </p:spTree>
    <p:extLst>
      <p:ext uri="{BB962C8B-B14F-4D97-AF65-F5344CB8AC3E}">
        <p14:creationId xmlns:p14="http://schemas.microsoft.com/office/powerpoint/2010/main" val="41622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7960777a-2fd1-4b07-8bbb-896e98c4659c.selcdn.net/upload/prod_add3/571/product-345571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3200211" cy="5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i-igrushki.ru/upload/iblock/7f7/7f7be8e1aa7dba4cc47aa4190f1119d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37" y="1750508"/>
            <a:ext cx="5003895" cy="500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Разработка списка всех возможных положений фигур</a:t>
            </a:r>
          </a:p>
          <a:p>
            <a:r>
              <a:rPr lang="ru-RU" i="1" dirty="0" smtClean="0"/>
              <a:t>Создание клетчатого поля</a:t>
            </a:r>
          </a:p>
          <a:p>
            <a:r>
              <a:rPr lang="ru-RU" i="1" dirty="0" smtClean="0"/>
              <a:t>Размещение фигур на поле</a:t>
            </a:r>
          </a:p>
          <a:p>
            <a:r>
              <a:rPr lang="ru-RU" i="1" dirty="0" smtClean="0"/>
              <a:t>Передвижение фигур</a:t>
            </a:r>
          </a:p>
          <a:p>
            <a:r>
              <a:rPr lang="ru-RU" i="1" dirty="0" smtClean="0"/>
              <a:t>Поворот фигур</a:t>
            </a:r>
          </a:p>
          <a:p>
            <a:r>
              <a:rPr lang="ru-RU" i="1" dirty="0" smtClean="0"/>
              <a:t>Создание подсистемы хранения результатов и статистики</a:t>
            </a:r>
            <a:endParaRPr lang="ru-RU" i="1" dirty="0"/>
          </a:p>
          <a:p>
            <a:r>
              <a:rPr lang="ru-RU" dirty="0"/>
              <a:t>Разработка начального экрана</a:t>
            </a:r>
          </a:p>
          <a:p>
            <a:r>
              <a:rPr lang="ru-RU" i="1" dirty="0"/>
              <a:t>Разработка финального экрана</a:t>
            </a:r>
          </a:p>
          <a:p>
            <a:r>
              <a:rPr lang="ru-RU" i="1" dirty="0"/>
              <a:t>Создание </a:t>
            </a:r>
            <a:r>
              <a:rPr lang="ru-RU" i="1" dirty="0" err="1" smtClean="0"/>
              <a:t>анимаций</a:t>
            </a:r>
            <a:endParaRPr lang="ru-RU" i="1" dirty="0"/>
          </a:p>
          <a:p>
            <a:endParaRPr lang="ru-RU" i="1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Компоненты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Начальный экран</a:t>
            </a:r>
          </a:p>
          <a:p>
            <a:r>
              <a:rPr lang="ru-RU" dirty="0"/>
              <a:t>Экран со </a:t>
            </a:r>
            <a:r>
              <a:rPr lang="ru-RU" dirty="0" smtClean="0"/>
              <a:t>статистикой</a:t>
            </a:r>
          </a:p>
          <a:p>
            <a:r>
              <a:rPr lang="ru-RU" dirty="0" smtClean="0"/>
              <a:t>Диалоговое окно для ввода имени</a:t>
            </a:r>
          </a:p>
          <a:p>
            <a:r>
              <a:rPr lang="ru-RU" dirty="0" smtClean="0"/>
              <a:t>Игровое поле</a:t>
            </a:r>
          </a:p>
          <a:p>
            <a:r>
              <a:rPr lang="ru-RU" dirty="0" smtClean="0"/>
              <a:t>Экран с результатами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" descr="https://o.remove.bg/downloads/5772d5e2-fddd-4fc9-8c15-cc8a81fd2203/7213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2" y="1588671"/>
            <a:ext cx="2035786" cy="203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204482" y="3209870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404390DE-A7B3-4FEB-8EF6-5B3D5002D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29" y="4145015"/>
            <a:ext cx="5705078" cy="2139403"/>
          </a:xfrm>
          <a:prstGeom prst="rect">
            <a:avLst/>
          </a:prstGeom>
        </p:spPr>
      </p:pic>
      <p:pic>
        <p:nvPicPr>
          <p:cNvPr id="4099" name="Picture 3" descr="F:\Downloads-2\png-transparent-paper-box-computer-icons-symbol-random-icons-miscellaneous-angle-text-PhotoRoo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1489378"/>
            <a:ext cx="2920061" cy="16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2579405" y="3184790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 descr="Sys file format symbol - Free technology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7" descr="Sys file format symbol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C:\Users\dimarita\Downloads\2905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05" y="1522820"/>
            <a:ext cx="1608182" cy="16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yQt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60" y="1531938"/>
            <a:ext cx="1691763" cy="17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3"/>
          <p:cNvSpPr txBox="1"/>
          <p:nvPr/>
        </p:nvSpPr>
        <p:spPr>
          <a:xfrm>
            <a:off x="5260403" y="3221685"/>
            <a:ext cx="116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6803360" y="3317921"/>
            <a:ext cx="192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8" name="Picture 12" descr="File:SQLite37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16" y="4423151"/>
            <a:ext cx="3163160" cy="149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6" descr="CSV file format extension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8" descr="CSV file format extension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CSV file format extension free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CSV file format extension free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4" descr="CSV file format extension free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26" descr="CSV file format extension free ic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28" descr="CSV file format extension free ico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30" descr="CSV file format extension free ic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32" descr="CSV file format extension free icon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34" descr="https://cdn-icons-png.flaticon.com/512/28/28842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TextBox 3"/>
          <p:cNvSpPr txBox="1"/>
          <p:nvPr/>
        </p:nvSpPr>
        <p:spPr>
          <a:xfrm>
            <a:off x="4551896" y="5791303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7649241" y="5791303"/>
            <a:ext cx="107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le:Pygame 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" y="4423151"/>
            <a:ext cx="3910704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3"/>
          <p:cNvSpPr txBox="1"/>
          <p:nvPr/>
        </p:nvSpPr>
        <p:spPr>
          <a:xfrm>
            <a:off x="917575" y="5772356"/>
            <a:ext cx="2586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466" y="1786484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Объём программного кода –  </a:t>
            </a:r>
            <a:r>
              <a:rPr lang="en-US" sz="2800" dirty="0" smtClean="0"/>
              <a:t>1114 </a:t>
            </a:r>
            <a:r>
              <a:rPr lang="ru-RU" sz="2800" dirty="0" smtClean="0"/>
              <a:t>строк</a:t>
            </a:r>
          </a:p>
          <a:p>
            <a:r>
              <a:rPr lang="ru-RU" sz="2800" dirty="0" smtClean="0"/>
              <a:t>Чистота кода (код соответствует стандарту </a:t>
            </a:r>
            <a:r>
              <a:rPr lang="en-US" sz="2800" dirty="0" smtClean="0"/>
              <a:t>PEP8,</a:t>
            </a:r>
            <a:r>
              <a:rPr lang="ru-RU" sz="2800" dirty="0" smtClean="0"/>
              <a:t> константы присутствуют, говорящие имена переменных)</a:t>
            </a:r>
          </a:p>
          <a:p>
            <a:r>
              <a:rPr lang="ru-RU" sz="2800" dirty="0"/>
              <a:t>Качество </a:t>
            </a:r>
            <a:r>
              <a:rPr lang="ru-RU" sz="2800" dirty="0" smtClean="0"/>
              <a:t>проектирования (ООП используется)</a:t>
            </a:r>
          </a:p>
          <a:p>
            <a:r>
              <a:rPr lang="ru-RU" sz="2800" dirty="0" smtClean="0"/>
              <a:t>Сроки соблюдены</a:t>
            </a:r>
          </a:p>
          <a:p>
            <a:r>
              <a:rPr lang="ru-RU" sz="2800" dirty="0" smtClean="0"/>
              <a:t>Работоспособность (проект работает, все заявленные функции реализованы)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 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en-US" sz="2800" dirty="0" smtClean="0"/>
              <a:t>requirements.txt </a:t>
            </a:r>
            <a:r>
              <a:rPr lang="ru-RU" sz="2800" dirty="0" smtClean="0"/>
              <a:t>(реализовано)</a:t>
            </a:r>
            <a:endParaRPr lang="en-US" sz="2800" dirty="0" smtClean="0"/>
          </a:p>
          <a:p>
            <a:r>
              <a:rPr lang="ru-RU" sz="2800" dirty="0"/>
              <a:t>Стартовое </a:t>
            </a:r>
            <a:r>
              <a:rPr lang="ru-RU" sz="2800" dirty="0" smtClean="0"/>
              <a:t>окно</a:t>
            </a:r>
            <a:r>
              <a:rPr lang="en-US" sz="2800" dirty="0" smtClean="0"/>
              <a:t> </a:t>
            </a:r>
            <a:r>
              <a:rPr lang="ru-RU" sz="2800" dirty="0" smtClean="0"/>
              <a:t>(реализовано)</a:t>
            </a:r>
          </a:p>
          <a:p>
            <a:r>
              <a:rPr lang="ru-RU" sz="2800" dirty="0"/>
              <a:t>Финальное </a:t>
            </a:r>
            <a:r>
              <a:rPr lang="ru-RU" sz="2800" dirty="0" smtClean="0"/>
              <a:t>окно</a:t>
            </a:r>
            <a:r>
              <a:rPr lang="en-US" sz="2800" dirty="0" smtClean="0"/>
              <a:t> </a:t>
            </a:r>
            <a:r>
              <a:rPr lang="ru-RU" sz="2800" dirty="0" smtClean="0"/>
              <a:t>(реализовано)</a:t>
            </a:r>
          </a:p>
          <a:p>
            <a:r>
              <a:rPr lang="ru-RU" sz="2800" dirty="0"/>
              <a:t>Подсчет </a:t>
            </a:r>
            <a:r>
              <a:rPr lang="ru-RU" sz="2800" dirty="0" smtClean="0"/>
              <a:t>результатов</a:t>
            </a:r>
            <a:r>
              <a:rPr lang="en-US" sz="2800" dirty="0" smtClean="0"/>
              <a:t> </a:t>
            </a:r>
            <a:r>
              <a:rPr lang="ru-RU" sz="2800" dirty="0" smtClean="0"/>
              <a:t>(реализовано)</a:t>
            </a:r>
          </a:p>
          <a:p>
            <a:r>
              <a:rPr lang="en-US" sz="2800" dirty="0" smtClean="0"/>
              <a:t>Collide </a:t>
            </a:r>
            <a:r>
              <a:rPr lang="ru-RU" sz="2800" dirty="0" smtClean="0"/>
              <a:t>(реализовано)</a:t>
            </a:r>
          </a:p>
          <a:p>
            <a:r>
              <a:rPr lang="ru-RU" sz="2800" dirty="0" smtClean="0"/>
              <a:t>Анимация</a:t>
            </a:r>
            <a:r>
              <a:rPr lang="en-US" sz="2800" dirty="0" smtClean="0"/>
              <a:t> </a:t>
            </a:r>
            <a:r>
              <a:rPr lang="ru-RU" sz="2800" dirty="0" smtClean="0"/>
              <a:t>(реализовано)</a:t>
            </a:r>
            <a:endParaRPr lang="en-US" sz="2800" dirty="0" smtClean="0"/>
          </a:p>
          <a:p>
            <a:r>
              <a:rPr lang="ru-RU" sz="2800" dirty="0"/>
              <a:t>Несколько </a:t>
            </a:r>
            <a:r>
              <a:rPr lang="ru-RU" sz="2800" dirty="0" smtClean="0"/>
              <a:t>уровней</a:t>
            </a:r>
            <a:r>
              <a:rPr lang="en-US" sz="2800" dirty="0" smtClean="0"/>
              <a:t> </a:t>
            </a:r>
            <a:r>
              <a:rPr lang="ru-RU" sz="2800" dirty="0" smtClean="0"/>
              <a:t>(реализовано)</a:t>
            </a:r>
            <a:endParaRPr lang="en-US" sz="2800" dirty="0" smtClean="0"/>
          </a:p>
          <a:p>
            <a:r>
              <a:rPr lang="ru-RU" sz="2800" dirty="0"/>
              <a:t>Хранение данных (</a:t>
            </a:r>
            <a:r>
              <a:rPr lang="ru-RU" sz="2800" dirty="0" err="1"/>
              <a:t>txt</a:t>
            </a:r>
            <a:r>
              <a:rPr lang="ru-RU" sz="2800" dirty="0"/>
              <a:t>, csv или БД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/>
              <a:t>(реализовано)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203</Words>
  <Application>Microsoft Office PowerPoint</Application>
  <PresentationFormat>Экран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Тетрис</vt:lpstr>
      <vt:lpstr>Цель</vt:lpstr>
      <vt:lpstr>Аналоги</vt:lpstr>
      <vt:lpstr>Задачи</vt:lpstr>
      <vt:lpstr>Компоненты приложения</vt:lpstr>
      <vt:lpstr>Используемые технологии</vt:lpstr>
      <vt:lpstr>Выполнение критериев</vt:lpstr>
      <vt:lpstr>Выполнение критериев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dimarita</dc:creator>
  <cp:lastModifiedBy>dimarita</cp:lastModifiedBy>
  <cp:revision>29</cp:revision>
  <dcterms:created xsi:type="dcterms:W3CDTF">2022-10-30T08:14:00Z</dcterms:created>
  <dcterms:modified xsi:type="dcterms:W3CDTF">2023-01-08T18:09:04Z</dcterms:modified>
</cp:coreProperties>
</file>