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6" autoAdjust="0"/>
  </p:normalViewPr>
  <p:slideViewPr>
    <p:cSldViewPr>
      <p:cViewPr varScale="1">
        <p:scale>
          <a:sx n="153" d="100"/>
          <a:sy n="153" d="100"/>
        </p:scale>
        <p:origin x="203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855B-9202-4475-B5ED-81D45399040B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" y="260648"/>
            <a:ext cx="8307220" cy="62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4906888" cy="1512168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824" y="1988840"/>
            <a:ext cx="8229600" cy="4165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Разработана программа согласно цели работы</a:t>
            </a:r>
            <a:endParaRPr lang="en-US" sz="2800" dirty="0" smtClean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82" y="58760"/>
            <a:ext cx="4608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712339" y="425182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79510" y="268359"/>
            <a:ext cx="3960441" cy="151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Спасибо за внимание. Мы готовы ответить на Ваши вопросы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" name="Picture 6" descr="https://o.remove.bg/downloads/c8c0031d-7993-4530-bc8c-51c91e6b80a0/GitHub-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" y="1818896"/>
            <a:ext cx="2518169" cy="1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Downloads-2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5" y="3254586"/>
            <a:ext cx="2262981" cy="22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elegram-api · GitHub Topics ·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81" y="3146743"/>
            <a:ext cx="1728193" cy="172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Downloads-2\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90" y="2894122"/>
            <a:ext cx="2233436" cy="22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3913263" y="5539543"/>
            <a:ext cx="5218486" cy="997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@</a:t>
            </a:r>
            <a:r>
              <a:rPr lang="en-US" sz="5400" dirty="0" err="1" smtClean="0">
                <a:solidFill>
                  <a:schemeClr val="tx1"/>
                </a:solidFill>
              </a:rPr>
              <a:t>WeatherYaBot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3725" y="5539543"/>
            <a:ext cx="2262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github.com/novd7/yandex_project3_telegram_weather_bot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7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2775" y="2348880"/>
            <a:ext cx="8150225" cy="2052837"/>
          </a:xfrm>
        </p:spPr>
        <p:txBody>
          <a:bodyPr>
            <a:noAutofit/>
          </a:bodyPr>
          <a:lstStyle/>
          <a:p>
            <a:r>
              <a:rPr lang="en-US" sz="4800" dirty="0" smtClean="0"/>
              <a:t>Telegram-</a:t>
            </a:r>
            <a:r>
              <a:rPr lang="ru-RU" sz="4800" dirty="0" smtClean="0"/>
              <a:t>бот «</a:t>
            </a:r>
            <a:r>
              <a:rPr lang="ru-RU" sz="4800" dirty="0" err="1" smtClean="0"/>
              <a:t>Погодник</a:t>
            </a:r>
            <a:r>
              <a:rPr lang="ru-RU" sz="4800" dirty="0" smtClean="0"/>
              <a:t>»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31640" y="4581128"/>
            <a:ext cx="7139825" cy="20882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Площадка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</a:t>
            </a:r>
            <a:r>
              <a:rPr lang="ru-RU" i="1" dirty="0" smtClean="0">
                <a:solidFill>
                  <a:schemeClr val="tx1"/>
                </a:solidFill>
              </a:rPr>
              <a:t>»</a:t>
            </a:r>
            <a:r>
              <a:rPr lang="en-US" i="1" dirty="0" smtClean="0">
                <a:solidFill>
                  <a:schemeClr val="tx1"/>
                </a:solidFill>
              </a:rPr>
              <a:t>, </a:t>
            </a:r>
            <a:r>
              <a:rPr lang="ru-RU" i="1" dirty="0" smtClean="0">
                <a:solidFill>
                  <a:schemeClr val="tx1"/>
                </a:solidFill>
              </a:rPr>
              <a:t>детский технопарк «Альтаир»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Учащиеся</a:t>
            </a:r>
            <a:r>
              <a:rPr lang="ru-RU" i="1" dirty="0" smtClean="0">
                <a:solidFill>
                  <a:schemeClr val="tx1"/>
                </a:solidFill>
              </a:rPr>
              <a:t>: Новиков Владимир, </a:t>
            </a:r>
            <a:r>
              <a:rPr lang="ru-RU" i="1" dirty="0">
                <a:solidFill>
                  <a:schemeClr val="tx1"/>
                </a:solidFill>
              </a:rPr>
              <a:t>Споденюк </a:t>
            </a:r>
            <a:r>
              <a:rPr lang="ru-RU" i="1" dirty="0" smtClean="0">
                <a:solidFill>
                  <a:schemeClr val="tx1"/>
                </a:solidFill>
              </a:rPr>
              <a:t>Никита</a:t>
            </a:r>
            <a:r>
              <a:rPr lang="ru-RU" i="1" dirty="0">
                <a:solidFill>
                  <a:schemeClr val="tx1"/>
                </a:solidFill>
              </a:rPr>
              <a:t>	 </a:t>
            </a:r>
            <a:r>
              <a:rPr lang="ru-RU" i="1" dirty="0" smtClean="0">
                <a:solidFill>
                  <a:schemeClr val="tx1"/>
                </a:solidFill>
              </a:rPr>
              <a:t>     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Преподаватель</a:t>
            </a:r>
            <a:r>
              <a:rPr lang="ru-RU" i="1" dirty="0" smtClean="0">
                <a:solidFill>
                  <a:schemeClr val="tx1"/>
                </a:solidFill>
              </a:rPr>
              <a:t>: Миронов Никита Максимович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Дата</a:t>
            </a:r>
            <a:r>
              <a:rPr lang="ru-RU" i="1" dirty="0" smtClean="0">
                <a:solidFill>
                  <a:schemeClr val="tx1"/>
                </a:solidFill>
              </a:rPr>
              <a:t>: 10 апреля 2023 </a:t>
            </a:r>
            <a:r>
              <a:rPr lang="ru-RU" dirty="0" smtClean="0">
                <a:solidFill>
                  <a:schemeClr val="tx1"/>
                </a:solidFill>
              </a:rPr>
              <a:t>г. </a:t>
            </a:r>
          </a:p>
          <a:p>
            <a:endParaRPr lang="ru-RU" dirty="0"/>
          </a:p>
        </p:txBody>
      </p:sp>
      <p:sp>
        <p:nvSpPr>
          <p:cNvPr id="6" name="AutoShape 2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0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" name="Picture 24" descr="Яндекс Лицей Глобал | Yandex Lyceum Global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4" y="160336"/>
            <a:ext cx="7840762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295" y="1124744"/>
            <a:ext cx="4906888" cy="1073483"/>
          </a:xfrm>
        </p:spPr>
        <p:txBody>
          <a:bodyPr/>
          <a:lstStyle/>
          <a:p>
            <a:pPr algn="l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7718"/>
            <a:ext cx="8229600" cy="576064"/>
          </a:xfrm>
        </p:spPr>
        <p:txBody>
          <a:bodyPr>
            <a:noAutofit/>
          </a:bodyPr>
          <a:lstStyle/>
          <a:p>
            <a:r>
              <a:rPr lang="ru-RU" dirty="0" smtClean="0"/>
              <a:t>Написать программу для получения погоды с помощью </a:t>
            </a:r>
            <a:r>
              <a:rPr lang="en-US" dirty="0" smtClean="0"/>
              <a:t>Telegram-</a:t>
            </a:r>
            <a:r>
              <a:rPr lang="ru-RU" dirty="0" smtClean="0"/>
              <a:t>бота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3295" y="3356992"/>
            <a:ext cx="490688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295" y="4077072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Дети</a:t>
            </a:r>
          </a:p>
          <a:p>
            <a:r>
              <a:rPr lang="ru-RU" dirty="0" smtClean="0"/>
              <a:t>Взрослые</a:t>
            </a:r>
          </a:p>
        </p:txBody>
      </p:sp>
    </p:spTree>
    <p:extLst>
      <p:ext uri="{BB962C8B-B14F-4D97-AF65-F5344CB8AC3E}">
        <p14:creationId xmlns:p14="http://schemas.microsoft.com/office/powerpoint/2010/main" val="41622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83293" y="1628800"/>
            <a:ext cx="7617097" cy="3744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/>
              <a:t>Телеграм</a:t>
            </a:r>
            <a:r>
              <a:rPr lang="ru-RU" sz="3200" dirty="0" smtClean="0"/>
              <a:t> бот </a:t>
            </a:r>
            <a:r>
              <a:rPr lang="en-US" sz="3200" dirty="0" smtClean="0"/>
              <a:t>@</a:t>
            </a:r>
            <a:r>
              <a:rPr lang="en-US" sz="3200" dirty="0" err="1" smtClean="0"/>
              <a:t>pogodnik_pogoda_bot</a:t>
            </a:r>
            <a:endParaRPr lang="en-US" sz="3200" dirty="0" smtClean="0"/>
          </a:p>
          <a:p>
            <a:pPr algn="l"/>
            <a:r>
              <a:rPr lang="ru-RU" sz="3200" dirty="0" smtClean="0"/>
              <a:t>(НЕ рекомендуется к использованию в связи с проукраинскими высказываниями на своё</a:t>
            </a:r>
            <a:r>
              <a:rPr lang="ru-RU" sz="3200" dirty="0"/>
              <a:t>м</a:t>
            </a:r>
            <a:r>
              <a:rPr lang="ru-RU" sz="3200" dirty="0" smtClean="0"/>
              <a:t> официальном </a:t>
            </a:r>
            <a:r>
              <a:rPr lang="ru-RU" sz="3200" dirty="0" smtClean="0"/>
              <a:t>сайте)</a:t>
            </a:r>
            <a:endParaRPr lang="ru-RU" sz="3200" dirty="0" smtClean="0"/>
          </a:p>
          <a:p>
            <a:pPr algn="l"/>
            <a:endParaRPr lang="ru-RU" sz="3200" dirty="0" smtClean="0"/>
          </a:p>
          <a:p>
            <a:pPr algn="l"/>
            <a:r>
              <a:rPr lang="ru-RU" sz="3200" dirty="0" smtClean="0"/>
              <a:t>В России наш бот НЕ имеет аналогов!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121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700" dirty="0" smtClean="0"/>
              <a:t>Разработать взаимодействие с </a:t>
            </a:r>
            <a:r>
              <a:rPr lang="ru-RU" sz="2700" dirty="0" err="1" smtClean="0"/>
              <a:t>Яндекс.Погодой</a:t>
            </a:r>
            <a:r>
              <a:rPr lang="ru-RU" sz="2700" dirty="0" smtClean="0"/>
              <a:t> и обработать её возвращающих значений</a:t>
            </a:r>
          </a:p>
          <a:p>
            <a:r>
              <a:rPr lang="ru-RU" sz="2700" dirty="0"/>
              <a:t>Разработать взаимодействие с </a:t>
            </a:r>
            <a:r>
              <a:rPr lang="ru-RU" sz="2700" dirty="0" err="1" smtClean="0"/>
              <a:t>Яндекс.Картами</a:t>
            </a:r>
            <a:r>
              <a:rPr lang="ru-RU" sz="2700" dirty="0" smtClean="0"/>
              <a:t> для получения координат города</a:t>
            </a:r>
          </a:p>
          <a:p>
            <a:r>
              <a:rPr lang="ru-RU" sz="2700" dirty="0" smtClean="0"/>
              <a:t>Разработать взаимодействие с </a:t>
            </a:r>
            <a:r>
              <a:rPr lang="en-US" sz="2700" dirty="0" smtClean="0"/>
              <a:t>Telegram’</a:t>
            </a:r>
            <a:r>
              <a:rPr lang="ru-RU" sz="2700" dirty="0" smtClean="0"/>
              <a:t>ом и настроить отправку сообщений</a:t>
            </a:r>
          </a:p>
          <a:p>
            <a:r>
              <a:rPr lang="ru-RU" sz="2700" dirty="0" smtClean="0"/>
              <a:t>Разработать содержание текста сообщений</a:t>
            </a:r>
          </a:p>
          <a:p>
            <a:r>
              <a:rPr lang="ru-RU" sz="2700" dirty="0" smtClean="0"/>
              <a:t>Настроить отправку прогноза по расписанию</a:t>
            </a:r>
          </a:p>
          <a:p>
            <a:r>
              <a:rPr lang="ru-RU" sz="2700" dirty="0" smtClean="0"/>
              <a:t>Настроить сохранение координат места и времени уведомлений в базу данных</a:t>
            </a:r>
            <a:endParaRPr lang="ru-RU" sz="2700" dirty="0"/>
          </a:p>
          <a:p>
            <a:endParaRPr lang="ru-RU" sz="2700" dirty="0" smtClean="0"/>
          </a:p>
          <a:p>
            <a:pPr marL="0" indent="0">
              <a:buNone/>
            </a:pPr>
            <a:endParaRPr lang="ru-RU" sz="2700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Взаимодействие с </a:t>
            </a:r>
            <a:r>
              <a:rPr lang="ru-RU" dirty="0" err="1" smtClean="0"/>
              <a:t>Яндекс.Погодой</a:t>
            </a:r>
            <a:endParaRPr lang="ru-RU" dirty="0" smtClean="0"/>
          </a:p>
          <a:p>
            <a:r>
              <a:rPr lang="ru-RU" dirty="0"/>
              <a:t>Взаимодействие </a:t>
            </a:r>
            <a:r>
              <a:rPr lang="ru-RU" dirty="0" smtClean="0"/>
              <a:t>с </a:t>
            </a:r>
            <a:r>
              <a:rPr lang="ru-RU" dirty="0" err="1" smtClean="0"/>
              <a:t>Яндекс.Картами</a:t>
            </a:r>
            <a:endParaRPr lang="ru-RU" dirty="0"/>
          </a:p>
          <a:p>
            <a:r>
              <a:rPr lang="ru-RU" dirty="0"/>
              <a:t>Взаимодействие с </a:t>
            </a:r>
            <a:r>
              <a:rPr lang="en-US" dirty="0" smtClean="0"/>
              <a:t>Telegram</a:t>
            </a:r>
          </a:p>
          <a:p>
            <a:r>
              <a:rPr lang="ru-RU" dirty="0" smtClean="0"/>
              <a:t>Взаимодействие </a:t>
            </a:r>
            <a:r>
              <a:rPr lang="ru-RU" dirty="0"/>
              <a:t>с </a:t>
            </a:r>
            <a:r>
              <a:rPr lang="ru-RU" dirty="0" smtClean="0"/>
              <a:t>базой данных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 descr="https://o.remove.bg/downloads/5772d5e2-fddd-4fc9-8c15-cc8a81fd2203/7213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" y="1496898"/>
            <a:ext cx="2035786" cy="20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307975" y="3277875"/>
            <a:ext cx="233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4390DE-A7B3-4FEB-8EF6-5B3D5002D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59" y="1323878"/>
            <a:ext cx="5705078" cy="2139403"/>
          </a:xfrm>
          <a:prstGeom prst="rect">
            <a:avLst/>
          </a:prstGeom>
        </p:spPr>
      </p:pic>
      <p:sp>
        <p:nvSpPr>
          <p:cNvPr id="10" name="AutoShape 5" descr="Sys file format symbol - Free technology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7" descr="Sys file format symbol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8" name="Picture 12" descr="File:SQLite370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88" y="1745304"/>
            <a:ext cx="2954477" cy="140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6" descr="CSV file format extension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8" descr="CSV file format extension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CSV file format extension free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CSV file format extension free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4" descr="CSV file format extension free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6" descr="CSV file format extension free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8" descr="CSV file format extension free ic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30" descr="CSV file format extension free ic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32" descr="CSV file format extension free icon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34" descr="https://cdn-icons-png.flaticon.com/512/28/28842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TextBox 3"/>
          <p:cNvSpPr txBox="1"/>
          <p:nvPr/>
        </p:nvSpPr>
        <p:spPr>
          <a:xfrm>
            <a:off x="2838559" y="3146218"/>
            <a:ext cx="151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5454678" y="3083397"/>
            <a:ext cx="107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elegram-api · GitHub Topics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0" y="4008568"/>
            <a:ext cx="1575915" cy="157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"/>
          <p:cNvSpPr txBox="1"/>
          <p:nvPr/>
        </p:nvSpPr>
        <p:spPr>
          <a:xfrm>
            <a:off x="-275068" y="5523782"/>
            <a:ext cx="284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</a:p>
          <a:p>
            <a:pPr algn="ctr"/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Yandex Weather - Apps on Google Pla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82" y="3762356"/>
            <a:ext cx="2068340" cy="206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"/>
          <p:cNvSpPr txBox="1"/>
          <p:nvPr/>
        </p:nvSpPr>
        <p:spPr>
          <a:xfrm>
            <a:off x="1932460" y="5523346"/>
            <a:ext cx="284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Yandex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Weather API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Файл:Yandex Maps icon.svg — Википед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287" y="3904909"/>
            <a:ext cx="1679575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"/>
          <p:cNvSpPr txBox="1"/>
          <p:nvPr/>
        </p:nvSpPr>
        <p:spPr>
          <a:xfrm>
            <a:off x="4294423" y="5523347"/>
            <a:ext cx="284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Yandex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API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Requests (software) - Wikipedia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Requests (software) - Wikipedia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 descr="F:\Downloads-2\Requests_Python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728" y="2638051"/>
            <a:ext cx="1501909" cy="19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"/>
          <p:cNvSpPr txBox="1"/>
          <p:nvPr/>
        </p:nvSpPr>
        <p:spPr>
          <a:xfrm>
            <a:off x="6371030" y="4604467"/>
            <a:ext cx="284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endParaRPr lang="ru-RU" sz="3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466" y="1786484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Объём программного кода –  </a:t>
            </a:r>
            <a:r>
              <a:rPr lang="ru-RU" sz="2800" i="1" dirty="0" smtClean="0"/>
              <a:t>571 строка</a:t>
            </a:r>
          </a:p>
          <a:p>
            <a:r>
              <a:rPr lang="ru-RU" sz="2800" dirty="0" smtClean="0"/>
              <a:t>Чистота кода </a:t>
            </a:r>
            <a:r>
              <a:rPr lang="ru-RU" sz="2800" i="1" dirty="0" smtClean="0"/>
              <a:t>(код соответствует стандарту </a:t>
            </a:r>
            <a:r>
              <a:rPr lang="en-US" sz="2800" i="1" dirty="0" smtClean="0"/>
              <a:t>PEP8,</a:t>
            </a:r>
            <a:r>
              <a:rPr lang="ru-RU" sz="2800" i="1" dirty="0" smtClean="0"/>
              <a:t> константы присутствуют, говорящие имена переменных)</a:t>
            </a:r>
          </a:p>
          <a:p>
            <a:r>
              <a:rPr lang="ru-RU" sz="2800" dirty="0"/>
              <a:t>Качество </a:t>
            </a:r>
            <a:r>
              <a:rPr lang="ru-RU" sz="2800" dirty="0" smtClean="0"/>
              <a:t>проектирования</a:t>
            </a:r>
            <a:endParaRPr lang="ru-RU" sz="2800" i="1" dirty="0" smtClean="0"/>
          </a:p>
          <a:p>
            <a:r>
              <a:rPr lang="ru-RU" sz="2800" dirty="0" smtClean="0"/>
              <a:t>Сроки соблюдены</a:t>
            </a:r>
          </a:p>
          <a:p>
            <a:r>
              <a:rPr lang="ru-RU" sz="2800" dirty="0" smtClean="0"/>
              <a:t>Работоспособность </a:t>
            </a:r>
            <a:r>
              <a:rPr lang="ru-RU" sz="2800" i="1" dirty="0" smtClean="0"/>
              <a:t>(проект работает, все заявленные функции реализованы)</a:t>
            </a:r>
            <a:endParaRPr lang="en-US" sz="2800" i="1" dirty="0" smtClean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en-US" sz="2800" dirty="0" smtClean="0"/>
              <a:t>requirements.txt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 smtClean="0"/>
              <a:t>Работа </a:t>
            </a:r>
            <a:r>
              <a:rPr lang="ru-RU" sz="2800" dirty="0"/>
              <a:t>с контекстом </a:t>
            </a:r>
            <a:r>
              <a:rPr lang="ru-RU" sz="2800" dirty="0" smtClean="0"/>
              <a:t>пользователя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агрузка </a:t>
            </a:r>
            <a:r>
              <a:rPr lang="ru-RU" sz="2800" dirty="0"/>
              <a:t>и использование файлов </a:t>
            </a:r>
            <a:r>
              <a:rPr lang="ru-RU" sz="2800" dirty="0" smtClean="0"/>
              <a:t>навыком</a:t>
            </a:r>
            <a:r>
              <a:rPr lang="ru-RU" sz="2800" dirty="0"/>
              <a:t>: </a:t>
            </a:r>
            <a:r>
              <a:rPr lang="ru-RU" sz="2800" dirty="0" smtClean="0"/>
              <a:t>картинки</a:t>
            </a:r>
            <a:r>
              <a:rPr lang="ru-RU" sz="2800" dirty="0"/>
              <a:t>, музыка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/>
              <a:t>И</a:t>
            </a:r>
            <a:r>
              <a:rPr lang="ru-RU" sz="2800" dirty="0" smtClean="0"/>
              <a:t>спользование </a:t>
            </a:r>
            <a:r>
              <a:rPr lang="ru-RU" sz="2800" dirty="0"/>
              <a:t>стороннего </a:t>
            </a:r>
            <a:r>
              <a:rPr lang="en-US" sz="2800" dirty="0" smtClean="0"/>
              <a:t>API</a:t>
            </a:r>
            <a:r>
              <a:rPr lang="ru-RU" sz="2800" dirty="0" smtClean="0"/>
              <a:t>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 smtClean="0"/>
              <a:t>Хранение </a:t>
            </a:r>
            <a:r>
              <a:rPr lang="ru-RU" sz="2800" dirty="0"/>
              <a:t>данных </a:t>
            </a:r>
            <a:r>
              <a:rPr lang="ru-RU" sz="2800" dirty="0" smtClean="0"/>
              <a:t>(</a:t>
            </a:r>
            <a:r>
              <a:rPr lang="en-US" sz="2800" dirty="0" smtClean="0"/>
              <a:t>.</a:t>
            </a:r>
            <a:r>
              <a:rPr lang="ru-RU" sz="2800" dirty="0" smtClean="0"/>
              <a:t>txt</a:t>
            </a:r>
            <a:r>
              <a:rPr lang="ru-RU" sz="2800" dirty="0"/>
              <a:t>, </a:t>
            </a:r>
            <a:r>
              <a:rPr lang="en-US" sz="2800" dirty="0"/>
              <a:t>.</a:t>
            </a:r>
            <a:r>
              <a:rPr lang="ru-RU" sz="2800" dirty="0" smtClean="0"/>
              <a:t>csv или БД)</a:t>
            </a:r>
            <a:r>
              <a:rPr lang="en-US" sz="2800" dirty="0" smtClean="0"/>
              <a:t>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/>
              <a:t>Хостинг </a:t>
            </a:r>
            <a:r>
              <a:rPr lang="ru-RU" sz="2800" dirty="0" smtClean="0"/>
              <a:t>(</a:t>
            </a:r>
            <a:r>
              <a:rPr lang="en-US" sz="2800" dirty="0" err="1" smtClean="0"/>
              <a:t>pythonanywhere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ru-RU" sz="2800" i="1" dirty="0"/>
              <a:t>(реализовано</a:t>
            </a:r>
            <a:r>
              <a:rPr lang="ru-RU" sz="2800" i="1" dirty="0" smtClean="0"/>
              <a:t>)</a:t>
            </a:r>
            <a:endParaRPr lang="ru-RU" sz="2800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265</Words>
  <Application>Microsoft Office PowerPoint</Application>
  <PresentationFormat>Экран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Telegram-бот «Погодник»</vt:lpstr>
      <vt:lpstr>Цель</vt:lpstr>
      <vt:lpstr>Аналоги</vt:lpstr>
      <vt:lpstr>Задачи</vt:lpstr>
      <vt:lpstr>Компоненты приложения</vt:lpstr>
      <vt:lpstr>Используемые технологии</vt:lpstr>
      <vt:lpstr>Выполнение критериев</vt:lpstr>
      <vt:lpstr>Выполнение критериев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dimarita</dc:creator>
  <cp:lastModifiedBy>Никита</cp:lastModifiedBy>
  <cp:revision>53</cp:revision>
  <dcterms:created xsi:type="dcterms:W3CDTF">2022-10-30T08:14:00Z</dcterms:created>
  <dcterms:modified xsi:type="dcterms:W3CDTF">2023-04-10T10:28:54Z</dcterms:modified>
</cp:coreProperties>
</file>