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6" autoAdjust="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4906888" cy="151216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988840"/>
            <a:ext cx="8229600" cy="416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  <a:endParaRPr lang="en-US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82" y="58760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712339" y="42518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0" y="268359"/>
            <a:ext cx="3960441" cy="151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" y="1818896"/>
            <a:ext cx="2518169" cy="1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Downloads-2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3254586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elegram-api · GitHub Topics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81" y="3146743"/>
            <a:ext cx="1728193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Downloads-2\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90" y="2894122"/>
            <a:ext cx="2233436" cy="22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3913263" y="5539543"/>
            <a:ext cx="5218486" cy="99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@</a:t>
            </a:r>
            <a:r>
              <a:rPr lang="en-US" sz="5400" dirty="0" err="1" smtClean="0">
                <a:solidFill>
                  <a:schemeClr val="tx1"/>
                </a:solidFill>
              </a:rPr>
              <a:t>WeatherYaBot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3725" y="5539543"/>
            <a:ext cx="2262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github.com/novd7/yandex_project3_telegram_weather_bot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err="1" smtClean="0"/>
              <a:t>Телеграм</a:t>
            </a:r>
            <a:r>
              <a:rPr lang="ru-RU" sz="4800" dirty="0" smtClean="0"/>
              <a:t> Бот-</a:t>
            </a:r>
            <a:r>
              <a:rPr lang="ru-RU" sz="4800" dirty="0" err="1" smtClean="0"/>
              <a:t>погодник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7139825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</a:t>
            </a:r>
            <a:r>
              <a:rPr lang="ru-RU" i="1" dirty="0" smtClean="0">
                <a:solidFill>
                  <a:schemeClr val="tx1"/>
                </a:solidFill>
              </a:rPr>
              <a:t>»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ru-RU" i="1" dirty="0" smtClean="0">
                <a:solidFill>
                  <a:schemeClr val="tx1"/>
                </a:solidFill>
              </a:rPr>
              <a:t>детский технопарк «Альтаир»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i="1" dirty="0">
                <a:solidFill>
                  <a:schemeClr val="tx1"/>
                </a:solidFill>
              </a:rPr>
              <a:t>Споденюк </a:t>
            </a:r>
            <a:r>
              <a:rPr lang="ru-RU" i="1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10 апреля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95" y="1124744"/>
            <a:ext cx="4906888" cy="1073483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7718"/>
            <a:ext cx="8229600" cy="576064"/>
          </a:xfrm>
        </p:spPr>
        <p:txBody>
          <a:bodyPr>
            <a:noAutofit/>
          </a:bodyPr>
          <a:lstStyle/>
          <a:p>
            <a:r>
              <a:rPr lang="ru-RU" dirty="0" smtClean="0"/>
              <a:t>Написать программу для получения погоды с помощью </a:t>
            </a:r>
            <a:r>
              <a:rPr lang="ru-RU" dirty="0" err="1" smtClean="0"/>
              <a:t>Телеграм</a:t>
            </a:r>
            <a:r>
              <a:rPr lang="ru-RU" dirty="0" smtClean="0"/>
              <a:t> бота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3356992"/>
            <a:ext cx="49068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4077072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83293" y="1628800"/>
            <a:ext cx="7617097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/>
              <a:t>Телеграм</a:t>
            </a:r>
            <a:r>
              <a:rPr lang="ru-RU" sz="3200" dirty="0" smtClean="0"/>
              <a:t> бот </a:t>
            </a:r>
            <a:r>
              <a:rPr lang="en-US" sz="3200" dirty="0" smtClean="0"/>
              <a:t>@</a:t>
            </a:r>
            <a:r>
              <a:rPr lang="en-US" sz="3200" dirty="0" err="1" smtClean="0"/>
              <a:t>pogodnik_pogoda_bot</a:t>
            </a:r>
            <a:endParaRPr lang="en-US" sz="3200" dirty="0" smtClean="0"/>
          </a:p>
          <a:p>
            <a:pPr algn="l"/>
            <a:r>
              <a:rPr lang="ru-RU" sz="3200" dirty="0" smtClean="0"/>
              <a:t>(НЕ рекомендуется к использованию в связи с проукраинскими высказываниями на своё</a:t>
            </a:r>
            <a:r>
              <a:rPr lang="ru-RU" sz="3200" dirty="0"/>
              <a:t>м</a:t>
            </a:r>
            <a:r>
              <a:rPr lang="ru-RU" sz="3200" dirty="0" smtClean="0"/>
              <a:t> официальном сайте.)</a:t>
            </a:r>
          </a:p>
          <a:p>
            <a:pPr algn="l"/>
            <a:endParaRPr lang="ru-RU" sz="3200" dirty="0" smtClean="0"/>
          </a:p>
          <a:p>
            <a:pPr algn="l"/>
            <a:r>
              <a:rPr lang="ru-RU" sz="3200" dirty="0" smtClean="0"/>
              <a:t>В России наш бот НЕ имеет аналогов!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700" dirty="0" smtClean="0"/>
              <a:t>Разработать взаимодействие с Яндекс Погодой и </a:t>
            </a:r>
            <a:r>
              <a:rPr lang="ru-RU" sz="2700" dirty="0" smtClean="0"/>
              <a:t>обработать её </a:t>
            </a:r>
            <a:r>
              <a:rPr lang="ru-RU" sz="2700" dirty="0" smtClean="0"/>
              <a:t>возвращающих значений</a:t>
            </a:r>
          </a:p>
          <a:p>
            <a:r>
              <a:rPr lang="ru-RU" sz="2700" dirty="0"/>
              <a:t>Разработать взаимодействие с Яндекс </a:t>
            </a:r>
            <a:r>
              <a:rPr lang="ru-RU" sz="2700" dirty="0" smtClean="0"/>
              <a:t>Картами для получения координат города</a:t>
            </a:r>
          </a:p>
          <a:p>
            <a:r>
              <a:rPr lang="ru-RU" sz="2700" dirty="0" smtClean="0"/>
              <a:t>Разработать взаимодействие с </a:t>
            </a:r>
            <a:r>
              <a:rPr lang="ru-RU" sz="2700" dirty="0" err="1" smtClean="0"/>
              <a:t>Телеграммом</a:t>
            </a:r>
            <a:r>
              <a:rPr lang="ru-RU" sz="2700" dirty="0" smtClean="0"/>
              <a:t> и настроить отправку сообщений</a:t>
            </a:r>
          </a:p>
          <a:p>
            <a:r>
              <a:rPr lang="ru-RU" sz="2700" dirty="0" smtClean="0"/>
              <a:t>Разработать содержание текста сообщений</a:t>
            </a:r>
          </a:p>
          <a:p>
            <a:r>
              <a:rPr lang="ru-RU" sz="2700" dirty="0" smtClean="0"/>
              <a:t>Настроить отправку прогноза по </a:t>
            </a:r>
            <a:r>
              <a:rPr lang="ru-RU" sz="2700" dirty="0" smtClean="0"/>
              <a:t>расписанию</a:t>
            </a:r>
            <a:endParaRPr lang="ru-RU" sz="2700" dirty="0" smtClean="0"/>
          </a:p>
          <a:p>
            <a:r>
              <a:rPr lang="ru-RU" sz="2700" dirty="0" smtClean="0"/>
              <a:t>Настроить сохранение координат места и времени уведомлений в базу данных</a:t>
            </a:r>
            <a:endParaRPr lang="ru-RU" sz="2700" dirty="0"/>
          </a:p>
          <a:p>
            <a:endParaRPr lang="ru-RU" sz="2700" dirty="0" smtClean="0"/>
          </a:p>
          <a:p>
            <a:pPr marL="0" indent="0">
              <a:buNone/>
            </a:pPr>
            <a:endParaRPr lang="ru-RU" sz="2700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с Яндекс Погодой</a:t>
            </a:r>
          </a:p>
          <a:p>
            <a:r>
              <a:rPr lang="ru-RU" dirty="0"/>
              <a:t>Взаимодействие </a:t>
            </a:r>
            <a:r>
              <a:rPr lang="ru-RU" dirty="0" smtClean="0"/>
              <a:t>с Яндекс </a:t>
            </a:r>
            <a:r>
              <a:rPr lang="ru-RU" dirty="0"/>
              <a:t>Картами</a:t>
            </a:r>
          </a:p>
          <a:p>
            <a:r>
              <a:rPr lang="ru-RU" dirty="0"/>
              <a:t>Взаимодействие с </a:t>
            </a:r>
            <a:r>
              <a:rPr lang="ru-RU" dirty="0" err="1" smtClean="0"/>
              <a:t>Телеграммом</a:t>
            </a:r>
            <a:endParaRPr lang="ru-RU" dirty="0" smtClean="0"/>
          </a:p>
          <a:p>
            <a:r>
              <a:rPr lang="ru-RU" dirty="0" smtClean="0"/>
              <a:t>Взаимодействие </a:t>
            </a:r>
            <a:r>
              <a:rPr lang="ru-RU" dirty="0"/>
              <a:t>с </a:t>
            </a:r>
            <a:r>
              <a:rPr lang="ru-RU" dirty="0" smtClean="0"/>
              <a:t>базой данных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" y="1496898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307975" y="3277875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9" y="1323878"/>
            <a:ext cx="5705078" cy="2139403"/>
          </a:xfrm>
          <a:prstGeom prst="rect">
            <a:avLst/>
          </a:prstGeom>
        </p:spPr>
      </p:pic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88" y="1745304"/>
            <a:ext cx="2954477" cy="14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2838559" y="3146218"/>
            <a:ext cx="15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5454678" y="3083397"/>
            <a:ext cx="107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elegram-api · GitHub Topics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0" y="4008568"/>
            <a:ext cx="1575915" cy="15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"/>
          <p:cNvSpPr txBox="1"/>
          <p:nvPr/>
        </p:nvSpPr>
        <p:spPr>
          <a:xfrm>
            <a:off x="-275068" y="5523782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</a:p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Yandex Weather - Apps on Google Pl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82" y="3762356"/>
            <a:ext cx="2068340" cy="206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"/>
          <p:cNvSpPr txBox="1"/>
          <p:nvPr/>
        </p:nvSpPr>
        <p:spPr>
          <a:xfrm>
            <a:off x="1932460" y="5523346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Weather 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Файл:Yandex Maps icon.svg — В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87" y="3904909"/>
            <a:ext cx="1679575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"/>
          <p:cNvSpPr txBox="1"/>
          <p:nvPr/>
        </p:nvSpPr>
        <p:spPr>
          <a:xfrm>
            <a:off x="4294423" y="5523347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quests (software) - Wikipedia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Requests (software) - Wikipedia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F:\Downloads-2\Requests_Python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28" y="2638051"/>
            <a:ext cx="1501909" cy="19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"/>
          <p:cNvSpPr txBox="1"/>
          <p:nvPr/>
        </p:nvSpPr>
        <p:spPr>
          <a:xfrm>
            <a:off x="6371030" y="4604467"/>
            <a:ext cx="28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ru-RU" sz="2800" i="1" dirty="0" smtClean="0"/>
              <a:t>571 строка</a:t>
            </a:r>
          </a:p>
          <a:p>
            <a:r>
              <a:rPr lang="ru-RU" sz="2800" dirty="0" smtClean="0"/>
              <a:t>Чистота кода </a:t>
            </a:r>
            <a:r>
              <a:rPr lang="ru-RU" sz="2800" i="1" dirty="0" smtClean="0"/>
              <a:t>(код соответствует стандарту </a:t>
            </a:r>
            <a:r>
              <a:rPr lang="en-US" sz="2800" i="1" dirty="0" smtClean="0"/>
              <a:t>PEP8,</a:t>
            </a:r>
            <a:r>
              <a:rPr lang="ru-RU" sz="2800" i="1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</a:t>
            </a:r>
            <a:endParaRPr lang="ru-RU" sz="2800" i="1" dirty="0" smtClean="0"/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</a:t>
            </a:r>
            <a:r>
              <a:rPr lang="ru-RU" sz="2800" i="1" dirty="0" smtClean="0"/>
              <a:t>(проект работает, все заявленные функции реализованы)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 smtClean="0"/>
              <a:t>Работа </a:t>
            </a:r>
            <a:r>
              <a:rPr lang="ru-RU" sz="2800" dirty="0"/>
              <a:t>с контекстом </a:t>
            </a:r>
            <a:r>
              <a:rPr lang="ru-RU" sz="2800" dirty="0" smtClean="0"/>
              <a:t>пользователя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агрузка </a:t>
            </a:r>
            <a:r>
              <a:rPr lang="ru-RU" sz="2800" dirty="0"/>
              <a:t>и использование файлов </a:t>
            </a:r>
            <a:r>
              <a:rPr lang="ru-RU" sz="2800" dirty="0" smtClean="0"/>
              <a:t>навыком</a:t>
            </a:r>
            <a:r>
              <a:rPr lang="ru-RU" sz="2800" dirty="0"/>
              <a:t>: </a:t>
            </a:r>
            <a:r>
              <a:rPr lang="ru-RU" sz="2800" dirty="0" smtClean="0"/>
              <a:t>картинки</a:t>
            </a:r>
            <a:r>
              <a:rPr lang="ru-RU" sz="2800" dirty="0"/>
              <a:t>, музыка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спользование </a:t>
            </a:r>
            <a:r>
              <a:rPr lang="ru-RU" sz="2800" dirty="0"/>
              <a:t>стороннего </a:t>
            </a:r>
            <a:r>
              <a:rPr lang="en-US" sz="2800" dirty="0" smtClean="0"/>
              <a:t>API</a:t>
            </a:r>
            <a:r>
              <a:rPr lang="ru-RU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 smtClean="0"/>
              <a:t>Хранение </a:t>
            </a:r>
            <a:r>
              <a:rPr lang="ru-RU" sz="2800" dirty="0"/>
              <a:t>данных </a:t>
            </a:r>
            <a:r>
              <a:rPr lang="ru-RU" sz="2800" dirty="0" smtClean="0"/>
              <a:t>(</a:t>
            </a:r>
            <a:r>
              <a:rPr lang="en-US" sz="2800" dirty="0" smtClean="0"/>
              <a:t>.</a:t>
            </a:r>
            <a:r>
              <a:rPr lang="ru-RU" sz="2800" dirty="0" smtClean="0"/>
              <a:t>txt</a:t>
            </a:r>
            <a:r>
              <a:rPr lang="ru-RU" sz="2800" dirty="0"/>
              <a:t>, </a:t>
            </a:r>
            <a:r>
              <a:rPr lang="en-US" sz="2800" dirty="0"/>
              <a:t>.</a:t>
            </a:r>
            <a:r>
              <a:rPr lang="ru-RU" sz="2800" dirty="0" smtClean="0"/>
              <a:t>csv или БД)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Хостинг </a:t>
            </a:r>
            <a:r>
              <a:rPr lang="ru-RU" sz="2800" dirty="0" smtClean="0"/>
              <a:t>(</a:t>
            </a:r>
            <a:r>
              <a:rPr lang="en-US" sz="2800" dirty="0" err="1" smtClean="0"/>
              <a:t>pythonanywhere</a:t>
            </a:r>
            <a:r>
              <a:rPr lang="en-US" sz="2800" dirty="0" smtClean="0"/>
              <a:t>)</a:t>
            </a:r>
            <a:endParaRPr lang="ru-RU" sz="2800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261</Words>
  <Application>Microsoft Office PowerPoint</Application>
  <PresentationFormat>Экран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Телеграм Бот-погодник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критериев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50</cp:revision>
  <dcterms:created xsi:type="dcterms:W3CDTF">2022-10-30T08:14:00Z</dcterms:created>
  <dcterms:modified xsi:type="dcterms:W3CDTF">2023-04-08T12:33:39Z</dcterms:modified>
</cp:coreProperties>
</file>