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7" r:id="rId8"/>
    <p:sldId id="266" r:id="rId9"/>
    <p:sldId id="268" r:id="rId10"/>
    <p:sldId id="269" r:id="rId11"/>
    <p:sldId id="270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2B8AA-3AB5-3E45-0CA6-5A04470C3183}" v="240" dt="2023-11-04T06:35:45.480"/>
    <p1510:client id="{412EB4A3-4636-EE3A-AD56-71C9245EB0D2}" v="1525" dt="2023-10-24T06:24:48.450"/>
    <p1510:client id="{61C375C2-02F8-F084-7655-5EC2A53C8004}" v="85" dt="2023-10-27T12:45:03.336"/>
    <p1510:client id="{8A63461E-9022-4057-A0E9-C7DEB731C974}" v="538" dt="2023-10-23T21:36:59.611"/>
    <p1510:client id="{B044296D-8614-730F-BD61-1876F330F379}" v="39" dt="2023-10-24T17:46:30.654"/>
    <p1510:client id="{BF3BE5FE-7D33-380B-A898-908EAE89DBF7}" v="87" dt="2023-11-04T06:38:54.131"/>
    <p1510:client id="{E6BE434E-70D4-91F3-F7CC-CAB0C243D591}" v="449" dt="2023-10-24T17:32:38.048"/>
    <p1510:client id="{FEEBFAF6-A26B-E03E-6D06-30CAED5FE32A}" v="5174" dt="2023-10-24T16:39:4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7645443cf0bc1dbecf66d46a333f210222bd173b6b7914eedd25c7ce185b15f5::" providerId="AD" clId="Web-{2592B8AA-3AB5-3E45-0CA6-5A04470C3183}"/>
    <pc:docChg chg="addSld modSld sldOrd">
      <pc:chgData name="Гость" userId="S::urn:spo:anon#7645443cf0bc1dbecf66d46a333f210222bd173b6b7914eedd25c7ce185b15f5::" providerId="AD" clId="Web-{2592B8AA-3AB5-3E45-0CA6-5A04470C3183}" dt="2023-11-04T06:35:45.480" v="140" actId="20577"/>
      <pc:docMkLst>
        <pc:docMk/>
      </pc:docMkLst>
      <pc:sldChg chg="ord">
        <pc:chgData name="Гость" userId="S::urn:spo:anon#7645443cf0bc1dbecf66d46a333f210222bd173b6b7914eedd25c7ce185b15f5::" providerId="AD" clId="Web-{2592B8AA-3AB5-3E45-0CA6-5A04470C3183}" dt="2023-11-04T06:31:03.032" v="0"/>
        <pc:sldMkLst>
          <pc:docMk/>
          <pc:sldMk cId="4050645495" sldId="272"/>
        </pc:sldMkLst>
      </pc:sldChg>
      <pc:sldChg chg="ord">
        <pc:chgData name="Гость" userId="S::urn:spo:anon#7645443cf0bc1dbecf66d46a333f210222bd173b6b7914eedd25c7ce185b15f5::" providerId="AD" clId="Web-{2592B8AA-3AB5-3E45-0CA6-5A04470C3183}" dt="2023-11-04T06:31:12.220" v="2"/>
        <pc:sldMkLst>
          <pc:docMk/>
          <pc:sldMk cId="2451471218" sldId="273"/>
        </pc:sldMkLst>
      </pc:sldChg>
      <pc:sldChg chg="addSp delSp modSp new mod setBg">
        <pc:chgData name="Гость" userId="S::urn:spo:anon#7645443cf0bc1dbecf66d46a333f210222bd173b6b7914eedd25c7ce185b15f5::" providerId="AD" clId="Web-{2592B8AA-3AB5-3E45-0CA6-5A04470C3183}" dt="2023-11-04T06:35:45.480" v="140" actId="20577"/>
        <pc:sldMkLst>
          <pc:docMk/>
          <pc:sldMk cId="1266623921" sldId="274"/>
        </pc:sldMkLst>
        <pc:spChg chg="del mod">
          <ac:chgData name="Гость" userId="S::urn:spo:anon#7645443cf0bc1dbecf66d46a333f210222bd173b6b7914eedd25c7ce185b15f5::" providerId="AD" clId="Web-{2592B8AA-3AB5-3E45-0CA6-5A04470C3183}" dt="2023-11-04T06:32:20.503" v="21"/>
          <ac:spMkLst>
            <pc:docMk/>
            <pc:sldMk cId="1266623921" sldId="274"/>
            <ac:spMk id="2" creationId="{B5863B22-167B-C116-ECC7-F4BB3B438FE4}"/>
          </ac:spMkLst>
        </pc:spChg>
        <pc:spChg chg="add del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3" creationId="{3F8A6CCA-B9F0-895C-B26B-12C3F7AB5B9C}"/>
          </ac:spMkLst>
        </pc:spChg>
        <pc:spChg chg="add del mod">
          <ac:chgData name="Гость" userId="S::urn:spo:anon#7645443cf0bc1dbecf66d46a333f210222bd173b6b7914eedd25c7ce185b15f5::" providerId="AD" clId="Web-{2592B8AA-3AB5-3E45-0CA6-5A04470C3183}" dt="2023-11-04T06:32:25.441" v="22"/>
          <ac:spMkLst>
            <pc:docMk/>
            <pc:sldMk cId="1266623921" sldId="274"/>
            <ac:spMk id="5" creationId="{DE72E8E2-BDC4-A602-91FA-8F9238D06FCB}"/>
          </ac:spMkLst>
        </pc:spChg>
        <pc:spChg chg="add mod">
          <ac:chgData name="Гость" userId="S::urn:spo:anon#7645443cf0bc1dbecf66d46a333f210222bd173b6b7914eedd25c7ce185b15f5::" providerId="AD" clId="Web-{2592B8AA-3AB5-3E45-0CA6-5A04470C3183}" dt="2023-11-04T06:35:45.480" v="140" actId="20577"/>
          <ac:spMkLst>
            <pc:docMk/>
            <pc:sldMk cId="1266623921" sldId="274"/>
            <ac:spMk id="6" creationId="{20DF1D89-5BC0-61A4-9D13-EADD3E299D8E}"/>
          </ac:spMkLst>
        </pc:spChg>
        <pc:spChg chg="add del">
          <ac:chgData name="Гость" userId="S::urn:spo:anon#7645443cf0bc1dbecf66d46a333f210222bd173b6b7914eedd25c7ce185b15f5::" providerId="AD" clId="Web-{2592B8AA-3AB5-3E45-0CA6-5A04470C3183}" dt="2023-11-04T06:32:10.144" v="16"/>
          <ac:spMkLst>
            <pc:docMk/>
            <pc:sldMk cId="1266623921" sldId="274"/>
            <ac:spMk id="8" creationId="{A93898FF-D987-4B0E-BFB4-85F5EB356D4D}"/>
          </ac:spMkLst>
        </pc:spChg>
        <pc:spChg chg="add del">
          <ac:chgData name="Гость" userId="S::urn:spo:anon#7645443cf0bc1dbecf66d46a333f210222bd173b6b7914eedd25c7ce185b15f5::" providerId="AD" clId="Web-{2592B8AA-3AB5-3E45-0CA6-5A04470C3183}" dt="2023-11-04T06:32:10.144" v="16"/>
          <ac:spMkLst>
            <pc:docMk/>
            <pc:sldMk cId="1266623921" sldId="274"/>
            <ac:spMk id="10" creationId="{FEB84055-029C-4E86-8844-D05D96C024BC}"/>
          </ac:spMkLst>
        </pc:spChg>
        <pc:spChg chg="add del">
          <ac:chgData name="Гость" userId="S::urn:spo:anon#7645443cf0bc1dbecf66d46a333f210222bd173b6b7914eedd25c7ce185b15f5::" providerId="AD" clId="Web-{2592B8AA-3AB5-3E45-0CA6-5A04470C3183}" dt="2023-11-04T06:32:10.144" v="16"/>
          <ac:spMkLst>
            <pc:docMk/>
            <pc:sldMk cId="1266623921" sldId="274"/>
            <ac:spMk id="14" creationId="{799037F2-4CAF-446B-90DB-1480B247AA69}"/>
          </ac:spMkLst>
        </pc:spChg>
        <pc:spChg chg="add del">
          <ac:chgData name="Гость" userId="S::urn:spo:anon#7645443cf0bc1dbecf66d46a333f210222bd173b6b7914eedd25c7ce185b15f5::" providerId="AD" clId="Web-{2592B8AA-3AB5-3E45-0CA6-5A04470C3183}" dt="2023-11-04T06:32:10.144" v="16"/>
          <ac:spMkLst>
            <pc:docMk/>
            <pc:sldMk cId="1266623921" sldId="274"/>
            <ac:spMk id="16" creationId="{7128589C-AF3D-49CF-BD92-C1D1D2F5387F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18" creationId="{38FAA1A1-D861-433F-88FA-1E9D6FD31D11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19" creationId="{09588DA8-065E-4F6F-8EFD-43104AB2E0CF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20" creationId="{8D71EDA1-87BF-4D5D-AB79-F346FD19278A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21" creationId="{C4285719-470E-454C-AF62-8323075F1F5B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22" creationId="{CD9FE4EF-C4D8-49A0-B2FF-81D8DB7D8A24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23" creationId="{4300840D-0A0B-4512-BACA-B439D5B9C57C}"/>
          </ac:spMkLst>
        </pc:spChg>
        <pc:spChg chg="add">
          <ac:chgData name="Гость" userId="S::urn:spo:anon#7645443cf0bc1dbecf66d46a333f210222bd173b6b7914eedd25c7ce185b15f5::" providerId="AD" clId="Web-{2592B8AA-3AB5-3E45-0CA6-5A04470C3183}" dt="2023-11-04T06:32:10.159" v="17"/>
          <ac:spMkLst>
            <pc:docMk/>
            <pc:sldMk cId="1266623921" sldId="274"/>
            <ac:spMk id="24" creationId="{D2B78728-A580-49A7-84F9-6EF6F583ADE0}"/>
          </ac:spMkLst>
        </pc:spChg>
        <pc:spChg chg="add del">
          <ac:chgData name="Гость" userId="S::urn:spo:anon#7645443cf0bc1dbecf66d46a333f210222bd173b6b7914eedd25c7ce185b15f5::" providerId="AD" clId="Web-{2592B8AA-3AB5-3E45-0CA6-5A04470C3183}" dt="2023-11-04T06:32:30.207" v="23"/>
          <ac:spMkLst>
            <pc:docMk/>
            <pc:sldMk cId="1266623921" sldId="274"/>
            <ac:spMk id="25" creationId="{3F8A6CCA-B9F0-895C-B26B-12C3F7AB5B9C}"/>
          </ac:spMkLst>
        </pc:spChg>
        <pc:picChg chg="add del">
          <ac:chgData name="Гость" userId="S::urn:spo:anon#7645443cf0bc1dbecf66d46a333f210222bd173b6b7914eedd25c7ce185b15f5::" providerId="AD" clId="Web-{2592B8AA-3AB5-3E45-0CA6-5A04470C3183}" dt="2023-11-04T06:32:10.144" v="16"/>
          <ac:picMkLst>
            <pc:docMk/>
            <pc:sldMk cId="1266623921" sldId="274"/>
            <ac:picMk id="12" creationId="{8A2842C0-6210-4FDB-B1FF-C14C927377FB}"/>
          </ac:picMkLst>
        </pc:picChg>
      </pc:sldChg>
    </pc:docChg>
  </pc:docChgLst>
  <pc:docChgLst>
    <pc:chgData name="Воробьева Ирина Алексеевна" userId="S::iavorobyeva@urfu.me::f2acda37-93d2-4e7a-95f1-324d8d407fc6" providerId="AD" clId="Web-{B044296D-8614-730F-BD61-1876F330F379}"/>
    <pc:docChg chg="modSld">
      <pc:chgData name="Воробьева Ирина Алексеевна" userId="S::iavorobyeva@urfu.me::f2acda37-93d2-4e7a-95f1-324d8d407fc6" providerId="AD" clId="Web-{B044296D-8614-730F-BD61-1876F330F379}" dt="2023-10-24T17:46:30.372" v="22" actId="14100"/>
      <pc:docMkLst>
        <pc:docMk/>
      </pc:docMkLst>
      <pc:sldChg chg="addSp modSp">
        <pc:chgData name="Воробьева Ирина Алексеевна" userId="S::iavorobyeva@urfu.me::f2acda37-93d2-4e7a-95f1-324d8d407fc6" providerId="AD" clId="Web-{B044296D-8614-730F-BD61-1876F330F379}" dt="2023-10-24T17:45:53.168" v="12" actId="20577"/>
        <pc:sldMkLst>
          <pc:docMk/>
          <pc:sldMk cId="4005429383" sldId="261"/>
        </pc:sldMkLst>
        <pc:spChg chg="add mod">
          <ac:chgData name="Воробьева Ирина Алексеевна" userId="S::iavorobyeva@urfu.me::f2acda37-93d2-4e7a-95f1-324d8d407fc6" providerId="AD" clId="Web-{B044296D-8614-730F-BD61-1876F330F379}" dt="2023-10-24T17:45:53.168" v="12" actId="20577"/>
          <ac:spMkLst>
            <pc:docMk/>
            <pc:sldMk cId="4005429383" sldId="261"/>
            <ac:spMk id="3" creationId="{A5BAADAB-2CAD-35F6-190F-7AE069A13A4F}"/>
          </ac:spMkLst>
        </pc:spChg>
      </pc:sldChg>
      <pc:sldChg chg="modSp">
        <pc:chgData name="Воробьева Ирина Алексеевна" userId="S::iavorobyeva@urfu.me::f2acda37-93d2-4e7a-95f1-324d8d407fc6" providerId="AD" clId="Web-{B044296D-8614-730F-BD61-1876F330F379}" dt="2023-10-24T17:46:30.372" v="22" actId="14100"/>
        <pc:sldMkLst>
          <pc:docMk/>
          <pc:sldMk cId="4050645495" sldId="272"/>
        </pc:sldMkLst>
        <pc:spChg chg="mod">
          <ac:chgData name="Воробьева Ирина Алексеевна" userId="S::iavorobyeva@urfu.me::f2acda37-93d2-4e7a-95f1-324d8d407fc6" providerId="AD" clId="Web-{B044296D-8614-730F-BD61-1876F330F379}" dt="2023-10-24T17:46:30.372" v="22" actId="14100"/>
          <ac:spMkLst>
            <pc:docMk/>
            <pc:sldMk cId="4050645495" sldId="272"/>
            <ac:spMk id="2" creationId="{DCE124C6-21ED-45B2-44A3-681ECFAE6B4C}"/>
          </ac:spMkLst>
        </pc:spChg>
      </pc:sldChg>
    </pc:docChg>
  </pc:docChgLst>
  <pc:docChgLst>
    <pc:chgData name="Гость" userId="S::urn:spo:anon#7645443cf0bc1dbecf66d46a333f210222bd173b6b7914eedd25c7ce185b15f5::" providerId="AD" clId="Web-{BF3BE5FE-7D33-380B-A898-908EAE89DBF7}"/>
    <pc:docChg chg="modSld">
      <pc:chgData name="Гость" userId="S::urn:spo:anon#7645443cf0bc1dbecf66d46a333f210222bd173b6b7914eedd25c7ce185b15f5::" providerId="AD" clId="Web-{BF3BE5FE-7D33-380B-A898-908EAE89DBF7}" dt="2023-11-04T06:38:54.131" v="56" actId="14100"/>
      <pc:docMkLst>
        <pc:docMk/>
      </pc:docMkLst>
      <pc:sldChg chg="modSp">
        <pc:chgData name="Гость" userId="S::urn:spo:anon#7645443cf0bc1dbecf66d46a333f210222bd173b6b7914eedd25c7ce185b15f5::" providerId="AD" clId="Web-{BF3BE5FE-7D33-380B-A898-908EAE89DBF7}" dt="2023-11-04T06:38:54.131" v="56" actId="14100"/>
        <pc:sldMkLst>
          <pc:docMk/>
          <pc:sldMk cId="1266623921" sldId="274"/>
        </pc:sldMkLst>
        <pc:spChg chg="mod">
          <ac:chgData name="Гость" userId="S::urn:spo:anon#7645443cf0bc1dbecf66d46a333f210222bd173b6b7914eedd25c7ce185b15f5::" providerId="AD" clId="Web-{BF3BE5FE-7D33-380B-A898-908EAE89DBF7}" dt="2023-11-04T06:38:54.131" v="56" actId="14100"/>
          <ac:spMkLst>
            <pc:docMk/>
            <pc:sldMk cId="1266623921" sldId="274"/>
            <ac:spMk id="6" creationId="{20DF1D89-5BC0-61A4-9D13-EADD3E299D8E}"/>
          </ac:spMkLst>
        </pc:spChg>
      </pc:sldChg>
    </pc:docChg>
  </pc:docChgLst>
  <pc:docChgLst>
    <pc:chgData name="Родионова Ксения Васильевна" userId="S::rodionova.ksenia@urfu.me::5bc9d305-c0d6-40b0-8460-ef01fb181c24" providerId="AD" clId="Web-{412EB4A3-4636-EE3A-AD56-71C9245EB0D2}"/>
    <pc:docChg chg="addSld delSld modSld addMainMaster delMainMaster">
      <pc:chgData name="Родионова Ксения Васильевна" userId="S::rodionova.ksenia@urfu.me::5bc9d305-c0d6-40b0-8460-ef01fb181c24" providerId="AD" clId="Web-{412EB4A3-4636-EE3A-AD56-71C9245EB0D2}" dt="2023-10-24T06:24:48.450" v="883" actId="1076"/>
      <pc:docMkLst>
        <pc:docMk/>
      </pc:docMkLst>
      <pc:sldChg chg="addSp delSp modSp mod modClrScheme delDesignElem chgLayout">
        <pc:chgData name="Родионова Ксения Васильевна" userId="S::rodionova.ksenia@urfu.me::5bc9d305-c0d6-40b0-8460-ef01fb181c24" providerId="AD" clId="Web-{412EB4A3-4636-EE3A-AD56-71C9245EB0D2}" dt="2023-10-24T06:12:26.607" v="591"/>
        <pc:sldMkLst>
          <pc:docMk/>
          <pc:sldMk cId="109857222" sldId="256"/>
        </pc:sldMkLst>
        <pc:spChg chg="mod ord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09857222" sldId="256"/>
            <ac:spMk id="160" creationId="{5A59F003-E00A-43F9-91DC-CC54E3B87466}"/>
          </ac:spMkLst>
        </pc:spChg>
        <pc:spChg chg="add del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09857222" sldId="256"/>
            <ac:spMk id="162" creationId="{D74A4382-E3AD-430A-9A1F-DFA3E0E77A7D}"/>
          </ac:spMkLst>
        </pc:spChg>
        <pc:spChg chg="add del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09857222" sldId="256"/>
            <ac:spMk id="164" creationId="{79F40191-0F44-4FD1-82CC-ACB507C14BE6}"/>
          </ac:spMkLst>
        </pc:spChg>
      </pc:sldChg>
      <pc:sldChg chg="addSp delSp modSp mod modClrScheme delDesignElem chgLayout">
        <pc:chgData name="Родионова Ксения Васильевна" userId="S::rodionova.ksenia@urfu.me::5bc9d305-c0d6-40b0-8460-ef01fb181c24" providerId="AD" clId="Web-{412EB4A3-4636-EE3A-AD56-71C9245EB0D2}" dt="2023-10-24T06:12:26.607" v="591"/>
        <pc:sldMkLst>
          <pc:docMk/>
          <pc:sldMk cId="1298529694" sldId="257"/>
        </pc:sldMkLst>
        <pc:spChg chg="mod ord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298529694" sldId="257"/>
            <ac:spMk id="2" creationId="{E5F70FD4-EF42-75AE-F881-4CBA4C664909}"/>
          </ac:spMkLst>
        </pc:spChg>
        <pc:spChg chg="add del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298529694" sldId="257"/>
            <ac:spMk id="166" creationId="{657F69E0-C4B0-4BEC-A689-4F8D877F05D4}"/>
          </ac:spMkLst>
        </pc:spChg>
        <pc:spChg chg="add del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1298529694" sldId="257"/>
            <ac:spMk id="168" creationId="{9F6380B4-6A1C-481E-8408-B4E6C75B9B81}"/>
          </ac:spMkLst>
        </pc:spChg>
      </pc:sldChg>
      <pc:sldChg chg="addSp modSp mod modClrScheme chgLayout">
        <pc:chgData name="Родионова Ксения Васильевна" userId="S::rodionova.ksenia@urfu.me::5bc9d305-c0d6-40b0-8460-ef01fb181c24" providerId="AD" clId="Web-{412EB4A3-4636-EE3A-AD56-71C9245EB0D2}" dt="2023-10-24T06:12:26.607" v="591"/>
        <pc:sldMkLst>
          <pc:docMk/>
          <pc:sldMk cId="3064382559" sldId="258"/>
        </pc:sldMkLst>
        <pc:spChg chg="mod ord">
          <ac:chgData name="Родионова Ксения Васильевна" userId="S::rodionova.ksenia@urfu.me::5bc9d305-c0d6-40b0-8460-ef01fb181c24" providerId="AD" clId="Web-{412EB4A3-4636-EE3A-AD56-71C9245EB0D2}" dt="2023-10-24T06:12:26.607" v="591"/>
          <ac:spMkLst>
            <pc:docMk/>
            <pc:sldMk cId="3064382559" sldId="258"/>
            <ac:spMk id="2" creationId="{0AE9C94C-D9A5-0F7E-52D4-7306540493BD}"/>
          </ac:spMkLst>
        </pc:spChg>
        <pc:spChg chg="add">
          <ac:chgData name="Родионова Ксения Васильевна" userId="S::rodionova.ksenia@urfu.me::5bc9d305-c0d6-40b0-8460-ef01fb181c24" providerId="AD" clId="Web-{412EB4A3-4636-EE3A-AD56-71C9245EB0D2}" dt="2023-10-24T05:44:56.619" v="0"/>
          <ac:spMkLst>
            <pc:docMk/>
            <pc:sldMk cId="3064382559" sldId="258"/>
            <ac:spMk id="3" creationId="{1A2D0183-8950-F47F-F738-4ED24E4E8C00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9:37.166" v="568" actId="1076"/>
          <ac:spMkLst>
            <pc:docMk/>
            <pc:sldMk cId="3064382559" sldId="258"/>
            <ac:spMk id="4" creationId="{E1F92ED7-9CE6-4F1E-B1D8-9E49D0AEB881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9:27.603" v="566" actId="1076"/>
          <ac:spMkLst>
            <pc:docMk/>
            <pc:sldMk cId="3064382559" sldId="258"/>
            <ac:spMk id="5" creationId="{8FB17BEF-00AC-F428-006B-B184AC0541C9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06:52.490" v="535" actId="14100"/>
          <ac:spMkLst>
            <pc:docMk/>
            <pc:sldMk cId="3064382559" sldId="258"/>
            <ac:spMk id="6" creationId="{5F0D018E-B023-F71D-0CDC-9F9D505D3FCB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06:56.725" v="536" actId="1076"/>
          <ac:spMkLst>
            <pc:docMk/>
            <pc:sldMk cId="3064382559" sldId="258"/>
            <ac:spMk id="7" creationId="{A2E8460D-A011-17A5-67BC-CBB0C18C82DC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9:33.416" v="567" actId="1076"/>
          <ac:spMkLst>
            <pc:docMk/>
            <pc:sldMk cId="3064382559" sldId="258"/>
            <ac:spMk id="8" creationId="{60DCED3D-378A-E1AF-0F87-A9734734C960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06:43.709" v="533" actId="1076"/>
          <ac:spMkLst>
            <pc:docMk/>
            <pc:sldMk cId="3064382559" sldId="258"/>
            <ac:spMk id="9" creationId="{EEB4036F-9667-3FE9-453A-8328267CADA6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10:20.057" v="577" actId="1076"/>
          <ac:spMkLst>
            <pc:docMk/>
            <pc:sldMk cId="3064382559" sldId="258"/>
            <ac:spMk id="10" creationId="{11C5B1AA-7ADE-8B2A-FB99-9CD932F1CBA9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9:45.338" v="569" actId="14100"/>
          <ac:spMkLst>
            <pc:docMk/>
            <pc:sldMk cId="3064382559" sldId="258"/>
            <ac:spMk id="11" creationId="{B16597A0-3CCF-D887-AE76-A34D254E91B8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10:15.291" v="576" actId="1076"/>
          <ac:spMkLst>
            <pc:docMk/>
            <pc:sldMk cId="3064382559" sldId="258"/>
            <ac:spMk id="12" creationId="{8AA69762-6AEF-5AE8-C38F-7E9F1DEDA89D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8:21.664" v="550" actId="1076"/>
          <ac:spMkLst>
            <pc:docMk/>
            <pc:sldMk cId="3064382559" sldId="258"/>
            <ac:spMk id="13" creationId="{E46121E3-57D7-4A07-DDBD-3469249D3105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8:26.258" v="551" actId="1076"/>
          <ac:spMkLst>
            <pc:docMk/>
            <pc:sldMk cId="3064382559" sldId="258"/>
            <ac:spMk id="14" creationId="{F0AA34F5-25B1-1252-BCFF-4B610B083317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10:40.292" v="579" actId="20577"/>
          <ac:spMkLst>
            <pc:docMk/>
            <pc:sldMk cId="3064382559" sldId="258"/>
            <ac:spMk id="15" creationId="{31E9F872-3572-2CE0-A75F-A7C41C09245F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8:33.836" v="553" actId="1076"/>
          <ac:spMkLst>
            <pc:docMk/>
            <pc:sldMk cId="3064382559" sldId="258"/>
            <ac:spMk id="16" creationId="{78E36A59-566F-CB80-82FA-3D14A51DEB0E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8:46.493" v="556" actId="14100"/>
          <ac:spMkLst>
            <pc:docMk/>
            <pc:sldMk cId="3064382559" sldId="258"/>
            <ac:spMk id="17" creationId="{90B337D9-0653-785E-36AA-B65D3AB4BD4A}"/>
          </ac:spMkLst>
        </pc:spChg>
        <pc:spChg chg="add mod">
          <ac:chgData name="Родионова Ксения Васильевна" userId="S::rodionova.ksenia@urfu.me::5bc9d305-c0d6-40b0-8460-ef01fb181c24" providerId="AD" clId="Web-{412EB4A3-4636-EE3A-AD56-71C9245EB0D2}" dt="2023-10-24T06:09:17.118" v="565" actId="1076"/>
          <ac:spMkLst>
            <pc:docMk/>
            <pc:sldMk cId="3064382559" sldId="258"/>
            <ac:spMk id="18" creationId="{9BC526C1-65DA-50A3-6977-72793DF6D098}"/>
          </ac:spMkLst>
        </pc:spChg>
        <pc:picChg chg="mod">
          <ac:chgData name="Родионова Ксения Васильевна" userId="S::rodionova.ksenia@urfu.me::5bc9d305-c0d6-40b0-8460-ef01fb181c24" providerId="AD" clId="Web-{412EB4A3-4636-EE3A-AD56-71C9245EB0D2}" dt="2023-10-24T05:47:29.044" v="31" actId="1076"/>
          <ac:picMkLst>
            <pc:docMk/>
            <pc:sldMk cId="3064382559" sldId="258"/>
            <ac:picMk id="40" creationId="{BD730B03-0693-5AC9-450A-4E5297E47988}"/>
          </ac:picMkLst>
        </pc:picChg>
      </pc:sldChg>
      <pc:sldChg chg="delSp modSp new del mod modClrScheme chgLayout">
        <pc:chgData name="Родионова Ксения Васильевна" userId="S::rodionova.ksenia@urfu.me::5bc9d305-c0d6-40b0-8460-ef01fb181c24" providerId="AD" clId="Web-{412EB4A3-4636-EE3A-AD56-71C9245EB0D2}" dt="2023-10-24T06:13:33.624" v="595"/>
        <pc:sldMkLst>
          <pc:docMk/>
          <pc:sldMk cId="660269546" sldId="259"/>
        </pc:sldMkLst>
        <pc:spChg chg="mod ord">
          <ac:chgData name="Родионова Ксения Васильевна" userId="S::rodionova.ksenia@urfu.me::5bc9d305-c0d6-40b0-8460-ef01fb181c24" providerId="AD" clId="Web-{412EB4A3-4636-EE3A-AD56-71C9245EB0D2}" dt="2023-10-24T06:13:03.701" v="593" actId="20577"/>
          <ac:spMkLst>
            <pc:docMk/>
            <pc:sldMk cId="660269546" sldId="259"/>
            <ac:spMk id="2" creationId="{21850190-378E-F6E3-6BE2-83A42C942C3B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1:06.371" v="588"/>
          <ac:spMkLst>
            <pc:docMk/>
            <pc:sldMk cId="660269546" sldId="259"/>
            <ac:spMk id="3" creationId="{331331DE-2DE0-A821-04AD-5CE652BC1A19}"/>
          </ac:spMkLst>
        </pc:spChg>
      </pc:sldChg>
      <pc:sldChg chg="delSp modSp add replId">
        <pc:chgData name="Родионова Ксения Васильевна" userId="S::rodionova.ksenia@urfu.me::5bc9d305-c0d6-40b0-8460-ef01fb181c24" providerId="AD" clId="Web-{412EB4A3-4636-EE3A-AD56-71C9245EB0D2}" dt="2023-10-24T06:24:48.450" v="883" actId="1076"/>
        <pc:sldMkLst>
          <pc:docMk/>
          <pc:sldMk cId="3097168223" sldId="260"/>
        </pc:sldMkLst>
        <pc:spChg chg="del">
          <ac:chgData name="Родионова Ксения Васильевна" userId="S::rodionova.ksenia@urfu.me::5bc9d305-c0d6-40b0-8460-ef01fb181c24" providerId="AD" clId="Web-{412EB4A3-4636-EE3A-AD56-71C9245EB0D2}" dt="2023-10-24T06:14:31.891" v="601"/>
          <ac:spMkLst>
            <pc:docMk/>
            <pc:sldMk cId="3097168223" sldId="260"/>
            <ac:spMk id="4" creationId="{E1F92ED7-9CE6-4F1E-B1D8-9E49D0AEB881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33.969" v="602"/>
          <ac:spMkLst>
            <pc:docMk/>
            <pc:sldMk cId="3097168223" sldId="260"/>
            <ac:spMk id="5" creationId="{8FB17BEF-00AC-F428-006B-B184AC0541C9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34.313" v="604"/>
          <ac:spMkLst>
            <pc:docMk/>
            <pc:sldMk cId="3097168223" sldId="260"/>
            <ac:spMk id="6" creationId="{5F0D018E-B023-F71D-0CDC-9F9D505D3FCB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35.156" v="605"/>
          <ac:spMkLst>
            <pc:docMk/>
            <pc:sldMk cId="3097168223" sldId="260"/>
            <ac:spMk id="7" creationId="{A2E8460D-A011-17A5-67BC-CBB0C18C82DC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31.641" v="600"/>
          <ac:spMkLst>
            <pc:docMk/>
            <pc:sldMk cId="3097168223" sldId="260"/>
            <ac:spMk id="8" creationId="{60DCED3D-378A-E1AF-0F87-A9734734C960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34.203" v="603"/>
          <ac:spMkLst>
            <pc:docMk/>
            <pc:sldMk cId="3097168223" sldId="260"/>
            <ac:spMk id="9" creationId="{EEB4036F-9667-3FE9-453A-8328267CADA6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24:27.512" v="877" actId="1076"/>
          <ac:spMkLst>
            <pc:docMk/>
            <pc:sldMk cId="3097168223" sldId="260"/>
            <ac:spMk id="10" creationId="{11C5B1AA-7ADE-8B2A-FB99-9CD932F1CBA9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24:30.434" v="878" actId="1076"/>
          <ac:spMkLst>
            <pc:docMk/>
            <pc:sldMk cId="3097168223" sldId="260"/>
            <ac:spMk id="11" creationId="{B16597A0-3CCF-D887-AE76-A34D254E91B8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24:35.060" v="879" actId="1076"/>
          <ac:spMkLst>
            <pc:docMk/>
            <pc:sldMk cId="3097168223" sldId="260"/>
            <ac:spMk id="12" creationId="{8AA69762-6AEF-5AE8-C38F-7E9F1DEDA89D}"/>
          </ac:spMkLst>
        </pc:spChg>
        <pc:spChg chg="del mod">
          <ac:chgData name="Родионова Ксения Васильевна" userId="S::rodionova.ksenia@urfu.me::5bc9d305-c0d6-40b0-8460-ef01fb181c24" providerId="AD" clId="Web-{412EB4A3-4636-EE3A-AD56-71C9245EB0D2}" dt="2023-10-24T06:14:15.875" v="597"/>
          <ac:spMkLst>
            <pc:docMk/>
            <pc:sldMk cId="3097168223" sldId="260"/>
            <ac:spMk id="13" creationId="{E46121E3-57D7-4A07-DDBD-3469249D3105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19.531" v="598"/>
          <ac:spMkLst>
            <pc:docMk/>
            <pc:sldMk cId="3097168223" sldId="260"/>
            <ac:spMk id="14" creationId="{F0AA34F5-25B1-1252-BCFF-4B610B083317}"/>
          </ac:spMkLst>
        </pc:spChg>
        <pc:spChg chg="del">
          <ac:chgData name="Родионова Ксения Васильевна" userId="S::rodionova.ksenia@urfu.me::5bc9d305-c0d6-40b0-8460-ef01fb181c24" providerId="AD" clId="Web-{412EB4A3-4636-EE3A-AD56-71C9245EB0D2}" dt="2023-10-24T06:14:27.562" v="599"/>
          <ac:spMkLst>
            <pc:docMk/>
            <pc:sldMk cId="3097168223" sldId="260"/>
            <ac:spMk id="15" creationId="{31E9F872-3572-2CE0-A75F-A7C41C09245F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24:43.372" v="882" actId="1076"/>
          <ac:spMkLst>
            <pc:docMk/>
            <pc:sldMk cId="3097168223" sldId="260"/>
            <ac:spMk id="16" creationId="{78E36A59-566F-CB80-82FA-3D14A51DEB0E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24:41.278" v="881" actId="1076"/>
          <ac:spMkLst>
            <pc:docMk/>
            <pc:sldMk cId="3097168223" sldId="260"/>
            <ac:spMk id="17" creationId="{90B337D9-0653-785E-36AA-B65D3AB4BD4A}"/>
          </ac:spMkLst>
        </pc:spChg>
        <pc:spChg chg="mod">
          <ac:chgData name="Родионова Ксения Васильевна" userId="S::rodionova.ksenia@urfu.me::5bc9d305-c0d6-40b0-8460-ef01fb181c24" providerId="AD" clId="Web-{412EB4A3-4636-EE3A-AD56-71C9245EB0D2}" dt="2023-10-24T06:24:48.450" v="883" actId="1076"/>
          <ac:spMkLst>
            <pc:docMk/>
            <pc:sldMk cId="3097168223" sldId="260"/>
            <ac:spMk id="18" creationId="{9BC526C1-65DA-50A3-6977-72793DF6D098}"/>
          </ac:spMkLst>
        </pc:spChg>
      </pc:sldChg>
      <pc:sldMasterChg chg="add del addSldLayout delSldLayout">
        <pc:chgData name="Родионова Ксения Васильевна" userId="S::rodionova.ksenia@urfu.me::5bc9d305-c0d6-40b0-8460-ef01fb181c24" providerId="AD" clId="Web-{412EB4A3-4636-EE3A-AD56-71C9245EB0D2}" dt="2023-10-24T06:12:26.607" v="591"/>
        <pc:sldMasterMkLst>
          <pc:docMk/>
          <pc:sldMasterMk cId="3276008204" sldId="2147483991"/>
        </pc:sldMasterMkLst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3062997751" sldId="214748399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654494548" sldId="214748399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1949926735" sldId="214748399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1425642537" sldId="214748399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359959379" sldId="214748399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2068842257" sldId="214748399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156519646" sldId="214748399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2561201700" sldId="214748399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451279626" sldId="214748400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3707187845" sldId="214748400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3276008204" sldId="2147483991"/>
            <pc:sldLayoutMk cId="3087483236" sldId="2147484002"/>
          </pc:sldLayoutMkLst>
        </pc:sldLayoutChg>
      </pc:sldMasterChg>
      <pc:sldMasterChg chg="add del addSldLayout delSldLayout modSldLayout">
        <pc:chgData name="Родионова Ксения Васильевна" userId="S::rodionova.ksenia@urfu.me::5bc9d305-c0d6-40b0-8460-ef01fb181c24" providerId="AD" clId="Web-{412EB4A3-4636-EE3A-AD56-71C9245EB0D2}" dt="2023-10-24T06:12:26.607" v="591"/>
        <pc:sldMasterMkLst>
          <pc:docMk/>
          <pc:sldMasterMk cId="2984105406" sldId="2147484003"/>
        </pc:sldMasterMkLst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3861371368" sldId="2147484004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636231700" sldId="2147484005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861905756" sldId="2147484006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1000832597" sldId="2147484007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947005631" sldId="2147484008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202386300" sldId="2147484009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1538761418" sldId="2147484010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736408336" sldId="2147484011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3092960882" sldId="2147484012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998925865" sldId="2147484013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677850229" sldId="2147484014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792526414" sldId="2147484015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4268142319" sldId="2147484016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3231351809" sldId="2147484017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100752392" sldId="2147484018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2928894163" sldId="2147484019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412EB4A3-4636-EE3A-AD56-71C9245EB0D2}" dt="2023-10-24T06:12:26.607" v="591"/>
          <pc:sldLayoutMkLst>
            <pc:docMk/>
            <pc:sldMasterMk cId="2984105406" sldId="2147484003"/>
            <pc:sldLayoutMk cId="381354791" sldId="2147484020"/>
          </pc:sldLayoutMkLst>
        </pc:sldLayoutChg>
      </pc:sldMasterChg>
    </pc:docChg>
  </pc:docChgLst>
  <pc:docChgLst>
    <pc:chgData name="Родионова Ксения Васильевна" userId="S::rodionova.ksenia@urfu.me::5bc9d305-c0d6-40b0-8460-ef01fb181c24" providerId="AD" clId="Web-{FEEBFAF6-A26B-E03E-6D06-30CAED5FE32A}"/>
    <pc:docChg chg="addSld delSld modSld">
      <pc:chgData name="Родионова Ксения Васильевна" userId="S::rodionova.ksenia@urfu.me::5bc9d305-c0d6-40b0-8460-ef01fb181c24" providerId="AD" clId="Web-{FEEBFAF6-A26B-E03E-6D06-30CAED5FE32A}" dt="2023-10-24T16:38:25.117" v="3297" actId="20577"/>
      <pc:docMkLst>
        <pc:docMk/>
      </pc:docMkLst>
      <pc:sldChg chg="addSp delSp modSp new mod setBg addAnim delAnim setClrOvrMap">
        <pc:chgData name="Родионова Ксения Васильевна" userId="S::rodionova.ksenia@urfu.me::5bc9d305-c0d6-40b0-8460-ef01fb181c24" providerId="AD" clId="Web-{FEEBFAF6-A26B-E03E-6D06-30CAED5FE32A}" dt="2023-10-24T11:27:24.200" v="94" actId="1076"/>
        <pc:sldMkLst>
          <pc:docMk/>
          <pc:sldMk cId="4005429383" sldId="261"/>
        </pc:sldMkLst>
        <pc:spChg chg="mod">
          <ac:chgData name="Родионова Ксения Васильевна" userId="S::rodionova.ksenia@urfu.me::5bc9d305-c0d6-40b0-8460-ef01fb181c24" providerId="AD" clId="Web-{FEEBFAF6-A26B-E03E-6D06-30CAED5FE32A}" dt="2023-10-24T11:27:24.200" v="94" actId="1076"/>
          <ac:spMkLst>
            <pc:docMk/>
            <pc:sldMk cId="4005429383" sldId="261"/>
            <ac:spMk id="2" creationId="{5CDC1215-47A3-F92B-2186-E3BC227FB339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1:16:16.967" v="3"/>
          <ac:spMkLst>
            <pc:docMk/>
            <pc:sldMk cId="4005429383" sldId="261"/>
            <ac:spMk id="3" creationId="{025A02B2-9446-CDA9-FD52-7FF5437D2AF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74" v="24"/>
          <ac:spMkLst>
            <pc:docMk/>
            <pc:sldMk cId="4005429383" sldId="261"/>
            <ac:spMk id="7" creationId="{D278ADA9-6383-4BDD-80D2-8899A402687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74" v="24"/>
          <ac:spMkLst>
            <pc:docMk/>
            <pc:sldMk cId="4005429383" sldId="261"/>
            <ac:spMk id="9" creationId="{484B7147-B0F6-40ED-B5A2-FF72BC8198B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74" v="24"/>
          <ac:spMkLst>
            <pc:docMk/>
            <pc:sldMk cId="4005429383" sldId="261"/>
            <ac:spMk id="11" creationId="{B36D2DE0-0628-4A9A-A59D-7BA8B5EB302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74" v="24"/>
          <ac:spMkLst>
            <pc:docMk/>
            <pc:sldMk cId="4005429383" sldId="261"/>
            <ac:spMk id="13" creationId="{48E405C9-94BE-41DA-928C-DEC9A8550E9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74" v="24"/>
          <ac:spMkLst>
            <pc:docMk/>
            <pc:sldMk cId="4005429383" sldId="261"/>
            <ac:spMk id="15" creationId="{D2091A72-D5BB-42AC-8FD3-F7747D90861E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74" v="24"/>
          <ac:spMkLst>
            <pc:docMk/>
            <pc:sldMk cId="4005429383" sldId="261"/>
            <ac:spMk id="17" creationId="{6ED12BFC-A737-46AF-8411-481112D54B0C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25.844" v="7"/>
          <ac:spMkLst>
            <pc:docMk/>
            <pc:sldMk cId="4005429383" sldId="261"/>
            <ac:spMk id="22" creationId="{934F1179-B481-4F9E-BCA3-AFB972070F8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34.563" v="9"/>
          <ac:spMkLst>
            <pc:docMk/>
            <pc:sldMk cId="4005429383" sldId="261"/>
            <ac:spMk id="23" creationId="{C1DD1A8A-57D5-4A81-AD04-532B043C5611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25.844" v="7"/>
          <ac:spMkLst>
            <pc:docMk/>
            <pc:sldMk cId="4005429383" sldId="261"/>
            <ac:spMk id="24" creationId="{827DC2C4-B485-428A-BF4A-472D2967F47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34.563" v="9"/>
          <ac:spMkLst>
            <pc:docMk/>
            <pc:sldMk cId="4005429383" sldId="261"/>
            <ac:spMk id="25" creationId="{007891EC-4501-44ED-A8C8-B11B6DB767A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25.844" v="7"/>
          <ac:spMkLst>
            <pc:docMk/>
            <pc:sldMk cId="4005429383" sldId="261"/>
            <ac:spMk id="26" creationId="{EE04B5EB-F158-4507-90DD-BD23620C7CC9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37.657" v="13"/>
          <ac:spMkLst>
            <pc:docMk/>
            <pc:sldMk cId="4005429383" sldId="261"/>
            <ac:spMk id="27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37.657" v="13"/>
          <ac:spMkLst>
            <pc:docMk/>
            <pc:sldMk cId="4005429383" sldId="261"/>
            <ac:spMk id="28" creationId="{0671A8AE-40A1-4631-A6B8-581AFF06548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37.657" v="13"/>
          <ac:spMkLst>
            <pc:docMk/>
            <pc:sldMk cId="4005429383" sldId="261"/>
            <ac:spMk id="29" creationId="{08C9B587-E65E-4B52-B37C-ABEBB6E8792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37.657" v="13"/>
          <ac:spMkLst>
            <pc:docMk/>
            <pc:sldMk cId="4005429383" sldId="261"/>
            <ac:spMk id="31" creationId="{AB58EF07-17C2-48CF-ABB0-EEF1F17CB8F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47.657" v="15"/>
          <ac:spMkLst>
            <pc:docMk/>
            <pc:sldMk cId="4005429383" sldId="261"/>
            <ac:spMk id="33" creationId="{C1DD1A8A-57D5-4A81-AD04-532B043C5611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8:47.657" v="15"/>
          <ac:spMkLst>
            <pc:docMk/>
            <pc:sldMk cId="4005429383" sldId="261"/>
            <ac:spMk id="35" creationId="{007891EC-4501-44ED-A8C8-B11B6DB767A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19.908" v="19"/>
          <ac:spMkLst>
            <pc:docMk/>
            <pc:sldMk cId="4005429383" sldId="261"/>
            <ac:spMk id="37" creationId="{71B2258F-86CA-4D4D-8270-BC05FCDEBFB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58" v="23"/>
          <ac:spMkLst>
            <pc:docMk/>
            <pc:sldMk cId="4005429383" sldId="261"/>
            <ac:spMk id="41" creationId="{EB0222B5-B739-82A9-5CCC-C5585AE12A69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19:42.158" v="23"/>
          <ac:spMkLst>
            <pc:docMk/>
            <pc:sldMk cId="4005429383" sldId="261"/>
            <ac:spMk id="42" creationId="{5BE23E75-E7E9-4D9F-6D25-5512363F8621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23:40.179" v="27"/>
          <ac:spMkLst>
            <pc:docMk/>
            <pc:sldMk cId="4005429383" sldId="261"/>
            <ac:spMk id="45" creationId="{934F1179-B481-4F9E-BCA3-AFB972070F8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23:40.179" v="27"/>
          <ac:spMkLst>
            <pc:docMk/>
            <pc:sldMk cId="4005429383" sldId="261"/>
            <ac:spMk id="46" creationId="{827DC2C4-B485-428A-BF4A-472D2967F47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23:40.179" v="27"/>
          <ac:spMkLst>
            <pc:docMk/>
            <pc:sldMk cId="4005429383" sldId="261"/>
            <ac:spMk id="47" creationId="{EE04B5EB-F158-4507-90DD-BD23620C7CC9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25:37.275" v="71"/>
          <ac:spMkLst>
            <pc:docMk/>
            <pc:sldMk cId="4005429383" sldId="261"/>
            <ac:spMk id="53" creationId="{5A59F003-E00A-43F9-91DC-CC54E3B8746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25:37.275" v="71"/>
          <ac:spMkLst>
            <pc:docMk/>
            <pc:sldMk cId="4005429383" sldId="261"/>
            <ac:spMk id="55" creationId="{D74A4382-E3AD-430A-9A1F-DFA3E0E77A7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25:37.275" v="71"/>
          <ac:spMkLst>
            <pc:docMk/>
            <pc:sldMk cId="4005429383" sldId="261"/>
            <ac:spMk id="57" creationId="{79F40191-0F44-4FD1-82CC-ACB507C14BE6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25:37.275" v="71"/>
          <ac:spMkLst>
            <pc:docMk/>
            <pc:sldMk cId="4005429383" sldId="261"/>
            <ac:spMk id="62" creationId="{657F69E0-C4B0-4BEC-A689-4F8D877F05D4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25:37.275" v="71"/>
          <ac:spMkLst>
            <pc:docMk/>
            <pc:sldMk cId="4005429383" sldId="261"/>
            <ac:spMk id="64" creationId="{9F6380B4-6A1C-481E-8408-B4E6C75B9B81}"/>
          </ac:spMkLst>
        </pc:sp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18:34.563" v="9"/>
          <ac:picMkLst>
            <pc:docMk/>
            <pc:sldMk cId="4005429383" sldId="261"/>
            <ac:picMk id="19" creationId="{831590BE-F0BD-A58E-AC51-77F9C2F24BC5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18:37.657" v="13"/>
          <ac:picMkLst>
            <pc:docMk/>
            <pc:sldMk cId="4005429383" sldId="261"/>
            <ac:picMk id="30" creationId="{374E48DF-6E2A-114A-0526-B7E432194435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18:47.657" v="15"/>
          <ac:picMkLst>
            <pc:docMk/>
            <pc:sldMk cId="4005429383" sldId="261"/>
            <ac:picMk id="34" creationId="{831590BE-F0BD-A58E-AC51-77F9C2F24BC5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19:19.908" v="19"/>
          <ac:picMkLst>
            <pc:docMk/>
            <pc:sldMk cId="4005429383" sldId="261"/>
            <ac:picMk id="38" creationId="{807BF628-F1DF-1530-2DA2-A34404192207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19:42.158" v="23"/>
          <ac:picMkLst>
            <pc:docMk/>
            <pc:sldMk cId="4005429383" sldId="261"/>
            <ac:picMk id="40" creationId="{1FB1F434-2D07-9655-4308-93EA039CAD17}"/>
          </ac:picMkLst>
        </pc:picChg>
        <pc:picChg chg="add mod">
          <ac:chgData name="Родионова Ксения Васильевна" userId="S::rodionova.ksenia@urfu.me::5bc9d305-c0d6-40b0-8460-ef01fb181c24" providerId="AD" clId="Web-{FEEBFAF6-A26B-E03E-6D06-30CAED5FE32A}" dt="2023-10-24T11:25:37.275" v="71"/>
          <ac:picMkLst>
            <pc:docMk/>
            <pc:sldMk cId="4005429383" sldId="261"/>
            <ac:picMk id="49" creationId="{8E1FFA8D-806A-D90B-BF13-B220E3822709}"/>
          </ac:picMkLst>
        </pc:picChg>
        <pc:cxnChg chg="add del">
          <ac:chgData name="Родионова Ксения Васильевна" userId="S::rodionova.ksenia@urfu.me::5bc9d305-c0d6-40b0-8460-ef01fb181c24" providerId="AD" clId="Web-{FEEBFAF6-A26B-E03E-6D06-30CAED5FE32A}" dt="2023-10-24T11:19:42.158" v="23"/>
          <ac:cxnSpMkLst>
            <pc:docMk/>
            <pc:sldMk cId="4005429383" sldId="261"/>
            <ac:cxnSpMk id="43" creationId="{61B115DB-65EB-3FC3-7284-CFDF4ADC60B6}"/>
          </ac:cxnSpMkLst>
        </pc:cxnChg>
      </pc:sldChg>
      <pc:sldChg chg="addSp delSp modSp new del mod setBg addAnim delAnim">
        <pc:chgData name="Родионова Ксения Васильевна" userId="S::rodionova.ksenia@urfu.me::5bc9d305-c0d6-40b0-8460-ef01fb181c24" providerId="AD" clId="Web-{FEEBFAF6-A26B-E03E-6D06-30CAED5FE32A}" dt="2023-10-24T11:52:38.716" v="333"/>
        <pc:sldMkLst>
          <pc:docMk/>
          <pc:sldMk cId="33522978" sldId="262"/>
        </pc:sldMkLst>
        <pc:spChg chg="del mod">
          <ac:chgData name="Родионова Ксения Васильевна" userId="S::rodionova.ksenia@urfu.me::5bc9d305-c0d6-40b0-8460-ef01fb181c24" providerId="AD" clId="Web-{FEEBFAF6-A26B-E03E-6D06-30CAED5FE32A}" dt="2023-10-24T11:45:17.301" v="249"/>
          <ac:spMkLst>
            <pc:docMk/>
            <pc:sldMk cId="33522978" sldId="262"/>
            <ac:spMk id="2" creationId="{1A6451F4-E270-D309-8F05-AC00C8FCDC85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12.708" v="178"/>
          <ac:spMkLst>
            <pc:docMk/>
            <pc:sldMk cId="33522978" sldId="262"/>
            <ac:spMk id="3" creationId="{30B97AF3-CC97-94AA-2540-55D2345CFB07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1:52:08.934" v="331" actId="20577"/>
          <ac:spMkLst>
            <pc:docMk/>
            <pc:sldMk cId="33522978" sldId="262"/>
            <ac:spMk id="7" creationId="{ED37EE3D-3E91-4132-4525-89A8451CC32C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6.144" v="157"/>
          <ac:spMkLst>
            <pc:docMk/>
            <pc:sldMk cId="33522978" sldId="262"/>
            <ac:spMk id="8" creationId="{081EA652-8C6A-4E69-BEB9-17080947455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0.394" v="155"/>
          <ac:spMkLst>
            <pc:docMk/>
            <pc:sldMk cId="33522978" sldId="262"/>
            <ac:spMk id="9" creationId="{5A59F003-E00A-43F9-91DC-CC54E3B8746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6.144" v="157"/>
          <ac:spMkLst>
            <pc:docMk/>
            <pc:sldMk cId="33522978" sldId="262"/>
            <ac:spMk id="10" creationId="{5298780A-33B9-4EA2-8F67-DE68AD62841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0.394" v="155"/>
          <ac:spMkLst>
            <pc:docMk/>
            <pc:sldMk cId="33522978" sldId="262"/>
            <ac:spMk id="11" creationId="{D74A4382-E3AD-430A-9A1F-DFA3E0E77A7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6.144" v="157"/>
          <ac:spMkLst>
            <pc:docMk/>
            <pc:sldMk cId="33522978" sldId="262"/>
            <ac:spMk id="12" creationId="{7F488E8B-4E1E-4402-8935-D4E6C02615C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0.394" v="155"/>
          <ac:spMkLst>
            <pc:docMk/>
            <pc:sldMk cId="33522978" sldId="262"/>
            <ac:spMk id="13" creationId="{79F40191-0F44-4FD1-82CC-ACB507C14BE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1.004" v="161"/>
          <ac:spMkLst>
            <pc:docMk/>
            <pc:sldMk cId="33522978" sldId="262"/>
            <ac:spMk id="14" creationId="{646273DA-F933-4D17-A5FE-B1EF87FD7A2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6.144" v="157"/>
          <ac:spMkLst>
            <pc:docMk/>
            <pc:sldMk cId="33522978" sldId="262"/>
            <ac:spMk id="15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16" creationId="{93CC0718-47AC-74FB-B46C-05A00B222CD4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2:58.660" v="159"/>
          <ac:spMkLst>
            <pc:docMk/>
            <pc:sldMk cId="33522978" sldId="262"/>
            <ac:spMk id="18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1.004" v="161"/>
          <ac:spMkLst>
            <pc:docMk/>
            <pc:sldMk cId="33522978" sldId="262"/>
            <ac:spMk id="20" creationId="{F12E7CC5-C78B-4EBD-9565-3FA00FAA6CF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1.004" v="161"/>
          <ac:spMkLst>
            <pc:docMk/>
            <pc:sldMk cId="33522978" sldId="262"/>
            <ac:spMk id="21" creationId="{3A4529A5-F675-429F-8044-01372BB1342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1.004" v="161"/>
          <ac:spMkLst>
            <pc:docMk/>
            <pc:sldMk cId="33522978" sldId="262"/>
            <ac:spMk id="22" creationId="{32C5B66D-E390-4A14-AB60-69626CBF294E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spMkLst>
            <pc:docMk/>
            <pc:sldMk cId="33522978" sldId="262"/>
            <ac:spMk id="23" creationId="{17BC89B9-A6CD-482B-9352-638D0E05ACAC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5.707" v="163"/>
          <ac:spMkLst>
            <pc:docMk/>
            <pc:sldMk cId="33522978" sldId="262"/>
            <ac:spMk id="24" creationId="{BAD76F3E-3A97-486B-B402-44400A8B917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5.707" v="163"/>
          <ac:spMkLst>
            <pc:docMk/>
            <pc:sldMk cId="33522978" sldId="262"/>
            <ac:spMk id="25" creationId="{391F6B52-91F4-4AEB-B6DB-29FEBCF28C8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05.707" v="163"/>
          <ac:spMkLst>
            <pc:docMk/>
            <pc:sldMk cId="33522978" sldId="262"/>
            <ac:spMk id="26" creationId="{2CD6F061-7C53-44F4-9794-953DB70A451B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spMkLst>
            <pc:docMk/>
            <pc:sldMk cId="33522978" sldId="262"/>
            <ac:spMk id="28" creationId="{50E4C519-FBE9-4ABE-A8F9-C2CBE326932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spMkLst>
            <pc:docMk/>
            <pc:sldMk cId="33522978" sldId="262"/>
            <ac:spMk id="30" creationId="{80EC29FB-299E-49F3-8C7B-01199632A30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spMkLst>
            <pc:docMk/>
            <pc:sldMk cId="33522978" sldId="262"/>
            <ac:spMk id="31" creationId="{C29A2522-B27A-45C5-897B-79A1407D159A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spMkLst>
            <pc:docMk/>
            <pc:sldMk cId="33522978" sldId="262"/>
            <ac:spMk id="32" creationId="{98E79BE4-34FE-485A-98A5-92CE8F7C474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spMkLst>
            <pc:docMk/>
            <pc:sldMk cId="33522978" sldId="262"/>
            <ac:spMk id="33" creationId="{7A5F0580-5EE9-419F-96EE-B6529EF6E7D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spMkLst>
            <pc:docMk/>
            <pc:sldMk cId="33522978" sldId="262"/>
            <ac:spMk id="34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21.738" v="167"/>
          <ac:spMkLst>
            <pc:docMk/>
            <pc:sldMk cId="33522978" sldId="262"/>
            <ac:spMk id="36" creationId="{ECC07320-C2CA-4E29-8481-9D9E143C778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21.738" v="167"/>
          <ac:spMkLst>
            <pc:docMk/>
            <pc:sldMk cId="33522978" sldId="262"/>
            <ac:spMk id="38" creationId="{178FB36B-5BFE-42CA-BC60-1115E0D95EEC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1:52:14.419" v="332" actId="20577"/>
          <ac:spMkLst>
            <pc:docMk/>
            <pc:sldMk cId="33522978" sldId="262"/>
            <ac:spMk id="39" creationId="{C3251336-0CB6-5E79-E698-683A1CB9EFD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40" creationId="{12B5DE39-BA09-7B42-4003-4F8550E98CD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44" creationId="{81559590-A825-F332-36C6-EF5DE8B1573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45" creationId="{84F457BF-A226-2572-F20A-07DDBEFFE1C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46" creationId="{C9EDAD6E-3513-14C8-536A-BF91B1E3423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49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52" creationId="{5D6199EE-1384-133B-5837-667F784AC7D4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53" creationId="{2D81E1C3-5651-BE91-B266-92A08D0DD10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54" creationId="{5B16611A-C556-98DA-A508-8099091C9EC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55" creationId="{92C60A4A-4BA5-C5DC-180A-27A207A83A95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spMkLst>
            <pc:docMk/>
            <pc:sldMk cId="33522978" sldId="262"/>
            <ac:spMk id="56" creationId="{43C7C659-6ED9-0E7B-FD54-A10AAA369972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1:51:44.606" v="329" actId="20577"/>
          <ac:spMkLst>
            <pc:docMk/>
            <pc:sldMk cId="33522978" sldId="262"/>
            <ac:spMk id="57" creationId="{A9813434-1919-356C-0B86-A4361C449389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4.426" v="171"/>
          <ac:spMkLst>
            <pc:docMk/>
            <pc:sldMk cId="33522978" sldId="262"/>
            <ac:spMk id="58" creationId="{B6CDA21F-E7AF-4C75-8395-33F58D5B0E45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4.426" v="171"/>
          <ac:spMkLst>
            <pc:docMk/>
            <pc:sldMk cId="33522978" sldId="262"/>
            <ac:spMk id="63" creationId="{D5B0017B-2ECA-49AF-B397-DC140825DF8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4.426" v="171"/>
          <ac:spMkLst>
            <pc:docMk/>
            <pc:sldMk cId="33522978" sldId="262"/>
            <ac:spMk id="64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7.973" v="173"/>
          <ac:spMkLst>
            <pc:docMk/>
            <pc:sldMk cId="33522978" sldId="262"/>
            <ac:spMk id="67" creationId="{100EDD19-6802-4EC3-95CE-CFFAB042CFD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7.973" v="173"/>
          <ac:spMkLst>
            <pc:docMk/>
            <pc:sldMk cId="33522978" sldId="262"/>
            <ac:spMk id="68" creationId="{DB17E863-922E-4C26-BD64-E8FD41D28661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37.973" v="173"/>
          <ac:spMkLst>
            <pc:docMk/>
            <pc:sldMk cId="33522978" sldId="262"/>
            <ac:spMk id="69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59.677" v="175"/>
          <ac:spMkLst>
            <pc:docMk/>
            <pc:sldMk cId="33522978" sldId="262"/>
            <ac:spMk id="71" creationId="{C7D023E4-8DE1-436E-9847-ED6A4B4B04F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59.677" v="175"/>
          <ac:spMkLst>
            <pc:docMk/>
            <pc:sldMk cId="33522978" sldId="262"/>
            <ac:spMk id="72" creationId="{C04DA1FE-EBEF-4AF3-A3C6-067C78D47FBA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3:59.677" v="175"/>
          <ac:spMkLst>
            <pc:docMk/>
            <pc:sldMk cId="33522978" sldId="262"/>
            <ac:spMk id="73" creationId="{8B1B3E66-23F5-436C-A0C1-32A666D2800D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spMkLst>
            <pc:docMk/>
            <pc:sldMk cId="33522978" sldId="262"/>
            <ac:spMk id="83" creationId="{84CA08B7-4716-4E27-A721-D79C91A215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spMkLst>
            <pc:docMk/>
            <pc:sldMk cId="33522978" sldId="262"/>
            <ac:spMk id="84" creationId="{94714483-7072-431F-9DBE-87F44E4D44BC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spMkLst>
            <pc:docMk/>
            <pc:sldMk cId="33522978" sldId="262"/>
            <ac:spMk id="85" creationId="{495892E1-F4A5-4991-AC52-4F417B14A2A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spMkLst>
            <pc:docMk/>
            <pc:sldMk cId="33522978" sldId="262"/>
            <ac:spMk id="93" creationId="{E2683E3F-F855-4549-84F8-42064EC0F24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53.990" v="179"/>
          <ac:spMkLst>
            <pc:docMk/>
            <pc:sldMk cId="33522978" sldId="262"/>
            <ac:spMk id="103" creationId="{44D65982-4F00-4330-8DAA-DE6A9E4D6D2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34:53.990" v="179"/>
          <ac:spMkLst>
            <pc:docMk/>
            <pc:sldMk cId="33522978" sldId="262"/>
            <ac:spMk id="114" creationId="{30B97AF3-CC97-94AA-2540-55D2345CFB0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19" creationId="{8C790BE2-4E4F-4AAF-81A2-4A6F4885EBE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21" creationId="{D28B54C3-B57B-472A-B96E-1FCB67093DC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23" creationId="{7DB3C429-F8DA-49B9-AF84-21996FCF78B5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25" creationId="{E12088DD-B1AD-40E0-8B86-1D87A2CCD9BE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27" creationId="{C4C9F2B0-1044-46EB-8AEB-C3BFFDE6C2CC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29" creationId="{0C395952-4E26-45A2-8756-2ADFD6E53C6E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31" creationId="{4734BADF-9461-4621-B112-2D7BABEA7DD0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36" creationId="{3001AFEA-2442-4A9F-BA37-8C469F306654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05.752" v="239"/>
          <ac:spMkLst>
            <pc:docMk/>
            <pc:sldMk cId="33522978" sldId="262"/>
            <ac:spMk id="137" creationId="{C1DD1A8A-57D5-4A81-AD04-532B043C5611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38" creationId="{755E9CD0-04B0-4A3C-B291-AD913379C71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05.752" v="239"/>
          <ac:spMkLst>
            <pc:docMk/>
            <pc:sldMk cId="33522978" sldId="262"/>
            <ac:spMk id="139" creationId="{007891EC-4501-44ED-A8C8-B11B6DB767AB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40" creationId="{1DD8BF3B-6066-418C-8D1A-75C5E396FC04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08.424" v="241"/>
          <ac:spMkLst>
            <pc:docMk/>
            <pc:sldMk cId="33522978" sldId="262"/>
            <ac:spMk id="141" creationId="{4A4E7906-2E97-41E3-B042-F13FD1D64D0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08.424" v="241"/>
          <ac:spMkLst>
            <pc:docMk/>
            <pc:sldMk cId="33522978" sldId="262"/>
            <ac:spMk id="142" creationId="{3276E0C7-D588-440B-8F4A-876392DB718F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44" creationId="{D8142CC3-2B5C-48E6-9DF0-6C8ACBAF23E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1:44:36.753" v="245"/>
          <ac:spMkLst>
            <pc:docMk/>
            <pc:sldMk cId="33522978" sldId="262"/>
            <ac:spMk id="146" creationId="{8870DEF6-46A2-D4F8-8BE6-91165D93ECC4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48" creationId="{46A89C79-8EF3-4AF9-B3D9-59A883F41C83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49" creationId="{80BC66F9-7A74-4286-AD22-1174052CC22C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50" creationId="{EFE5CE34-4543-42E5-B82C-1F3D12422CDD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spMkLst>
            <pc:docMk/>
            <pc:sldMk cId="33522978" sldId="262"/>
            <ac:spMk id="152" creationId="{72AF41FE-63D7-4695-81D2-66D2510E4486}"/>
          </ac:spMkLst>
        </pc:s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grpSpMkLst>
            <pc:docMk/>
            <pc:sldMk cId="33522978" sldId="262"/>
            <ac:grpSpMk id="27" creationId="{8FC90B1E-0223-4440-AF22-8F32F6F0C7D2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grpSpMkLst>
            <pc:docMk/>
            <pc:sldMk cId="33522978" sldId="262"/>
            <ac:grpSpMk id="41" creationId="{943FC24A-9617-F1D0-8D4E-27F879E59512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grpSpMkLst>
            <pc:docMk/>
            <pc:sldMk cId="33522978" sldId="262"/>
            <ac:grpSpMk id="47" creationId="{683B7A7F-047E-CE1B-F285-C1E2827A9D45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3:31.895" v="169"/>
          <ac:grpSpMkLst>
            <pc:docMk/>
            <pc:sldMk cId="33522978" sldId="262"/>
            <ac:grpSpMk id="50" creationId="{2E0CB3A3-E163-801B-144D-764BCB28310A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3:34.426" v="171"/>
          <ac:grpSpMkLst>
            <pc:docMk/>
            <pc:sldMk cId="33522978" sldId="262"/>
            <ac:grpSpMk id="59" creationId="{AE1C45F0-260A-458C-96ED-C1F6D2151219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3:59.677" v="175"/>
          <ac:grpSpMkLst>
            <pc:docMk/>
            <pc:sldMk cId="33522978" sldId="262"/>
            <ac:grpSpMk id="75" creationId="{28EC230A-A12C-4339-92EE-F850809ECEA6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grpSpMkLst>
            <pc:docMk/>
            <pc:sldMk cId="33522978" sldId="262"/>
            <ac:grpSpMk id="86" creationId="{34042933-0A94-4AA9-97E0-FB2288C19113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grpSpMkLst>
            <pc:docMk/>
            <pc:sldMk cId="33522978" sldId="262"/>
            <ac:grpSpMk id="98" creationId="{11CE155D-684B-4F5E-B835-C52765E310E7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4:53.990" v="179"/>
          <ac:grpSpMkLst>
            <pc:docMk/>
            <pc:sldMk cId="33522978" sldId="262"/>
            <ac:grpSpMk id="104" creationId="{CA136B9F-FEAF-445D-88E4-7D69EDBF4358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1:34:53.990" v="179"/>
          <ac:grpSpMkLst>
            <pc:docMk/>
            <pc:sldMk cId="33522978" sldId="262"/>
            <ac:grpSpMk id="107" creationId="{43F5E015-E085-4624-B431-B42414448684}"/>
          </ac:grpSpMkLst>
        </pc:grpChg>
        <pc:picChg chg="add del mod">
          <ac:chgData name="Родионова Ксения Васильевна" userId="S::rodionova.ksenia@urfu.me::5bc9d305-c0d6-40b0-8460-ef01fb181c24" providerId="AD" clId="Web-{FEEBFAF6-A26B-E03E-6D06-30CAED5FE32A}" dt="2023-10-24T11:43:46.720" v="235"/>
          <ac:picMkLst>
            <pc:docMk/>
            <pc:sldMk cId="33522978" sldId="262"/>
            <ac:picMk id="4" creationId="{652D8141-1229-6B3A-5310-D75DF344CCF4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32:50.394" v="155"/>
          <ac:picMkLst>
            <pc:docMk/>
            <pc:sldMk cId="33522978" sldId="262"/>
            <ac:picMk id="5" creationId="{2BB58DD0-5270-F6D2-E051-044FCF8B6753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33:15.270" v="165"/>
          <ac:picMkLst>
            <pc:docMk/>
            <pc:sldMk cId="33522978" sldId="262"/>
            <ac:picMk id="29" creationId="{92958BAC-41F4-4E64-1260-DA33325E904D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33:21.738" v="167"/>
          <ac:picMkLst>
            <pc:docMk/>
            <pc:sldMk cId="33522978" sldId="262"/>
            <ac:picMk id="37" creationId="{157E223B-BF33-D6F3-D55F-06D281D3BF92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33:59.677" v="175"/>
          <ac:picMkLst>
            <pc:docMk/>
            <pc:sldMk cId="33522978" sldId="262"/>
            <ac:picMk id="74" creationId="{E1D59F9C-4F62-58CC-DBFB-C8A79D8A4D8A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34:12.614" v="177"/>
          <ac:picMkLst>
            <pc:docMk/>
            <pc:sldMk cId="33522978" sldId="262"/>
            <ac:picMk id="92" creationId="{97DA41F4-ECFB-B635-3DDB-14F7C5EA5870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44:05.752" v="239"/>
          <ac:picMkLst>
            <pc:docMk/>
            <pc:sldMk cId="33522978" sldId="262"/>
            <ac:picMk id="133" creationId="{006DE749-2D7A-2D53-C970-3310806B9E94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44:08.424" v="241"/>
          <ac:picMkLst>
            <pc:docMk/>
            <pc:sldMk cId="33522978" sldId="262"/>
            <ac:picMk id="143" creationId="{84077AD7-D8BC-395F-1ABC-C4027569A5D1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1:44:36.753" v="245"/>
          <ac:picMkLst>
            <pc:docMk/>
            <pc:sldMk cId="33522978" sldId="262"/>
            <ac:picMk id="145" creationId="{33CEECC9-CD57-F5B8-FCC3-1D8070A0A577}"/>
          </ac:picMkLst>
        </pc:picChg>
        <pc:cxnChg chg="add del">
          <ac:chgData name="Родионова Ксения Васильевна" userId="S::rodionova.ksenia@urfu.me::5bc9d305-c0d6-40b0-8460-ef01fb181c24" providerId="AD" clId="Web-{FEEBFAF6-A26B-E03E-6D06-30CAED5FE32A}" dt="2023-10-24T11:32:58.660" v="159"/>
          <ac:cxnSpMkLst>
            <pc:docMk/>
            <pc:sldMk cId="33522978" sldId="262"/>
            <ac:cxnSpMk id="17" creationId="{00CD8E7C-C23B-A3B9-B18A-838AED877A40}"/>
          </ac:cxnSpMkLst>
        </pc:cxnChg>
        <pc:cxnChg chg="add del">
          <ac:chgData name="Родионова Ксения Васильевна" userId="S::rodionova.ksenia@urfu.me::5bc9d305-c0d6-40b0-8460-ef01fb181c24" providerId="AD" clId="Web-{FEEBFAF6-A26B-E03E-6D06-30CAED5FE32A}" dt="2023-10-24T11:33:34.426" v="171"/>
          <ac:cxnSpMkLst>
            <pc:docMk/>
            <pc:sldMk cId="33522978" sldId="262"/>
            <ac:cxnSpMk id="65" creationId="{6CF1BAF6-AD41-4082-B212-8A1F9A2E8779}"/>
          </ac:cxnSpMkLst>
        </pc:cxnChg>
        <pc:cxnChg chg="add del">
          <ac:chgData name="Родионова Ксения Васильевна" userId="S::rodionova.ksenia@urfu.me::5bc9d305-c0d6-40b0-8460-ef01fb181c24" providerId="AD" clId="Web-{FEEBFAF6-A26B-E03E-6D06-30CAED5FE32A}" dt="2023-10-24T11:44:36.753" v="245"/>
          <ac:cxnSpMkLst>
            <pc:docMk/>
            <pc:sldMk cId="33522978" sldId="262"/>
            <ac:cxnSpMk id="147" creationId="{8748256A-88AC-4254-406B-0E8EE2CC2B50}"/>
          </ac:cxnSpMkLst>
        </pc:cxnChg>
        <pc:cxnChg chg="add">
          <ac:chgData name="Родионова Ксения Васильевна" userId="S::rodionova.ksenia@urfu.me::5bc9d305-c0d6-40b0-8460-ef01fb181c24" providerId="AD" clId="Web-{FEEBFAF6-A26B-E03E-6D06-30CAED5FE32A}" dt="2023-10-24T11:44:36.768" v="246"/>
          <ac:cxnSpMkLst>
            <pc:docMk/>
            <pc:sldMk cId="33522978" sldId="262"/>
            <ac:cxnSpMk id="151" creationId="{7B2D303B-3DD0-4319-9EAD-361847FEC71D}"/>
          </ac:cxnSpMkLst>
        </pc:cxnChg>
      </pc:sldChg>
      <pc:sldChg chg="addSp delSp modSp new del mod setBg addAnim">
        <pc:chgData name="Родионова Ксения Васильевна" userId="S::rodionova.ksenia@urfu.me::5bc9d305-c0d6-40b0-8460-ef01fb181c24" providerId="AD" clId="Web-{FEEBFAF6-A26B-E03E-6D06-30CAED5FE32A}" dt="2023-10-24T11:31:33.689" v="146"/>
        <pc:sldMkLst>
          <pc:docMk/>
          <pc:sldMk cId="1961283434" sldId="262"/>
        </pc:sldMkLst>
        <pc:spChg chg="mod">
          <ac:chgData name="Родионова Ксения Васильевна" userId="S::rodionova.ksenia@urfu.me::5bc9d305-c0d6-40b0-8460-ef01fb181c24" providerId="AD" clId="Web-{FEEBFAF6-A26B-E03E-6D06-30CAED5FE32A}" dt="2023-10-24T11:31:04.704" v="145" actId="20577"/>
          <ac:spMkLst>
            <pc:docMk/>
            <pc:sldMk cId="1961283434" sldId="262"/>
            <ac:spMk id="2" creationId="{4C271137-A259-CEF3-E5D4-99CB8EA0D277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1:27:55.810" v="101"/>
          <ac:spMkLst>
            <pc:docMk/>
            <pc:sldMk cId="1961283434" sldId="262"/>
            <ac:spMk id="3" creationId="{B54C80FB-BE2F-3FF4-9AD5-F236658A653D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29:24.108" v="112"/>
          <ac:spMkLst>
            <pc:docMk/>
            <pc:sldMk cId="1961283434" sldId="262"/>
            <ac:spMk id="8" creationId="{C1DD1A8A-57D5-4A81-AD04-532B043C5611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1:29:24.108" v="112"/>
          <ac:spMkLst>
            <pc:docMk/>
            <pc:sldMk cId="1961283434" sldId="262"/>
            <ac:spMk id="10" creationId="{007891EC-4501-44ED-A8C8-B11B6DB767AB}"/>
          </ac:spMkLst>
        </pc:spChg>
        <pc:picChg chg="add">
          <ac:chgData name="Родионова Ксения Васильевна" userId="S::rodionova.ksenia@urfu.me::5bc9d305-c0d6-40b0-8460-ef01fb181c24" providerId="AD" clId="Web-{FEEBFAF6-A26B-E03E-6D06-30CAED5FE32A}" dt="2023-10-24T11:29:24.108" v="112"/>
          <ac:picMkLst>
            <pc:docMk/>
            <pc:sldMk cId="1961283434" sldId="262"/>
            <ac:picMk id="4" creationId="{706E80F7-CA36-8AE6-EF83-8CFC602785EF}"/>
          </ac:picMkLst>
        </pc:picChg>
      </pc:sldChg>
      <pc:sldChg chg="addSp delSp modSp new del mod setBg addAnim setClrOvrMap">
        <pc:chgData name="Родионова Ксения Васильевна" userId="S::rodionova.ksenia@urfu.me::5bc9d305-c0d6-40b0-8460-ef01fb181c24" providerId="AD" clId="Web-{FEEBFAF6-A26B-E03E-6D06-30CAED5FE32A}" dt="2023-10-24T12:59:24.708" v="1120"/>
        <pc:sldMkLst>
          <pc:docMk/>
          <pc:sldMk cId="3296099193" sldId="262"/>
        </pc:sldMkLst>
        <pc:spChg chg="mod">
          <ac:chgData name="Родионова Ксения Васильевна" userId="S::rodionova.ksenia@urfu.me::5bc9d305-c0d6-40b0-8460-ef01fb181c24" providerId="AD" clId="Web-{FEEBFAF6-A26B-E03E-6D06-30CAED5FE32A}" dt="2023-10-24T12:15:58.152" v="467" actId="1076"/>
          <ac:spMkLst>
            <pc:docMk/>
            <pc:sldMk cId="3296099193" sldId="262"/>
            <ac:spMk id="2" creationId="{62F9D71C-1EB2-06D5-876F-06C973647E3B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2:05:41.123" v="341"/>
          <ac:spMkLst>
            <pc:docMk/>
            <pc:sldMk cId="3296099193" sldId="262"/>
            <ac:spMk id="3" creationId="{D07CE6C5-8F0A-B301-15A4-15BDA57A1D17}"/>
          </ac:spMkLst>
        </pc:spChg>
        <pc:spChg chg="add del mod">
          <ac:chgData name="Родионова Ксения Васильевна" userId="S::rodionova.ksenia@urfu.me::5bc9d305-c0d6-40b0-8460-ef01fb181c24" providerId="AD" clId="Web-{FEEBFAF6-A26B-E03E-6D06-30CAED5FE32A}" dt="2023-10-24T12:16:03.418" v="468"/>
          <ac:spMkLst>
            <pc:docMk/>
            <pc:sldMk cId="3296099193" sldId="262"/>
            <ac:spMk id="4" creationId="{D6D2891A-5115-1129-D13F-D5EF031AF990}"/>
          </ac:spMkLst>
        </pc:spChg>
        <pc:spChg chg="add del mod">
          <ac:chgData name="Родионова Ксения Васильевна" userId="S::rodionova.ksenia@urfu.me::5bc9d305-c0d6-40b0-8460-ef01fb181c24" providerId="AD" clId="Web-{FEEBFAF6-A26B-E03E-6D06-30CAED5FE32A}" dt="2023-10-24T12:15:03.604" v="457"/>
          <ac:spMkLst>
            <pc:docMk/>
            <pc:sldMk cId="3296099193" sldId="262"/>
            <ac:spMk id="5" creationId="{9DA46548-C6AB-CE1B-63EA-D9B02CCD169B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3:26.013" v="945" actId="14100"/>
          <ac:spMkLst>
            <pc:docMk/>
            <pc:sldMk cId="3296099193" sldId="262"/>
            <ac:spMk id="6" creationId="{B6312FB3-7AAD-66B7-9024-B365D6178E85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3:32.997" v="947" actId="1076"/>
          <ac:spMkLst>
            <pc:docMk/>
            <pc:sldMk cId="3296099193" sldId="262"/>
            <ac:spMk id="7" creationId="{34EB1A52-4FE4-D267-D1EC-A0E29C3EF23C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2:15:13.011" v="458"/>
          <ac:spMkLst>
            <pc:docMk/>
            <pc:sldMk cId="3296099193" sldId="262"/>
            <ac:spMk id="8" creationId="{ED8E54F9-849C-4865-8C5E-FD967B81D756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3:43.763" v="950" actId="1076"/>
          <ac:spMkLst>
            <pc:docMk/>
            <pc:sldMk cId="3296099193" sldId="262"/>
            <ac:spMk id="9" creationId="{BDBF2793-7D55-19B3-056B-BD3666AD86EA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2:15:13.011" v="458"/>
          <ac:spMkLst>
            <pc:docMk/>
            <pc:sldMk cId="3296099193" sldId="262"/>
            <ac:spMk id="10" creationId="{391AE6B3-1D2D-4C67-A4DB-888635B527AC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5:31.703" v="973" actId="1076"/>
          <ac:spMkLst>
            <pc:docMk/>
            <pc:sldMk cId="3296099193" sldId="262"/>
            <ac:spMk id="11" creationId="{BE452C4C-CA47-AAF3-7A0D-D55C5011A4C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2:15:13.011" v="458"/>
          <ac:spMkLst>
            <pc:docMk/>
            <pc:sldMk cId="3296099193" sldId="262"/>
            <ac:spMk id="12" creationId="{6D080EC2-42B5-4E04-BBF7-F0BC5CB7C997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5:40.125" v="974" actId="1076"/>
          <ac:spMkLst>
            <pc:docMk/>
            <pc:sldMk cId="3296099193" sldId="262"/>
            <ac:spMk id="13" creationId="{2A6265D8-0361-AE80-9645-2A703D8E7537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5:44.609" v="975" actId="1076"/>
          <ac:spMkLst>
            <pc:docMk/>
            <pc:sldMk cId="3296099193" sldId="262"/>
            <ac:spMk id="15" creationId="{485FFF17-C52D-FC92-0935-2591275996B9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4:49.389" v="964" actId="1076"/>
          <ac:spMkLst>
            <pc:docMk/>
            <pc:sldMk cId="3296099193" sldId="262"/>
            <ac:spMk id="16" creationId="{1BBE4669-F358-FAE3-BDBB-50640650A31F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4:57.046" v="966" actId="1076"/>
          <ac:spMkLst>
            <pc:docMk/>
            <pc:sldMk cId="3296099193" sldId="262"/>
            <ac:spMk id="17" creationId="{505AF1D4-7822-75AE-1B44-A95F091DA1B6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2:15:13.011" v="458"/>
          <ac:spMkLst>
            <pc:docMk/>
            <pc:sldMk cId="3296099193" sldId="262"/>
            <ac:spMk id="18" creationId="{9228552E-C8B1-4A80-8448-0787CE0FC704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5:13.796" v="972" actId="1076"/>
          <ac:spMkLst>
            <pc:docMk/>
            <pc:sldMk cId="3296099193" sldId="262"/>
            <ac:spMk id="19" creationId="{37C373C5-39A4-E952-D66A-1AB8905912B5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2:56:45.939" v="1026" actId="1076"/>
          <ac:spMkLst>
            <pc:docMk/>
            <pc:sldMk cId="3296099193" sldId="262"/>
            <ac:spMk id="20" creationId="{6D480396-9B1C-8FCF-0B40-5F16443605EA}"/>
          </ac:spMkLst>
        </pc:spChg>
        <pc:picChg chg="add mod">
          <ac:chgData name="Родионова Ксения Васильевна" userId="S::rodionova.ksenia@urfu.me::5bc9d305-c0d6-40b0-8460-ef01fb181c24" providerId="AD" clId="Web-{FEEBFAF6-A26B-E03E-6D06-30CAED5FE32A}" dt="2023-10-24T12:22:58.755" v="638" actId="1076"/>
          <ac:picMkLst>
            <pc:docMk/>
            <pc:sldMk cId="3296099193" sldId="262"/>
            <ac:picMk id="14" creationId="{3B324B1B-331E-BFC8-3696-A3185AD9A9BA}"/>
          </ac:picMkLst>
        </pc:picChg>
      </pc:sldChg>
      <pc:sldChg chg="new del">
        <pc:chgData name="Родионова Ксения Васильевна" userId="S::rodionova.ksenia@urfu.me::5bc9d305-c0d6-40b0-8460-ef01fb181c24" providerId="AD" clId="Web-{FEEBFAF6-A26B-E03E-6D06-30CAED5FE32A}" dt="2023-10-24T12:40:36.793" v="944"/>
        <pc:sldMkLst>
          <pc:docMk/>
          <pc:sldMk cId="1411789951" sldId="263"/>
        </pc:sldMkLst>
      </pc:sldChg>
      <pc:sldChg chg="add del replId">
        <pc:chgData name="Родионова Ксения Васильевна" userId="S::rodionova.ksenia@urfu.me::5bc9d305-c0d6-40b0-8460-ef01fb181c24" providerId="AD" clId="Web-{FEEBFAF6-A26B-E03E-6D06-30CAED5FE32A}" dt="2023-10-24T12:57:06.017" v="1028"/>
        <pc:sldMkLst>
          <pc:docMk/>
          <pc:sldMk cId="584138583" sldId="264"/>
        </pc:sldMkLst>
      </pc:sldChg>
      <pc:sldChg chg="addSp modSp add replId">
        <pc:chgData name="Родионова Ксения Васильевна" userId="S::rodionova.ksenia@urfu.me::5bc9d305-c0d6-40b0-8460-ef01fb181c24" providerId="AD" clId="Web-{FEEBFAF6-A26B-E03E-6D06-30CAED5FE32A}" dt="2023-10-24T13:29:19.340" v="1323" actId="20577"/>
        <pc:sldMkLst>
          <pc:docMk/>
          <pc:sldMk cId="1928197954" sldId="265"/>
        </pc:sldMkLst>
        <pc:spChg chg="mod">
          <ac:chgData name="Родионова Ксения Васильевна" userId="S::rodionova.ksenia@urfu.me::5bc9d305-c0d6-40b0-8460-ef01fb181c24" providerId="AD" clId="Web-{FEEBFAF6-A26B-E03E-6D06-30CAED5FE32A}" dt="2023-10-24T13:29:19.340" v="1323" actId="20577"/>
          <ac:spMkLst>
            <pc:docMk/>
            <pc:sldMk cId="1928197954" sldId="265"/>
            <ac:spMk id="2" creationId="{62F9D71C-1EB2-06D5-876F-06C973647E3B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3:02:52.165" v="1164" actId="1076"/>
          <ac:spMkLst>
            <pc:docMk/>
            <pc:sldMk cId="1928197954" sldId="265"/>
            <ac:spMk id="3" creationId="{02B5D338-446F-C50E-3215-FA49452885BE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3:02:55.087" v="1165" actId="1076"/>
          <ac:spMkLst>
            <pc:docMk/>
            <pc:sldMk cId="1928197954" sldId="265"/>
            <ac:spMk id="4" creationId="{E4F908BD-1269-57AD-C82C-FAEE292737B5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0:52.413" v="1138" actId="1076"/>
          <ac:spMkLst>
            <pc:docMk/>
            <pc:sldMk cId="1928197954" sldId="265"/>
            <ac:spMk id="6" creationId="{B6312FB3-7AAD-66B7-9024-B365D6178E85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4:35.043" v="1189" actId="14100"/>
          <ac:spMkLst>
            <pc:docMk/>
            <pc:sldMk cId="1928197954" sldId="265"/>
            <ac:spMk id="7" creationId="{34EB1A52-4FE4-D267-D1EC-A0E29C3EF23C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4:39.511" v="1190" actId="1076"/>
          <ac:spMkLst>
            <pc:docMk/>
            <pc:sldMk cId="1928197954" sldId="265"/>
            <ac:spMk id="9" creationId="{BDBF2793-7D55-19B3-056B-BD3666AD86EA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3:03.025" v="1167" actId="1076"/>
          <ac:spMkLst>
            <pc:docMk/>
            <pc:sldMk cId="1928197954" sldId="265"/>
            <ac:spMk id="11" creationId="{BE452C4C-CA47-AAF3-7A0D-D55C5011A4C0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3:11.650" v="1170" actId="1076"/>
          <ac:spMkLst>
            <pc:docMk/>
            <pc:sldMk cId="1928197954" sldId="265"/>
            <ac:spMk id="13" creationId="{2A6265D8-0361-AE80-9645-2A703D8E7537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3:15.775" v="1171" actId="1076"/>
          <ac:spMkLst>
            <pc:docMk/>
            <pc:sldMk cId="1928197954" sldId="265"/>
            <ac:spMk id="15" creationId="{485FFF17-C52D-FC92-0935-2591275996B9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3:23.947" v="1173" actId="14100"/>
          <ac:spMkLst>
            <pc:docMk/>
            <pc:sldMk cId="1928197954" sldId="265"/>
            <ac:spMk id="16" creationId="{1BBE4669-F358-FAE3-BDBB-50640650A31F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4:19.355" v="1187" actId="14100"/>
          <ac:spMkLst>
            <pc:docMk/>
            <pc:sldMk cId="1928197954" sldId="265"/>
            <ac:spMk id="17" creationId="{505AF1D4-7822-75AE-1B44-A95F091DA1B6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4:23.480" v="1188" actId="1076"/>
          <ac:spMkLst>
            <pc:docMk/>
            <pc:sldMk cId="1928197954" sldId="265"/>
            <ac:spMk id="19" creationId="{37C373C5-39A4-E952-D66A-1AB8905912B5}"/>
          </ac:spMkLst>
        </pc:spChg>
        <pc:spChg chg="mod">
          <ac:chgData name="Родионова Ксения Васильевна" userId="S::rodionova.ksenia@urfu.me::5bc9d305-c0d6-40b0-8460-ef01fb181c24" providerId="AD" clId="Web-{FEEBFAF6-A26B-E03E-6D06-30CAED5FE32A}" dt="2023-10-24T13:02:58.494" v="1166" actId="1076"/>
          <ac:spMkLst>
            <pc:docMk/>
            <pc:sldMk cId="1928197954" sldId="265"/>
            <ac:spMk id="20" creationId="{6D480396-9B1C-8FCF-0B40-5F16443605EA}"/>
          </ac:spMkLst>
        </pc:spChg>
        <pc:picChg chg="mod">
          <ac:chgData name="Родионова Ксения Васильевна" userId="S::rodionova.ksenia@urfu.me::5bc9d305-c0d6-40b0-8460-ef01fb181c24" providerId="AD" clId="Web-{FEEBFAF6-A26B-E03E-6D06-30CAED5FE32A}" dt="2023-10-24T13:03:47.463" v="1180" actId="1076"/>
          <ac:picMkLst>
            <pc:docMk/>
            <pc:sldMk cId="1928197954" sldId="265"/>
            <ac:picMk id="14" creationId="{3B324B1B-331E-BFC8-3696-A3185AD9A9BA}"/>
          </ac:picMkLst>
        </pc:picChg>
      </pc:sldChg>
      <pc:sldChg chg="addSp delSp modSp new mod setBg addAnim delAnim setClrOvrMap">
        <pc:chgData name="Родионова Ксения Васильевна" userId="S::rodionova.ksenia@urfu.me::5bc9d305-c0d6-40b0-8460-ef01fb181c24" providerId="AD" clId="Web-{FEEBFAF6-A26B-E03E-6D06-30CAED5FE32A}" dt="2023-10-24T14:08:28.093" v="2178" actId="20577"/>
        <pc:sldMkLst>
          <pc:docMk/>
          <pc:sldMk cId="1256420125" sldId="266"/>
        </pc:sldMkLst>
        <pc:spChg chg="del mod">
          <ac:chgData name="Родионова Ксения Васильевна" userId="S::rodionova.ksenia@urfu.me::5bc9d305-c0d6-40b0-8460-ef01fb181c24" providerId="AD" clId="Web-{FEEBFAF6-A26B-E03E-6D06-30CAED5FE32A}" dt="2023-10-24T13:19:02.280" v="1218"/>
          <ac:spMkLst>
            <pc:docMk/>
            <pc:sldMk cId="1256420125" sldId="266"/>
            <ac:spMk id="2" creationId="{9E51B808-07C1-8886-72F6-8BC1D4332532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3:18:51.733" v="1216"/>
          <ac:spMkLst>
            <pc:docMk/>
            <pc:sldMk cId="1256420125" sldId="266"/>
            <ac:spMk id="3" creationId="{E60F33CF-0A68-C502-2B3A-D411F3D1AC2F}"/>
          </ac:spMkLst>
        </pc:spChg>
        <pc:spChg chg="add del mod">
          <ac:chgData name="Родионова Ксения Васильевна" userId="S::rodionova.ksenia@urfu.me::5bc9d305-c0d6-40b0-8460-ef01fb181c24" providerId="AD" clId="Web-{FEEBFAF6-A26B-E03E-6D06-30CAED5FE32A}" dt="2023-10-24T13:23:49.802" v="1315"/>
          <ac:spMkLst>
            <pc:docMk/>
            <pc:sldMk cId="1256420125" sldId="266"/>
            <ac:spMk id="6" creationId="{D62F3BB9-C868-2011-6A9F-FF3C587FA167}"/>
          </ac:spMkLst>
        </pc:spChg>
        <pc:spChg chg="add del mod">
          <ac:chgData name="Родионова Ксения Васильевна" userId="S::rodionova.ksenia@urfu.me::5bc9d305-c0d6-40b0-8460-ef01fb181c24" providerId="AD" clId="Web-{FEEBFAF6-A26B-E03E-6D06-30CAED5FE32A}" dt="2023-10-24T13:30:10.419" v="1324"/>
          <ac:spMkLst>
            <pc:docMk/>
            <pc:sldMk cId="1256420125" sldId="266"/>
            <ac:spMk id="8" creationId="{78BAA459-6C17-BC8E-420B-CF19B9E39B1D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4:08:28.093" v="2178" actId="20577"/>
          <ac:spMkLst>
            <pc:docMk/>
            <pc:sldMk cId="1256420125" sldId="266"/>
            <ac:spMk id="9" creationId="{80F7A8ED-99B1-4116-DF0E-6B426403540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3:21:32.517" v="1262"/>
          <ac:spMkLst>
            <pc:docMk/>
            <pc:sldMk cId="1256420125" sldId="266"/>
            <ac:spMk id="11" creationId="{0671A8AE-40A1-4631-A6B8-581AFF06548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3:21:32.517" v="1262"/>
          <ac:spMkLst>
            <pc:docMk/>
            <pc:sldMk cId="1256420125" sldId="266"/>
            <ac:spMk id="13" creationId="{AB58EF07-17C2-48CF-ABB0-EEF1F17CB8F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3:21:32.517" v="1262"/>
          <ac:spMkLst>
            <pc:docMk/>
            <pc:sldMk cId="1256420125" sldId="266"/>
            <ac:spMk id="15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3:21:32.517" v="1262"/>
          <ac:spMkLst>
            <pc:docMk/>
            <pc:sldMk cId="1256420125" sldId="266"/>
            <ac:spMk id="17" creationId="{08C9B587-E65E-4B52-B37C-ABEBB6E87928}"/>
          </ac:spMkLst>
        </pc:spChg>
        <pc:picChg chg="add mod">
          <ac:chgData name="Родионова Ксения Васильевна" userId="S::rodionova.ksenia@urfu.me::5bc9d305-c0d6-40b0-8460-ef01fb181c24" providerId="AD" clId="Web-{FEEBFAF6-A26B-E03E-6D06-30CAED5FE32A}" dt="2023-10-24T13:21:32.517" v="1262"/>
          <ac:picMkLst>
            <pc:docMk/>
            <pc:sldMk cId="1256420125" sldId="266"/>
            <ac:picMk id="5" creationId="{AF4B1471-4458-1B5A-8F32-DEDCB4A8F970}"/>
          </ac:picMkLst>
        </pc:picChg>
      </pc:sldChg>
      <pc:sldChg chg="addSp delSp modSp new mod setBg">
        <pc:chgData name="Родионова Ксения Васильевна" userId="S::rodionova.ksenia@urfu.me::5bc9d305-c0d6-40b0-8460-ef01fb181c24" providerId="AD" clId="Web-{FEEBFAF6-A26B-E03E-6D06-30CAED5FE32A}" dt="2023-10-24T13:23:42.411" v="1314" actId="1076"/>
        <pc:sldMkLst>
          <pc:docMk/>
          <pc:sldMk cId="592627889" sldId="267"/>
        </pc:sldMkLst>
        <pc:spChg chg="del mod">
          <ac:chgData name="Родионова Ксения Васильевна" userId="S::rodionova.ksenia@urfu.me::5bc9d305-c0d6-40b0-8460-ef01fb181c24" providerId="AD" clId="Web-{FEEBFAF6-A26B-E03E-6D06-30CAED5FE32A}" dt="2023-10-24T13:22:10.315" v="1271"/>
          <ac:spMkLst>
            <pc:docMk/>
            <pc:sldMk cId="592627889" sldId="267"/>
            <ac:spMk id="2" creationId="{9204C4AC-6D90-BF71-7DDB-9D0C983C9AE1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3:22:03.471" v="1269"/>
          <ac:spMkLst>
            <pc:docMk/>
            <pc:sldMk cId="592627889" sldId="267"/>
            <ac:spMk id="3" creationId="{A6C42AAA-EA34-CB33-4CA6-F47DE183F0D7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3:23:42.411" v="1314" actId="1076"/>
          <ac:spMkLst>
            <pc:docMk/>
            <pc:sldMk cId="592627889" sldId="267"/>
            <ac:spMk id="4" creationId="{F9C5C7DC-CF80-6149-E23D-A988B4C5A004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3:22:03.471" v="1269"/>
          <ac:spMkLst>
            <pc:docMk/>
            <pc:sldMk cId="592627889" sldId="267"/>
            <ac:spMk id="9" creationId="{0671A8AE-40A1-4631-A6B8-581AFF065482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3:22:03.471" v="1269"/>
          <ac:spMkLst>
            <pc:docMk/>
            <pc:sldMk cId="592627889" sldId="267"/>
            <ac:spMk id="11" creationId="{AB58EF07-17C2-48CF-ABB0-EEF1F17CB8F0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3:22:03.471" v="1269"/>
          <ac:spMkLst>
            <pc:docMk/>
            <pc:sldMk cId="592627889" sldId="267"/>
            <ac:spMk id="13" creationId="{AF2F604E-43BE-4DC3-B983-E071523364F8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3:22:03.471" v="1269"/>
          <ac:spMkLst>
            <pc:docMk/>
            <pc:sldMk cId="592627889" sldId="267"/>
            <ac:spMk id="15" creationId="{08C9B587-E65E-4B52-B37C-ABEBB6E87928}"/>
          </ac:spMkLst>
        </pc:spChg>
        <pc:picChg chg="add">
          <ac:chgData name="Родионова Ксения Васильевна" userId="S::rodionova.ksenia@urfu.me::5bc9d305-c0d6-40b0-8460-ef01fb181c24" providerId="AD" clId="Web-{FEEBFAF6-A26B-E03E-6D06-30CAED5FE32A}" dt="2023-10-24T13:22:03.471" v="1269"/>
          <ac:picMkLst>
            <pc:docMk/>
            <pc:sldMk cId="592627889" sldId="267"/>
            <ac:picMk id="5" creationId="{C93CF3B1-B0DB-F9A5-CF3A-F440B34B5099}"/>
          </ac:picMkLst>
        </pc:picChg>
      </pc:sldChg>
      <pc:sldChg chg="addSp delSp modSp new mod setBg addAnim delAnim setClrOvrMap">
        <pc:chgData name="Родионова Ксения Васильевна" userId="S::rodionova.ksenia@urfu.me::5bc9d305-c0d6-40b0-8460-ef01fb181c24" providerId="AD" clId="Web-{FEEBFAF6-A26B-E03E-6D06-30CAED5FE32A}" dt="2023-10-24T14:22:58.408" v="2525" actId="20577"/>
        <pc:sldMkLst>
          <pc:docMk/>
          <pc:sldMk cId="3872760126" sldId="268"/>
        </pc:sldMkLst>
        <pc:spChg chg="del mod">
          <ac:chgData name="Родионова Ксения Васильевна" userId="S::rodionova.ksenia@urfu.me::5bc9d305-c0d6-40b0-8460-ef01fb181c24" providerId="AD" clId="Web-{FEEBFAF6-A26B-E03E-6D06-30CAED5FE32A}" dt="2023-10-24T14:19:48.420" v="2431"/>
          <ac:spMkLst>
            <pc:docMk/>
            <pc:sldMk cId="3872760126" sldId="268"/>
            <ac:spMk id="2" creationId="{691DBA3A-B239-3236-18D2-6AC73E32EA27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4:15:29.024" v="2190"/>
          <ac:spMkLst>
            <pc:docMk/>
            <pc:sldMk cId="3872760126" sldId="268"/>
            <ac:spMk id="3" creationId="{702752AA-A318-CBDA-6E82-712DF71612C4}"/>
          </ac:spMkLst>
        </pc:spChg>
        <pc:spChg chg="add del mod">
          <ac:chgData name="Родионова Ксения Васильевна" userId="S::rodionova.ksenia@urfu.me::5bc9d305-c0d6-40b0-8460-ef01fb181c24" providerId="AD" clId="Web-{FEEBFAF6-A26B-E03E-6D06-30CAED5FE32A}" dt="2023-10-24T14:20:22.046" v="2437"/>
          <ac:spMkLst>
            <pc:docMk/>
            <pc:sldMk cId="3872760126" sldId="268"/>
            <ac:spMk id="6" creationId="{E741475B-1F23-6F51-53B1-5525EF27D754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4:22:58.408" v="2525" actId="20577"/>
          <ac:spMkLst>
            <pc:docMk/>
            <pc:sldMk cId="3872760126" sldId="268"/>
            <ac:spMk id="7" creationId="{335B65D5-B48C-52AE-8862-59EF87FFE36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0:07.983" v="2432"/>
          <ac:spMkLst>
            <pc:docMk/>
            <pc:sldMk cId="3872760126" sldId="268"/>
            <ac:spMk id="10" creationId="{0671A8AE-40A1-4631-A6B8-581AFF065482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0:07.983" v="2432"/>
          <ac:spMkLst>
            <pc:docMk/>
            <pc:sldMk cId="3872760126" sldId="268"/>
            <ac:spMk id="12" creationId="{AB58EF07-17C2-48CF-ABB0-EEF1F17CB8F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0:07.983" v="2432"/>
          <ac:spMkLst>
            <pc:docMk/>
            <pc:sldMk cId="3872760126" sldId="268"/>
            <ac:spMk id="14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0:07.983" v="2432"/>
          <ac:spMkLst>
            <pc:docMk/>
            <pc:sldMk cId="3872760126" sldId="268"/>
            <ac:spMk id="16" creationId="{08C9B587-E65E-4B52-B37C-ABEBB6E87928}"/>
          </ac:spMkLst>
        </pc:spChg>
        <pc:picChg chg="add mod">
          <ac:chgData name="Родионова Ксения Васильевна" userId="S::rodionova.ksenia@urfu.me::5bc9d305-c0d6-40b0-8460-ef01fb181c24" providerId="AD" clId="Web-{FEEBFAF6-A26B-E03E-6D06-30CAED5FE32A}" dt="2023-10-24T14:20:07.983" v="2432"/>
          <ac:picMkLst>
            <pc:docMk/>
            <pc:sldMk cId="3872760126" sldId="268"/>
            <ac:picMk id="5" creationId="{0DCECAD6-CBCB-FCC8-05A0-B57ECFF213AE}"/>
          </ac:picMkLst>
        </pc:picChg>
      </pc:sldChg>
      <pc:sldChg chg="addSp delSp modSp new mod setBg addAnim delAnim setClrOvrMap">
        <pc:chgData name="Родионова Ксения Васильевна" userId="S::rodionova.ksenia@urfu.me::5bc9d305-c0d6-40b0-8460-ef01fb181c24" providerId="AD" clId="Web-{FEEBFAF6-A26B-E03E-6D06-30CAED5FE32A}" dt="2023-10-24T15:01:02.613" v="3073" actId="1076"/>
        <pc:sldMkLst>
          <pc:docMk/>
          <pc:sldMk cId="2902262889" sldId="269"/>
        </pc:sldMkLst>
        <pc:spChg chg="del mod">
          <ac:chgData name="Родионова Ксения Васильевна" userId="S::rodionova.ksenia@urfu.me::5bc9d305-c0d6-40b0-8460-ef01fb181c24" providerId="AD" clId="Web-{FEEBFAF6-A26B-E03E-6D06-30CAED5FE32A}" dt="2023-10-24T14:25:01.536" v="2554"/>
          <ac:spMkLst>
            <pc:docMk/>
            <pc:sldMk cId="2902262889" sldId="269"/>
            <ac:spMk id="2" creationId="{B1794FB0-6C2C-8370-8F41-3EA5C28A24CA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4:48.114" v="2553"/>
          <ac:spMkLst>
            <pc:docMk/>
            <pc:sldMk cId="2902262889" sldId="269"/>
            <ac:spMk id="3" creationId="{4D0AC118-59E6-934A-03C3-5BE38BDCDFDE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4:43:00.621" v="2668" actId="1076"/>
          <ac:spMkLst>
            <pc:docMk/>
            <pc:sldMk cId="2902262889" sldId="269"/>
            <ac:spMk id="6" creationId="{24006B3A-64C6-FB53-8B4D-8D144D0974E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5:04.489" v="2555"/>
          <ac:spMkLst>
            <pc:docMk/>
            <pc:sldMk cId="2902262889" sldId="269"/>
            <ac:spMk id="7" creationId="{4D0AC118-59E6-934A-03C3-5BE38BDCDFDE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8" creationId="{DDC95FA9-076A-421D-93A3-9C29819EBFC6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4:43:02.887" v="2669" actId="1076"/>
          <ac:spMkLst>
            <pc:docMk/>
            <pc:sldMk cId="2902262889" sldId="269"/>
            <ac:spMk id="9" creationId="{D556D341-DC7F-6D8B-8E0D-F715D6E77CA4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10" creationId="{0A6C8D94-3813-4D93-A6A7-A97EFFBCF3D1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20" creationId="{AA00467E-A507-4BEF-AAB5-2B35F13FAD33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4:44:09.295" v="2673"/>
          <ac:spMkLst>
            <pc:docMk/>
            <pc:sldMk cId="2902262889" sldId="269"/>
            <ac:spMk id="21" creationId="{4A9792BB-2114-293F-A1F3-6F27CA3DB464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5:01:02.613" v="3073" actId="1076"/>
          <ac:spMkLst>
            <pc:docMk/>
            <pc:sldMk cId="2902262889" sldId="269"/>
            <ac:spMk id="27" creationId="{C6F197DA-288D-F985-6311-4EFA1B4E219F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28" creationId="{05E35C12-B6B4-4F57-950C-6EB3CD8F484E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39" creationId="{DDC95FA9-076A-421D-93A3-9C29819EBFC6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197" v="2640"/>
          <ac:spMkLst>
            <pc:docMk/>
            <pc:sldMk cId="2902262889" sldId="269"/>
            <ac:spMk id="40" creationId="{7C432AFE-B3D2-4BFF-BF8F-96C27AFF1AC7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41" creationId="{0A6C8D94-3813-4D93-A6A7-A97EFFBCF3D1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197" v="2640"/>
          <ac:spMkLst>
            <pc:docMk/>
            <pc:sldMk cId="2902262889" sldId="269"/>
            <ac:spMk id="42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4:28:57.197" v="2640"/>
          <ac:spMkLst>
            <pc:docMk/>
            <pc:sldMk cId="2902262889" sldId="269"/>
            <ac:spMk id="44" creationId="{08C9B587-E65E-4B52-B37C-ABEBB6E87928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51" creationId="{AA00467E-A507-4BEF-AAB5-2B35F13FAD33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spMkLst>
            <pc:docMk/>
            <pc:sldMk cId="2902262889" sldId="269"/>
            <ac:spMk id="59" creationId="{05E35C12-B6B4-4F57-950C-6EB3CD8F484E}"/>
          </ac:spMkLst>
        </pc:spChg>
        <pc:gr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grpSpMkLst>
            <pc:docMk/>
            <pc:sldMk cId="2902262889" sldId="269"/>
            <ac:grpSpMk id="12" creationId="{3794673D-8563-4993-8E86-6D89D6E97EA8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grpSpMkLst>
            <pc:docMk/>
            <pc:sldMk cId="2902262889" sldId="269"/>
            <ac:grpSpMk id="22" creationId="{34BCCBFD-2A87-46DC-A665-6039BF72DB61}"/>
          </ac:grpSpMkLst>
        </pc:grpChg>
        <pc:grpChg chg="add del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grpSpMkLst>
            <pc:docMk/>
            <pc:sldMk cId="2902262889" sldId="269"/>
            <ac:grpSpMk id="30" creationId="{2B14810E-84F3-4F8A-AF58-F452B9815125}"/>
          </ac:grpSpMkLst>
        </pc:grpChg>
        <pc:gr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grpSpMkLst>
            <pc:docMk/>
            <pc:sldMk cId="2902262889" sldId="269"/>
            <ac:grpSpMk id="43" creationId="{3794673D-8563-4993-8E86-6D89D6E97EA8}"/>
          </ac:grpSpMkLst>
        </pc:grpChg>
        <pc:gr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grpSpMkLst>
            <pc:docMk/>
            <pc:sldMk cId="2902262889" sldId="269"/>
            <ac:grpSpMk id="53" creationId="{34BCCBFD-2A87-46DC-A665-6039BF72DB61}"/>
          </ac:grpSpMkLst>
        </pc:grpChg>
        <pc:grpChg chg="add">
          <ac:chgData name="Родионова Ксения Васильевна" userId="S::rodionova.ksenia@urfu.me::5bc9d305-c0d6-40b0-8460-ef01fb181c24" providerId="AD" clId="Web-{FEEBFAF6-A26B-E03E-6D06-30CAED5FE32A}" dt="2023-10-24T14:28:57.228" v="2641"/>
          <ac:grpSpMkLst>
            <pc:docMk/>
            <pc:sldMk cId="2902262889" sldId="269"/>
            <ac:grpSpMk id="61" creationId="{2B14810E-84F3-4F8A-AF58-F452B9815125}"/>
          </ac:grpSpMkLst>
        </pc:grpChg>
        <pc:picChg chg="add del">
          <ac:chgData name="Родионова Ксения Васильевна" userId="S::rodionova.ksenia@urfu.me::5bc9d305-c0d6-40b0-8460-ef01fb181c24" providerId="AD" clId="Web-{FEEBFAF6-A26B-E03E-6D06-30CAED5FE32A}" dt="2023-10-24T14:24:48.098" v="2552"/>
          <ac:picMkLst>
            <pc:docMk/>
            <pc:sldMk cId="2902262889" sldId="269"/>
            <ac:picMk id="5" creationId="{26443335-EE29-44DE-B16C-63ADCAA6ED46}"/>
          </ac:picMkLst>
        </pc:picChg>
        <pc:picChg chg="add mod">
          <ac:chgData name="Родионова Ксения Васильевна" userId="S::rodionova.ksenia@urfu.me::5bc9d305-c0d6-40b0-8460-ef01fb181c24" providerId="AD" clId="Web-{FEEBFAF6-A26B-E03E-6D06-30CAED5FE32A}" dt="2023-10-24T14:43:13.262" v="2672" actId="1076"/>
          <ac:picMkLst>
            <pc:docMk/>
            <pc:sldMk cId="2902262889" sldId="269"/>
            <ac:picMk id="11" creationId="{46BA8A42-367F-97B6-01AC-D058FA68C00A}"/>
          </ac:picMkLst>
        </pc:picChg>
        <pc:picChg chg="add mod">
          <ac:chgData name="Родионова Ксения Васильевна" userId="S::rodionova.ksenia@urfu.me::5bc9d305-c0d6-40b0-8460-ef01fb181c24" providerId="AD" clId="Web-{FEEBFAF6-A26B-E03E-6D06-30CAED5FE32A}" dt="2023-10-24T14:43:05.809" v="2670" actId="1076"/>
          <ac:picMkLst>
            <pc:docMk/>
            <pc:sldMk cId="2902262889" sldId="269"/>
            <ac:picMk id="19" creationId="{CDE80232-22B9-85E0-607C-0A4A4076384C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4:28:57.197" v="2640"/>
          <ac:picMkLst>
            <pc:docMk/>
            <pc:sldMk cId="2902262889" sldId="269"/>
            <ac:picMk id="36" creationId="{D9425979-73AA-ABDC-3A17-811276050FF4}"/>
          </ac:picMkLst>
        </pc:picChg>
      </pc:sldChg>
      <pc:sldChg chg="addSp delSp modSp new mod setBg">
        <pc:chgData name="Родионова Ксения Васильевна" userId="S::rodionova.ksenia@urfu.me::5bc9d305-c0d6-40b0-8460-ef01fb181c24" providerId="AD" clId="Web-{FEEBFAF6-A26B-E03E-6D06-30CAED5FE32A}" dt="2023-10-24T16:26:01.801" v="3216" actId="1076"/>
        <pc:sldMkLst>
          <pc:docMk/>
          <pc:sldMk cId="221120038" sldId="270"/>
        </pc:sldMkLst>
        <pc:spChg chg="mod">
          <ac:chgData name="Родионова Ксения Васильевна" userId="S::rodionova.ksenia@urfu.me::5bc9d305-c0d6-40b0-8460-ef01fb181c24" providerId="AD" clId="Web-{FEEBFAF6-A26B-E03E-6D06-30CAED5FE32A}" dt="2023-10-24T16:19:32.494" v="3090" actId="1076"/>
          <ac:spMkLst>
            <pc:docMk/>
            <pc:sldMk cId="221120038" sldId="270"/>
            <ac:spMk id="2" creationId="{E5529B65-9C28-7975-E2B7-BCE5640F1A6E}"/>
          </ac:spMkLst>
        </pc:spChg>
        <pc:spChg chg="del mod">
          <ac:chgData name="Родионова Ксения Васильевна" userId="S::rodionova.ksenia@urfu.me::5bc9d305-c0d6-40b0-8460-ef01fb181c24" providerId="AD" clId="Web-{FEEBFAF6-A26B-E03E-6D06-30CAED5FE32A}" dt="2023-10-24T16:19:40.510" v="3091"/>
          <ac:spMkLst>
            <pc:docMk/>
            <pc:sldMk cId="221120038" sldId="270"/>
            <ac:spMk id="3" creationId="{E946A82F-7751-9F14-BC33-9A298B0D66A0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6:26:01.801" v="3216" actId="1076"/>
          <ac:spMkLst>
            <pc:docMk/>
            <pc:sldMk cId="221120038" sldId="270"/>
            <ac:spMk id="5" creationId="{3B729E92-5E7C-44EF-8FA0-CF9992F749CC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spMkLst>
            <pc:docMk/>
            <pc:sldMk cId="221120038" sldId="270"/>
            <ac:spMk id="8" creationId="{DDC95FA9-076A-421D-93A3-9C29819EBFC6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spMkLst>
            <pc:docMk/>
            <pc:sldMk cId="221120038" sldId="270"/>
            <ac:spMk id="10" creationId="{0A6C8D94-3813-4D93-A6A7-A97EFFBCF3D1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spMkLst>
            <pc:docMk/>
            <pc:sldMk cId="221120038" sldId="270"/>
            <ac:spMk id="20" creationId="{AA00467E-A507-4BEF-AAB5-2B35F13FAD33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spMkLst>
            <pc:docMk/>
            <pc:sldMk cId="221120038" sldId="270"/>
            <ac:spMk id="28" creationId="{05E35C12-B6B4-4F57-950C-6EB3CD8F484E}"/>
          </ac:spMkLst>
        </pc:spChg>
        <pc:gr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grpSpMkLst>
            <pc:docMk/>
            <pc:sldMk cId="221120038" sldId="270"/>
            <ac:grpSpMk id="12" creationId="{3794673D-8563-4993-8E86-6D89D6E97EA8}"/>
          </ac:grpSpMkLst>
        </pc:grpChg>
        <pc:gr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grpSpMkLst>
            <pc:docMk/>
            <pc:sldMk cId="221120038" sldId="270"/>
            <ac:grpSpMk id="22" creationId="{34BCCBFD-2A87-46DC-A665-6039BF72DB61}"/>
          </ac:grpSpMkLst>
        </pc:grpChg>
        <pc:grpChg chg="add">
          <ac:chgData name="Родионова Ксения Васильевна" userId="S::rodionova.ksenia@urfu.me::5bc9d305-c0d6-40b0-8460-ef01fb181c24" providerId="AD" clId="Web-{FEEBFAF6-A26B-E03E-6D06-30CAED5FE32A}" dt="2023-10-24T16:16:40.661" v="3075"/>
          <ac:grpSpMkLst>
            <pc:docMk/>
            <pc:sldMk cId="221120038" sldId="270"/>
            <ac:grpSpMk id="30" creationId="{2B14810E-84F3-4F8A-AF58-F452B9815125}"/>
          </ac:grpSpMkLst>
        </pc:grpChg>
        <pc:picChg chg="add mod">
          <ac:chgData name="Родионова Ксения Васильевна" userId="S::rodionova.ksenia@urfu.me::5bc9d305-c0d6-40b0-8460-ef01fb181c24" providerId="AD" clId="Web-{FEEBFAF6-A26B-E03E-6D06-30CAED5FE32A}" dt="2023-10-24T16:25:59.301" v="3215" actId="1076"/>
          <ac:picMkLst>
            <pc:docMk/>
            <pc:sldMk cId="221120038" sldId="270"/>
            <ac:picMk id="4" creationId="{049FB6C7-7C03-FD6F-2048-746B96A5BA9E}"/>
          </ac:picMkLst>
        </pc:picChg>
      </pc:sldChg>
      <pc:sldChg chg="addSp delSp modSp new del mod setBg setClrOvrMap">
        <pc:chgData name="Родионова Ксения Васильевна" userId="S::rodionova.ksenia@urfu.me::5bc9d305-c0d6-40b0-8460-ef01fb181c24" providerId="AD" clId="Web-{FEEBFAF6-A26B-E03E-6D06-30CAED5FE32A}" dt="2023-10-24T16:28:55.852" v="3258"/>
        <pc:sldMkLst>
          <pc:docMk/>
          <pc:sldMk cId="2419088544" sldId="271"/>
        </pc:sldMkLst>
        <pc:spChg chg="mod">
          <ac:chgData name="Родионова Ксения Васильевна" userId="S::rodionova.ksenia@urfu.me::5bc9d305-c0d6-40b0-8460-ef01fb181c24" providerId="AD" clId="Web-{FEEBFAF6-A26B-E03E-6D06-30CAED5FE32A}" dt="2023-10-24T16:27:27.131" v="3236" actId="20577"/>
          <ac:spMkLst>
            <pc:docMk/>
            <pc:sldMk cId="2419088544" sldId="271"/>
            <ac:spMk id="2" creationId="{8F750D85-CA0B-6B1C-64FD-2E5E8653EC89}"/>
          </ac:spMkLst>
        </pc:spChg>
        <pc:spChg chg="del">
          <ac:chgData name="Родионова Ксения Васильевна" userId="S::rodionova.ksenia@urfu.me::5bc9d305-c0d6-40b0-8460-ef01fb181c24" providerId="AD" clId="Web-{FEEBFAF6-A26B-E03E-6D06-30CAED5FE32A}" dt="2023-10-24T16:26:38.020" v="3224"/>
          <ac:spMkLst>
            <pc:docMk/>
            <pc:sldMk cId="2419088544" sldId="271"/>
            <ac:spMk id="3" creationId="{0BCD1527-CE88-FC54-3E25-5F985960F934}"/>
          </ac:spMkLst>
        </pc:spChg>
        <pc:picChg chg="add">
          <ac:chgData name="Родионова Ксения Васильевна" userId="S::rodionova.ksenia@urfu.me::5bc9d305-c0d6-40b0-8460-ef01fb181c24" providerId="AD" clId="Web-{FEEBFAF6-A26B-E03E-6D06-30CAED5FE32A}" dt="2023-10-24T16:26:38.020" v="3224"/>
          <ac:picMkLst>
            <pc:docMk/>
            <pc:sldMk cId="2419088544" sldId="271"/>
            <ac:picMk id="5" creationId="{025E16DA-F4D0-940A-44DA-FA708D289B1F}"/>
          </ac:picMkLst>
        </pc:picChg>
      </pc:sldChg>
      <pc:sldChg chg="addSp delSp modSp new mod setBg setClrOvrMap">
        <pc:chgData name="Родионова Ксения Васильевна" userId="S::rodionova.ksenia@urfu.me::5bc9d305-c0d6-40b0-8460-ef01fb181c24" providerId="AD" clId="Web-{FEEBFAF6-A26B-E03E-6D06-30CAED5FE32A}" dt="2023-10-24T16:38:25.117" v="3297" actId="20577"/>
        <pc:sldMkLst>
          <pc:docMk/>
          <pc:sldMk cId="4050645495" sldId="272"/>
        </pc:sldMkLst>
        <pc:spChg chg="del mod">
          <ac:chgData name="Родионова Ксения Васильевна" userId="S::rodionova.ksenia@urfu.me::5bc9d305-c0d6-40b0-8460-ef01fb181c24" providerId="AD" clId="Web-{FEEBFAF6-A26B-E03E-6D06-30CAED5FE32A}" dt="2023-10-24T16:33:14.515" v="3262"/>
          <ac:spMkLst>
            <pc:docMk/>
            <pc:sldMk cId="4050645495" sldId="272"/>
            <ac:spMk id="2" creationId="{33CAA413-F8C6-847B-00EF-0B733F5A47C0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6:28:26.851" v="3255"/>
          <ac:spMkLst>
            <pc:docMk/>
            <pc:sldMk cId="4050645495" sldId="272"/>
            <ac:spMk id="3" creationId="{332CA47D-DBF4-1D86-7F98-370B32F404BA}"/>
          </ac:spMkLst>
        </pc:spChg>
        <pc:spChg chg="add mod">
          <ac:chgData name="Родионова Ксения Васильевна" userId="S::rodionova.ksenia@urfu.me::5bc9d305-c0d6-40b0-8460-ef01fb181c24" providerId="AD" clId="Web-{FEEBFAF6-A26B-E03E-6D06-30CAED5FE32A}" dt="2023-10-24T16:38:25.117" v="3297" actId="20577"/>
          <ac:spMkLst>
            <pc:docMk/>
            <pc:sldMk cId="4050645495" sldId="272"/>
            <ac:spMk id="4" creationId="{30651A5B-9505-5DC7-B1F3-A9CD0E3A513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6:28:22.601" v="3252"/>
          <ac:spMkLst>
            <pc:docMk/>
            <pc:sldMk cId="4050645495" sldId="272"/>
            <ac:spMk id="9" creationId="{71B2258F-86CA-4D4D-8270-BC05FCDEBFB3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6:28:26.836" v="3254"/>
          <ac:spMkLst>
            <pc:docMk/>
            <pc:sldMk cId="4050645495" sldId="272"/>
            <ac:spMk id="11" creationId="{F489C2E0-4895-4B72-85EA-7EE9FAFFDC7E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6:28:26.836" v="3254"/>
          <ac:spMkLst>
            <pc:docMk/>
            <pc:sldMk cId="4050645495" sldId="272"/>
            <ac:spMk id="12" creationId="{88D74A45-8C44-4D66-9253-B2B25C223ABE}"/>
          </ac:spMkLst>
        </pc:spChg>
        <pc:spChg chg="add">
          <ac:chgData name="Родионова Ксения Васильевна" userId="S::rodionova.ksenia@urfu.me::5bc9d305-c0d6-40b0-8460-ef01fb181c24" providerId="AD" clId="Web-{FEEBFAF6-A26B-E03E-6D06-30CAED5FE32A}" dt="2023-10-24T16:28:26.851" v="3255"/>
          <ac:spMkLst>
            <pc:docMk/>
            <pc:sldMk cId="4050645495" sldId="272"/>
            <ac:spMk id="15" creationId="{A9D6EEA4-51EF-4796-BE5B-F3EB11F23ED7}"/>
          </ac:spMkLst>
        </pc:spChg>
        <pc:spChg chg="add del">
          <ac:chgData name="Родионова Ксения Васильевна" userId="S::rodionova.ksenia@urfu.me::5bc9d305-c0d6-40b0-8460-ef01fb181c24" providerId="AD" clId="Web-{FEEBFAF6-A26B-E03E-6D06-30CAED5FE32A}" dt="2023-10-24T16:28:47.055" v="3257"/>
          <ac:spMkLst>
            <pc:docMk/>
            <pc:sldMk cId="4050645495" sldId="272"/>
            <ac:spMk id="17" creationId="{332CA47D-DBF4-1D86-7F98-370B32F404BA}"/>
          </ac:spMkLst>
        </pc:spChg>
        <pc:picChg chg="add del">
          <ac:chgData name="Родионова Ксения Васильевна" userId="S::rodionova.ksenia@urfu.me::5bc9d305-c0d6-40b0-8460-ef01fb181c24" providerId="AD" clId="Web-{FEEBFAF6-A26B-E03E-6D06-30CAED5FE32A}" dt="2023-10-24T16:28:06.820" v="3250"/>
          <ac:picMkLst>
            <pc:docMk/>
            <pc:sldMk cId="4050645495" sldId="272"/>
            <ac:picMk id="5" creationId="{BCBD5650-51EE-3774-4DD3-367A212AC722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6:28:22.601" v="3252"/>
          <ac:picMkLst>
            <pc:docMk/>
            <pc:sldMk cId="4050645495" sldId="272"/>
            <ac:picMk id="7" creationId="{22E45DC3-5D29-777F-C488-D03F46EC3055}"/>
          </ac:picMkLst>
        </pc:picChg>
        <pc:picChg chg="add del">
          <ac:chgData name="Родионова Ксения Васильевна" userId="S::rodionova.ksenia@urfu.me::5bc9d305-c0d6-40b0-8460-ef01fb181c24" providerId="AD" clId="Web-{FEEBFAF6-A26B-E03E-6D06-30CAED5FE32A}" dt="2023-10-24T16:28:26.836" v="3254"/>
          <ac:picMkLst>
            <pc:docMk/>
            <pc:sldMk cId="4050645495" sldId="272"/>
            <ac:picMk id="13" creationId="{4A533B71-6CB0-A5B3-D3FB-1F6938E46F2F}"/>
          </ac:picMkLst>
        </pc:picChg>
        <pc:picChg chg="add">
          <ac:chgData name="Родионова Ксения Васильевна" userId="S::rodionova.ksenia@urfu.me::5bc9d305-c0d6-40b0-8460-ef01fb181c24" providerId="AD" clId="Web-{FEEBFAF6-A26B-E03E-6D06-30CAED5FE32A}" dt="2023-10-24T16:28:26.851" v="3255"/>
          <ac:picMkLst>
            <pc:docMk/>
            <pc:sldMk cId="4050645495" sldId="272"/>
            <ac:picMk id="16" creationId="{A14D6758-450D-7CA3-DC65-48521C94D0C0}"/>
          </ac:picMkLst>
        </pc:picChg>
      </pc:sldChg>
    </pc:docChg>
  </pc:docChgLst>
  <pc:docChgLst>
    <pc:chgData name="Воробьева Ирина Алексеевна" userId="S::iavorobyeva@urfu.me::f2acda37-93d2-4e7a-95f1-324d8d407fc6" providerId="AD" clId="Web-{E6BE434E-70D4-91F3-F7CC-CAB0C243D591}"/>
    <pc:docChg chg="addSld modSld">
      <pc:chgData name="Воробьева Ирина Алексеевна" userId="S::iavorobyeva@urfu.me::f2acda37-93d2-4e7a-95f1-324d8d407fc6" providerId="AD" clId="Web-{E6BE434E-70D4-91F3-F7CC-CAB0C243D591}" dt="2023-10-24T17:32:37.141" v="309" actId="20577"/>
      <pc:docMkLst>
        <pc:docMk/>
      </pc:docMkLst>
      <pc:sldChg chg="modSp">
        <pc:chgData name="Воробьева Ирина Алексеевна" userId="S::iavorobyeva@urfu.me::f2acda37-93d2-4e7a-95f1-324d8d407fc6" providerId="AD" clId="Web-{E6BE434E-70D4-91F3-F7CC-CAB0C243D591}" dt="2023-10-24T17:20:02.808" v="2" actId="20577"/>
        <pc:sldMkLst>
          <pc:docMk/>
          <pc:sldMk cId="3097168223" sldId="260"/>
        </pc:sldMkLst>
        <pc:spChg chg="mod">
          <ac:chgData name="Воробьева Ирина Алексеевна" userId="S::iavorobyeva@urfu.me::f2acda37-93d2-4e7a-95f1-324d8d407fc6" providerId="AD" clId="Web-{E6BE434E-70D4-91F3-F7CC-CAB0C243D591}" dt="2023-10-24T17:20:02.808" v="2" actId="20577"/>
          <ac:spMkLst>
            <pc:docMk/>
            <pc:sldMk cId="3097168223" sldId="260"/>
            <ac:spMk id="18" creationId="{9BC526C1-65DA-50A3-6977-72793DF6D098}"/>
          </ac:spMkLst>
        </pc:spChg>
      </pc:sldChg>
      <pc:sldChg chg="modSp">
        <pc:chgData name="Воробьева Ирина Алексеевна" userId="S::iavorobyeva@urfu.me::f2acda37-93d2-4e7a-95f1-324d8d407fc6" providerId="AD" clId="Web-{E6BE434E-70D4-91F3-F7CC-CAB0C243D591}" dt="2023-10-24T17:32:27.594" v="293" actId="20577"/>
        <pc:sldMkLst>
          <pc:docMk/>
          <pc:sldMk cId="4005429383" sldId="261"/>
        </pc:sldMkLst>
        <pc:spChg chg="mod">
          <ac:chgData name="Воробьева Ирина Алексеевна" userId="S::iavorobyeva@urfu.me::f2acda37-93d2-4e7a-95f1-324d8d407fc6" providerId="AD" clId="Web-{E6BE434E-70D4-91F3-F7CC-CAB0C243D591}" dt="2023-10-24T17:32:27.594" v="293" actId="20577"/>
          <ac:spMkLst>
            <pc:docMk/>
            <pc:sldMk cId="4005429383" sldId="261"/>
            <ac:spMk id="2" creationId="{5CDC1215-47A3-F92B-2186-E3BC227FB339}"/>
          </ac:spMkLst>
        </pc:spChg>
      </pc:sldChg>
      <pc:sldChg chg="modSp">
        <pc:chgData name="Воробьева Ирина Алексеевна" userId="S::iavorobyeva@urfu.me::f2acda37-93d2-4e7a-95f1-324d8d407fc6" providerId="AD" clId="Web-{E6BE434E-70D4-91F3-F7CC-CAB0C243D591}" dt="2023-10-24T17:24:05.565" v="17" actId="20577"/>
        <pc:sldMkLst>
          <pc:docMk/>
          <pc:sldMk cId="2902262889" sldId="269"/>
        </pc:sldMkLst>
        <pc:spChg chg="mod">
          <ac:chgData name="Воробьева Ирина Алексеевна" userId="S::iavorobyeva@urfu.me::f2acda37-93d2-4e7a-95f1-324d8d407fc6" providerId="AD" clId="Web-{E6BE434E-70D4-91F3-F7CC-CAB0C243D591}" dt="2023-10-24T17:24:05.565" v="17" actId="20577"/>
          <ac:spMkLst>
            <pc:docMk/>
            <pc:sldMk cId="2902262889" sldId="269"/>
            <ac:spMk id="27" creationId="{C6F197DA-288D-F985-6311-4EFA1B4E219F}"/>
          </ac:spMkLst>
        </pc:spChg>
        <pc:picChg chg="mod">
          <ac:chgData name="Воробьева Ирина Алексеевна" userId="S::iavorobyeva@urfu.me::f2acda37-93d2-4e7a-95f1-324d8d407fc6" providerId="AD" clId="Web-{E6BE434E-70D4-91F3-F7CC-CAB0C243D591}" dt="2023-10-24T17:23:17.564" v="10" actId="1076"/>
          <ac:picMkLst>
            <pc:docMk/>
            <pc:sldMk cId="2902262889" sldId="269"/>
            <ac:picMk id="19" creationId="{CDE80232-22B9-85E0-607C-0A4A4076384C}"/>
          </ac:picMkLst>
        </pc:picChg>
      </pc:sldChg>
      <pc:sldChg chg="addSp delSp modSp mod modClrScheme delDesignElem chgLayout">
        <pc:chgData name="Воробьева Ирина Алексеевна" userId="S::iavorobyeva@urfu.me::f2acda37-93d2-4e7a-95f1-324d8d407fc6" providerId="AD" clId="Web-{E6BE434E-70D4-91F3-F7CC-CAB0C243D591}" dt="2023-10-24T17:24:30.066" v="19"/>
        <pc:sldMkLst>
          <pc:docMk/>
          <pc:sldMk cId="221120038" sldId="270"/>
        </pc:sldMkLst>
        <pc:spChg chg="mod ord">
          <ac:chgData name="Воробьева Ирина Алексеевна" userId="S::iavorobyeva@urfu.me::f2acda37-93d2-4e7a-95f1-324d8d407fc6" providerId="AD" clId="Web-{E6BE434E-70D4-91F3-F7CC-CAB0C243D591}" dt="2023-10-24T17:24:30.066" v="19"/>
          <ac:spMkLst>
            <pc:docMk/>
            <pc:sldMk cId="221120038" sldId="270"/>
            <ac:spMk id="2" creationId="{E5529B65-9C28-7975-E2B7-BCE5640F1A6E}"/>
          </ac:spMkLst>
        </pc:spChg>
        <pc:spChg chg="add del mod ord">
          <ac:chgData name="Воробьева Ирина Алексеевна" userId="S::iavorobyeva@urfu.me::f2acda37-93d2-4e7a-95f1-324d8d407fc6" providerId="AD" clId="Web-{E6BE434E-70D4-91F3-F7CC-CAB0C243D591}" dt="2023-10-24T17:24:30.066" v="19"/>
          <ac:spMkLst>
            <pc:docMk/>
            <pc:sldMk cId="221120038" sldId="270"/>
            <ac:spMk id="3" creationId="{84F98512-5E13-47FA-754A-FEDEA636B70D}"/>
          </ac:spMkLst>
        </pc:spChg>
        <pc:spChg chg="mod">
          <ac:chgData name="Воробьева Ирина Алексеевна" userId="S::iavorobyeva@urfu.me::f2acda37-93d2-4e7a-95f1-324d8d407fc6" providerId="AD" clId="Web-{E6BE434E-70D4-91F3-F7CC-CAB0C243D591}" dt="2023-10-24T17:23:39.580" v="16" actId="20577"/>
          <ac:spMkLst>
            <pc:docMk/>
            <pc:sldMk cId="221120038" sldId="270"/>
            <ac:spMk id="5" creationId="{3B729E92-5E7C-44EF-8FA0-CF9992F749CC}"/>
          </ac:spMkLst>
        </pc:spChg>
        <pc:s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spMkLst>
            <pc:docMk/>
            <pc:sldMk cId="221120038" sldId="270"/>
            <ac:spMk id="8" creationId="{DDC95FA9-076A-421D-93A3-9C29819EBFC6}"/>
          </ac:spMkLst>
        </pc:spChg>
        <pc:s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spMkLst>
            <pc:docMk/>
            <pc:sldMk cId="221120038" sldId="270"/>
            <ac:spMk id="10" creationId="{0A6C8D94-3813-4D93-A6A7-A97EFFBCF3D1}"/>
          </ac:spMkLst>
        </pc:spChg>
        <pc:s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spMkLst>
            <pc:docMk/>
            <pc:sldMk cId="221120038" sldId="270"/>
            <ac:spMk id="20" creationId="{AA00467E-A507-4BEF-AAB5-2B35F13FAD33}"/>
          </ac:spMkLst>
        </pc:spChg>
        <pc:s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spMkLst>
            <pc:docMk/>
            <pc:sldMk cId="221120038" sldId="270"/>
            <ac:spMk id="28" creationId="{05E35C12-B6B4-4F57-950C-6EB3CD8F484E}"/>
          </ac:spMkLst>
        </pc:spChg>
        <pc:gr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grpSpMkLst>
            <pc:docMk/>
            <pc:sldMk cId="221120038" sldId="270"/>
            <ac:grpSpMk id="12" creationId="{3794673D-8563-4993-8E86-6D89D6E97EA8}"/>
          </ac:grpSpMkLst>
        </pc:grpChg>
        <pc:gr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grpSpMkLst>
            <pc:docMk/>
            <pc:sldMk cId="221120038" sldId="270"/>
            <ac:grpSpMk id="22" creationId="{34BCCBFD-2A87-46DC-A665-6039BF72DB61}"/>
          </ac:grpSpMkLst>
        </pc:grpChg>
        <pc:grpChg chg="add del">
          <ac:chgData name="Воробьева Ирина Алексеевна" userId="S::iavorobyeva@urfu.me::f2acda37-93d2-4e7a-95f1-324d8d407fc6" providerId="AD" clId="Web-{E6BE434E-70D4-91F3-F7CC-CAB0C243D591}" dt="2023-10-24T17:24:30.066" v="19"/>
          <ac:grpSpMkLst>
            <pc:docMk/>
            <pc:sldMk cId="221120038" sldId="270"/>
            <ac:grpSpMk id="30" creationId="{2B14810E-84F3-4F8A-AF58-F452B9815125}"/>
          </ac:grpSpMkLst>
        </pc:grpChg>
      </pc:sldChg>
      <pc:sldChg chg="addSp modSp">
        <pc:chgData name="Воробьева Ирина Алексеевна" userId="S::iavorobyeva@urfu.me::f2acda37-93d2-4e7a-95f1-324d8d407fc6" providerId="AD" clId="Web-{E6BE434E-70D4-91F3-F7CC-CAB0C243D591}" dt="2023-10-24T17:32:37.141" v="309" actId="20577"/>
        <pc:sldMkLst>
          <pc:docMk/>
          <pc:sldMk cId="4050645495" sldId="272"/>
        </pc:sldMkLst>
        <pc:spChg chg="add mod">
          <ac:chgData name="Воробьева Ирина Алексеевна" userId="S::iavorobyeva@urfu.me::f2acda37-93d2-4e7a-95f1-324d8d407fc6" providerId="AD" clId="Web-{E6BE434E-70D4-91F3-F7CC-CAB0C243D591}" dt="2023-10-24T17:32:37.141" v="309" actId="20577"/>
          <ac:spMkLst>
            <pc:docMk/>
            <pc:sldMk cId="4050645495" sldId="272"/>
            <ac:spMk id="2" creationId="{DCE124C6-21ED-45B2-44A3-681ECFAE6B4C}"/>
          </ac:spMkLst>
        </pc:spChg>
      </pc:sldChg>
      <pc:sldChg chg="addSp delSp modSp new mod setBg setClrOvrMap">
        <pc:chgData name="Воробьева Ирина Алексеевна" userId="S::iavorobyeva@urfu.me::f2acda37-93d2-4e7a-95f1-324d8d407fc6" providerId="AD" clId="Web-{E6BE434E-70D4-91F3-F7CC-CAB0C243D591}" dt="2023-10-24T17:27:43.368" v="155" actId="20577"/>
        <pc:sldMkLst>
          <pc:docMk/>
          <pc:sldMk cId="2451471218" sldId="273"/>
        </pc:sldMkLst>
        <pc:spChg chg="mod">
          <ac:chgData name="Воробьева Ирина Алексеевна" userId="S::iavorobyeva@urfu.me::f2acda37-93d2-4e7a-95f1-324d8d407fc6" providerId="AD" clId="Web-{E6BE434E-70D4-91F3-F7CC-CAB0C243D591}" dt="2023-10-24T17:27:43.368" v="155" actId="20577"/>
          <ac:spMkLst>
            <pc:docMk/>
            <pc:sldMk cId="2451471218" sldId="273"/>
            <ac:spMk id="2" creationId="{DE40BDA3-753D-B10D-EF0B-0837453103A6}"/>
          </ac:spMkLst>
        </pc:spChg>
        <pc:spChg chg="del">
          <ac:chgData name="Воробьева Ирина Алексеевна" userId="S::iavorobyeva@urfu.me::f2acda37-93d2-4e7a-95f1-324d8d407fc6" providerId="AD" clId="Web-{E6BE434E-70D4-91F3-F7CC-CAB0C243D591}" dt="2023-10-24T17:24:42.238" v="21"/>
          <ac:spMkLst>
            <pc:docMk/>
            <pc:sldMk cId="2451471218" sldId="273"/>
            <ac:spMk id="3" creationId="{95565B10-33AA-0DD8-A37D-02EF878FDF67}"/>
          </ac:spMkLst>
        </pc:spChg>
        <pc:spChg chg="add">
          <ac:chgData name="Воробьева Ирина Алексеевна" userId="S::iavorobyeva@urfu.me::f2acda37-93d2-4e7a-95f1-324d8d407fc6" providerId="AD" clId="Web-{E6BE434E-70D4-91F3-F7CC-CAB0C243D591}" dt="2023-10-24T17:24:42.238" v="21"/>
          <ac:spMkLst>
            <pc:docMk/>
            <pc:sldMk cId="2451471218" sldId="273"/>
            <ac:spMk id="8" creationId="{66B332A4-D438-4773-A77F-5ED49A448D9D}"/>
          </ac:spMkLst>
        </pc:spChg>
        <pc:spChg chg="add">
          <ac:chgData name="Воробьева Ирина Алексеевна" userId="S::iavorobyeva@urfu.me::f2acda37-93d2-4e7a-95f1-324d8d407fc6" providerId="AD" clId="Web-{E6BE434E-70D4-91F3-F7CC-CAB0C243D591}" dt="2023-10-24T17:24:42.238" v="21"/>
          <ac:spMkLst>
            <pc:docMk/>
            <pc:sldMk cId="2451471218" sldId="273"/>
            <ac:spMk id="10" creationId="{DF9AD32D-FF05-44F4-BD4D-9CEE89B71EB9}"/>
          </ac:spMkLst>
        </pc:spChg>
      </pc:sldChg>
    </pc:docChg>
  </pc:docChgLst>
  <pc:docChgLst>
    <pc:chgData name="Родионова Ксения Васильевна" userId="S::rodionova.ksenia@urfu.me::5bc9d305-c0d6-40b0-8460-ef01fb181c24" providerId="AD" clId="Web-{8A63461E-9022-4057-A0E9-C7DEB731C974}"/>
    <pc:docChg chg="addSld delSld modSld addMainMaster delMainMaster">
      <pc:chgData name="Родионова Ксения Васильевна" userId="S::rodionova.ksenia@urfu.me::5bc9d305-c0d6-40b0-8460-ef01fb181c24" providerId="AD" clId="Web-{8A63461E-9022-4057-A0E9-C7DEB731C974}" dt="2023-10-23T21:36:59.611" v="521"/>
      <pc:docMkLst>
        <pc:docMk/>
      </pc:docMkLst>
      <pc:sldChg chg="addSp delSp modSp mod setBg modClrScheme addAnim delAnim setClrOvrMap delDesignElem chgLayout">
        <pc:chgData name="Родионова Ксения Васильевна" userId="S::rodionova.ksenia@urfu.me::5bc9d305-c0d6-40b0-8460-ef01fb181c24" providerId="AD" clId="Web-{8A63461E-9022-4057-A0E9-C7DEB731C974}" dt="2023-10-23T21:01:20.266" v="156"/>
        <pc:sldMkLst>
          <pc:docMk/>
          <pc:sldMk cId="109857222" sldId="256"/>
        </pc:sldMkLst>
        <pc:spChg chg="mod ord">
          <ac:chgData name="Родионова Ксения Васильевна" userId="S::rodionova.ksenia@urfu.me::5bc9d305-c0d6-40b0-8460-ef01fb181c24" providerId="AD" clId="Web-{8A63461E-9022-4057-A0E9-C7DEB731C974}" dt="2023-10-23T21:01:20.266" v="156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Родионова Ксения Васильевна" userId="S::rodionova.ksenia@urfu.me::5bc9d305-c0d6-40b0-8460-ef01fb181c24" providerId="AD" clId="Web-{8A63461E-9022-4057-A0E9-C7DEB731C974}" dt="2023-10-23T20:55:08.287" v="11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0:46:03.006" v="8"/>
          <ac:spMkLst>
            <pc:docMk/>
            <pc:sldMk cId="109857222" sldId="256"/>
            <ac:spMk id="6" creationId="{3F8EAA2E-5C2C-8240-C639-45387EADCE6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5:32.396" v="2"/>
          <ac:spMkLst>
            <pc:docMk/>
            <pc:sldMk cId="109857222" sldId="256"/>
            <ac:spMk id="9" creationId="{608EAA06-5488-416B-B2B2-E55213011012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0:55:15.990" v="121"/>
          <ac:spMkLst>
            <pc:docMk/>
            <pc:sldMk cId="109857222" sldId="256"/>
            <ac:spMk id="10" creationId="{58E5439C-F907-83C6-C989-8855EFFBFCB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13.694" v="12"/>
          <ac:spMkLst>
            <pc:docMk/>
            <pc:sldMk cId="109857222" sldId="256"/>
            <ac:spMk id="11" creationId="{17AFAD67-5350-4773-886F-D6DD7E66DB0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13.694" v="12"/>
          <ac:spMkLst>
            <pc:docMk/>
            <pc:sldMk cId="109857222" sldId="256"/>
            <ac:spMk id="12" creationId="{A38827F1-3359-44F6-9009-43AE2B17FEA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59.961" v="15"/>
          <ac:spMkLst>
            <pc:docMk/>
            <pc:sldMk cId="109857222" sldId="256"/>
            <ac:spMk id="22" creationId="{25D5C296-F4B1-4AE5-8EEB-9FEB7ED1778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59.961" v="15"/>
          <ac:spMkLst>
            <pc:docMk/>
            <pc:sldMk cId="109857222" sldId="256"/>
            <ac:spMk id="23" creationId="{9C1ACE66-194D-48C4-A14A-6933B35283F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59.961" v="15"/>
          <ac:spMkLst>
            <pc:docMk/>
            <pc:sldMk cId="109857222" sldId="256"/>
            <ac:spMk id="24" creationId="{025B886A-7ED1-4B77-819B-76ACBEFB07D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13.600" v="11"/>
          <ac:spMkLst>
            <pc:docMk/>
            <pc:sldMk cId="109857222" sldId="256"/>
            <ac:spMk id="25" creationId="{A88F843D-1C1B-C740-AC27-E3238D0F5F47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2.820" v="17"/>
          <ac:spMkLst>
            <pc:docMk/>
            <pc:sldMk cId="109857222" sldId="256"/>
            <ac:spMk id="26" creationId="{710875C1-007B-4C82-ABEB-347319FB5EF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13.600" v="11"/>
          <ac:spMkLst>
            <pc:docMk/>
            <pc:sldMk cId="109857222" sldId="256"/>
            <ac:spMk id="27" creationId="{A21C8291-E3D5-4240-8FF4-E5213CBCC45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2.820" v="17"/>
          <ac:spMkLst>
            <pc:docMk/>
            <pc:sldMk cId="109857222" sldId="256"/>
            <ac:spMk id="28" creationId="{F2F14D3C-F5C1-46E0-84D4-C16EC720F4F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13.600" v="11"/>
          <ac:spMkLst>
            <pc:docMk/>
            <pc:sldMk cId="109857222" sldId="256"/>
            <ac:spMk id="29" creationId="{08B44AFE-C181-7047-8CC9-CA00BD385EE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2.820" v="17"/>
          <ac:spMkLst>
            <pc:docMk/>
            <pc:sldMk cId="109857222" sldId="256"/>
            <ac:spMk id="30" creationId="{B9128101-8127-4BEB-A4BB-3B530DD4F2B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5.742" v="19"/>
          <ac:spMkLst>
            <pc:docMk/>
            <pc:sldMk cId="109857222" sldId="256"/>
            <ac:spMk id="32" creationId="{D589E016-1EE1-484C-8423-012B4B78067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5.742" v="19"/>
          <ac:spMkLst>
            <pc:docMk/>
            <pc:sldMk cId="109857222" sldId="256"/>
            <ac:spMk id="33" creationId="{46100866-3689-418C-84D9-07C7E2435C8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9.899" v="21"/>
          <ac:spMkLst>
            <pc:docMk/>
            <pc:sldMk cId="109857222" sldId="256"/>
            <ac:spMk id="35" creationId="{710875C1-007B-4C82-ABEB-347319FB5EF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9.899" v="21"/>
          <ac:spMkLst>
            <pc:docMk/>
            <pc:sldMk cId="109857222" sldId="256"/>
            <ac:spMk id="36" creationId="{F2F14D3C-F5C1-46E0-84D4-C16EC720F4F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7:09.899" v="21"/>
          <ac:spMkLst>
            <pc:docMk/>
            <pc:sldMk cId="109857222" sldId="256"/>
            <ac:spMk id="37" creationId="{B9128101-8127-4BEB-A4BB-3B530DD4F2B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33.948" v="50"/>
          <ac:spMkLst>
            <pc:docMk/>
            <pc:sldMk cId="109857222" sldId="256"/>
            <ac:spMk id="39" creationId="{BC512124-0D13-4ED9-80B7-52AE15B6B41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33.948" v="50"/>
          <ac:spMkLst>
            <pc:docMk/>
            <pc:sldMk cId="109857222" sldId="256"/>
            <ac:spMk id="40" creationId="{D4ABACDC-BD54-40F3-9047-8298C77C2DD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33.948" v="50"/>
          <ac:spMkLst>
            <pc:docMk/>
            <pc:sldMk cId="109857222" sldId="256"/>
            <ac:spMk id="41" creationId="{B76CB7CA-05C2-4EE8-A97F-B5F3A4F89DA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13.619" v="43"/>
          <ac:spMkLst>
            <pc:docMk/>
            <pc:sldMk cId="109857222" sldId="256"/>
            <ac:spMk id="46" creationId="{13B6DAC6-0186-4D62-AD69-90B9C0411EA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13.619" v="43"/>
          <ac:spMkLst>
            <pc:docMk/>
            <pc:sldMk cId="109857222" sldId="256"/>
            <ac:spMk id="48" creationId="{BA6285CA-6AFA-4F27-AFB5-1B32CDE09B1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41.913" v="13"/>
          <ac:spMkLst>
            <pc:docMk/>
            <pc:sldMk cId="109857222" sldId="256"/>
            <ac:spMk id="56" creationId="{81BC67A1-175E-439E-85E2-88911C11981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41.913" v="13"/>
          <ac:spMkLst>
            <pc:docMk/>
            <pc:sldMk cId="109857222" sldId="256"/>
            <ac:spMk id="67" creationId="{94A7B82C-30F1-42B4-BE36-3DB42DD517D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6:41.913" v="13"/>
          <ac:spMkLst>
            <pc:docMk/>
            <pc:sldMk cId="109857222" sldId="256"/>
            <ac:spMk id="71" creationId="{43CA1578-CEEB-41BB-8068-C0DA02C36C5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13.619" v="43"/>
          <ac:spMkLst>
            <pc:docMk/>
            <pc:sldMk cId="109857222" sldId="256"/>
            <ac:spMk id="81" creationId="{94D786EB-944C-47D5-B631-899F4029B02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23.416" v="47"/>
          <ac:spMkLst>
            <pc:docMk/>
            <pc:sldMk cId="109857222" sldId="256"/>
            <ac:spMk id="83" creationId="{3011B0B3-5679-4759-90B8-3B908C4CBD2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33.885" v="49"/>
          <ac:spMkLst>
            <pc:docMk/>
            <pc:sldMk cId="109857222" sldId="256"/>
            <ac:spMk id="89" creationId="{DF0CAD46-2E46-44EB-A063-C05881768CE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8:33.885" v="49"/>
          <ac:spMkLst>
            <pc:docMk/>
            <pc:sldMk cId="109857222" sldId="256"/>
            <ac:spMk id="90" creationId="{DE8A7E9B-3161-4AE7-B85C-EE3D7786D54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05.542" v="54"/>
          <ac:spMkLst>
            <pc:docMk/>
            <pc:sldMk cId="109857222" sldId="256"/>
            <ac:spMk id="93" creationId="{7A18C9FB-EC4C-4DAE-8F7D-C6E5AF60795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05.542" v="54"/>
          <ac:spMkLst>
            <pc:docMk/>
            <pc:sldMk cId="109857222" sldId="256"/>
            <ac:spMk id="94" creationId="{A9896C11-F8DF-437A-B349-8AFD602DC0C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05.449" v="53"/>
          <ac:spMkLst>
            <pc:docMk/>
            <pc:sldMk cId="109857222" sldId="256"/>
            <ac:spMk id="99" creationId="{71B088FF-3FBC-4E49-9F96-ACC586DBFBD5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05.449" v="53"/>
          <ac:spMkLst>
            <pc:docMk/>
            <pc:sldMk cId="109857222" sldId="256"/>
            <ac:spMk id="101" creationId="{264DCA07-5992-4B87-B944-642B4A38FB1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05.449" v="53"/>
          <ac:spMkLst>
            <pc:docMk/>
            <pc:sldMk cId="109857222" sldId="256"/>
            <ac:spMk id="105" creationId="{7B11767C-FA34-4498-BB14-050A036FCCD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41.418" v="66"/>
          <ac:spMkLst>
            <pc:docMk/>
            <pc:sldMk cId="109857222" sldId="256"/>
            <ac:spMk id="109" creationId="{4EFE82FE-7465-AE46-88DF-34D347E83B8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33.340" v="59"/>
          <ac:spMkLst>
            <pc:docMk/>
            <pc:sldMk cId="109857222" sldId="256"/>
            <ac:spMk id="118" creationId="{733E0473-C315-42D8-A82A-A2FE49DC67D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33.340" v="59"/>
          <ac:spMkLst>
            <pc:docMk/>
            <pc:sldMk cId="109857222" sldId="256"/>
            <ac:spMk id="120" creationId="{AD23A251-68F2-43E5-812B-4BBAE1AF535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37.387" v="63"/>
          <ac:spMkLst>
            <pc:docMk/>
            <pc:sldMk cId="109857222" sldId="256"/>
            <ac:spMk id="132" creationId="{A31384CA-BBDF-78EA-C1B6-7C26234E0B9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37.387" v="63"/>
          <ac:spMkLst>
            <pc:docMk/>
            <pc:sldMk cId="109857222" sldId="256"/>
            <ac:spMk id="133" creationId="{97081EE3-B6BE-9584-F5AF-E5F6484DA7A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37.387" v="63"/>
          <ac:spMkLst>
            <pc:docMk/>
            <pc:sldMk cId="109857222" sldId="256"/>
            <ac:spMk id="135" creationId="{48083107-365E-2697-D22F-25A7DDF597C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41.340" v="65"/>
          <ac:spMkLst>
            <pc:docMk/>
            <pc:sldMk cId="109857222" sldId="256"/>
            <ac:spMk id="137" creationId="{8A95209C-5275-4E15-8EA7-7F42980ABF2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41.340" v="65"/>
          <ac:spMkLst>
            <pc:docMk/>
            <pc:sldMk cId="109857222" sldId="256"/>
            <ac:spMk id="139" creationId="{4F2ED431-E304-4FF0-9F4E-032783C9D61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49:41.340" v="65"/>
          <ac:spMkLst>
            <pc:docMk/>
            <pc:sldMk cId="109857222" sldId="256"/>
            <ac:spMk id="140" creationId="{4E87FCFB-2CCE-460D-B3DD-557C8BD1B94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02.500" v="93"/>
          <ac:spMkLst>
            <pc:docMk/>
            <pc:sldMk cId="109857222" sldId="256"/>
            <ac:spMk id="142" creationId="{733E0473-C315-42D8-A82A-A2FE49DC67D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02.500" v="93"/>
          <ac:spMkLst>
            <pc:docMk/>
            <pc:sldMk cId="109857222" sldId="256"/>
            <ac:spMk id="143" creationId="{AD23A251-68F2-43E5-812B-4BBAE1AF535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3:00.815" v="98"/>
          <ac:spMkLst>
            <pc:docMk/>
            <pc:sldMk cId="109857222" sldId="256"/>
            <ac:spMk id="149" creationId="{657F69E0-C4B0-4BEC-A689-4F8D877F05D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09857222" sldId="256"/>
            <ac:spMk id="150" creationId="{1D7050A3-B1DE-4865-BAE7-B35015408F0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3:00.815" v="98"/>
          <ac:spMkLst>
            <pc:docMk/>
            <pc:sldMk cId="109857222" sldId="256"/>
            <ac:spMk id="151" creationId="{9F6380B4-6A1C-481E-8408-B4E6C75B9B8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09857222" sldId="256"/>
            <ac:spMk id="152" creationId="{50401EF1-C054-4118-87E7-1621168ADBF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20.266" v="156"/>
          <ac:spMkLst>
            <pc:docMk/>
            <pc:sldMk cId="109857222" sldId="256"/>
            <ac:spMk id="153" creationId="{ECC07320-C2CA-4E29-8481-9D9E143C778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20.266" v="156"/>
          <ac:spMkLst>
            <pc:docMk/>
            <pc:sldMk cId="109857222" sldId="256"/>
            <ac:spMk id="155" creationId="{178FB36B-5BFE-42CA-BC60-1115E0D95EEC}"/>
          </ac:spMkLst>
        </pc:spChg>
        <pc:spChg chg="add">
          <ac:chgData name="Родионова Ксения Васильевна" userId="S::rodionova.ksenia@urfu.me::5bc9d305-c0d6-40b0-8460-ef01fb181c24" providerId="AD" clId="Web-{8A63461E-9022-4057-A0E9-C7DEB731C974}" dt="2023-10-23T21:01:20.266" v="156"/>
          <ac:spMkLst>
            <pc:docMk/>
            <pc:sldMk cId="109857222" sldId="256"/>
            <ac:spMk id="160" creationId="{5A59F003-E00A-43F9-91DC-CC54E3B87466}"/>
          </ac:spMkLst>
        </pc:spChg>
        <pc:spChg chg="add">
          <ac:chgData name="Родионова Ксения Васильевна" userId="S::rodionova.ksenia@urfu.me::5bc9d305-c0d6-40b0-8460-ef01fb181c24" providerId="AD" clId="Web-{8A63461E-9022-4057-A0E9-C7DEB731C974}" dt="2023-10-23T21:01:20.266" v="156"/>
          <ac:spMkLst>
            <pc:docMk/>
            <pc:sldMk cId="109857222" sldId="256"/>
            <ac:spMk id="162" creationId="{D74A4382-E3AD-430A-9A1F-DFA3E0E77A7D}"/>
          </ac:spMkLst>
        </pc:spChg>
        <pc:spChg chg="add">
          <ac:chgData name="Родионова Ксения Васильевна" userId="S::rodionova.ksenia@urfu.me::5bc9d305-c0d6-40b0-8460-ef01fb181c24" providerId="AD" clId="Web-{8A63461E-9022-4057-A0E9-C7DEB731C974}" dt="2023-10-23T21:01:20.266" v="156"/>
          <ac:spMkLst>
            <pc:docMk/>
            <pc:sldMk cId="109857222" sldId="256"/>
            <ac:spMk id="164" creationId="{79F40191-0F44-4FD1-82CC-ACB507C14BE6}"/>
          </ac:spMkLst>
        </pc:s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6:13.694" v="12"/>
          <ac:grpSpMkLst>
            <pc:docMk/>
            <pc:sldMk cId="109857222" sldId="256"/>
            <ac:grpSpMk id="13" creationId="{3914D2BD-3C47-433D-81FE-DC6C39595F0E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6:41.913" v="13"/>
          <ac:grpSpMkLst>
            <pc:docMk/>
            <pc:sldMk cId="109857222" sldId="256"/>
            <ac:grpSpMk id="31" creationId="{7DF11618-754F-4C58-94AD-F7AA3530D6AF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8:13.619" v="43"/>
          <ac:grpSpMkLst>
            <pc:docMk/>
            <pc:sldMk cId="109857222" sldId="256"/>
            <ac:grpSpMk id="50" creationId="{91108A0F-8C78-4294-B028-9F09581FC0A3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6:41.913" v="13"/>
          <ac:grpSpMkLst>
            <pc:docMk/>
            <pc:sldMk cId="109857222" sldId="256"/>
            <ac:grpSpMk id="57" creationId="{A5761FD8-9CFD-4F5A-AB69-F179306BCD09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6:41.913" v="13"/>
          <ac:grpSpMkLst>
            <pc:docMk/>
            <pc:sldMk cId="109857222" sldId="256"/>
            <ac:grpSpMk id="68" creationId="{361195DA-BFB4-4917-BAFD-7D3D669EFA86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8:23.416" v="47"/>
          <ac:grpSpMkLst>
            <pc:docMk/>
            <pc:sldMk cId="109857222" sldId="256"/>
            <ac:grpSpMk id="84" creationId="{50F37AA1-A09B-4E28-987B-38E5060E1BAE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8:33.885" v="49"/>
          <ac:grpSpMkLst>
            <pc:docMk/>
            <pc:sldMk cId="109857222" sldId="256"/>
            <ac:grpSpMk id="91" creationId="{C3E45FAB-3768-4529-B0E8-A0E9BE5E382B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9:41.418" v="66"/>
          <ac:grpSpMkLst>
            <pc:docMk/>
            <pc:sldMk cId="109857222" sldId="256"/>
            <ac:grpSpMk id="111" creationId="{66F2B51C-9578-EB41-A17E-FFF9D491ADA0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49:33.340" v="59"/>
          <ac:grpSpMkLst>
            <pc:docMk/>
            <pc:sldMk cId="109857222" sldId="256"/>
            <ac:grpSpMk id="122" creationId="{0350AF23-2606-421F-AB7B-23D9B48F3E9B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2:02.500" v="93"/>
          <ac:grpSpMkLst>
            <pc:docMk/>
            <pc:sldMk cId="109857222" sldId="256"/>
            <ac:grpSpMk id="145" creationId="{0350AF23-2606-421F-AB7B-23D9B48F3E9B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grpSpMkLst>
            <pc:docMk/>
            <pc:sldMk cId="109857222" sldId="256"/>
            <ac:grpSpMk id="154" creationId="{499E7689-E646-4066-9AD0-62F46B462A37}"/>
          </ac:grpSpMkLst>
        </pc:grp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45:32.396" v="2"/>
          <ac:picMkLst>
            <pc:docMk/>
            <pc:sldMk cId="109857222" sldId="256"/>
            <ac:picMk id="4" creationId="{5E7A4EF1-4A47-EF68-B183-3474C06E0155}"/>
          </ac:picMkLst>
        </pc:picChg>
        <pc:picChg chg="add del mod">
          <ac:chgData name="Родионова Ксения Васильевна" userId="S::rodionova.ksenia@urfu.me::5bc9d305-c0d6-40b0-8460-ef01fb181c24" providerId="AD" clId="Web-{8A63461E-9022-4057-A0E9-C7DEB731C974}" dt="2023-10-23T20:46:03.006" v="9"/>
          <ac:picMkLst>
            <pc:docMk/>
            <pc:sldMk cId="109857222" sldId="256"/>
            <ac:picMk id="5" creationId="{404891FD-7386-5D49-3D83-208CF9CCCEC8}"/>
          </ac:picMkLst>
        </pc:picChg>
        <pc:picChg chg="add del mod ord">
          <ac:chgData name="Родионова Ксения Васильевна" userId="S::rodionova.ksenia@urfu.me::5bc9d305-c0d6-40b0-8460-ef01fb181c24" providerId="AD" clId="Web-{8A63461E-9022-4057-A0E9-C7DEB731C974}" dt="2023-10-23T20:48:41.135" v="51"/>
          <ac:picMkLst>
            <pc:docMk/>
            <pc:sldMk cId="109857222" sldId="256"/>
            <ac:picMk id="20" creationId="{956E5A45-DECD-BFEC-FB8E-2FDBBF55C3D5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49:05.449" v="53"/>
          <ac:picMkLst>
            <pc:docMk/>
            <pc:sldMk cId="109857222" sldId="256"/>
            <ac:picMk id="96" creationId="{CD5278BB-310B-0606-715D-E8C52EDF3154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49:16.574" v="55"/>
          <ac:picMkLst>
            <pc:docMk/>
            <pc:sldMk cId="109857222" sldId="256"/>
            <ac:picMk id="114" creationId="{5F42D3B9-5009-1E0B-08B1-BFE765B0A007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49:33.340" v="59"/>
          <ac:picMkLst>
            <pc:docMk/>
            <pc:sldMk cId="109857222" sldId="256"/>
            <ac:picMk id="115" creationId="{8255A5A8-FCC4-6BC9-FF12-49B640E97ADB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49:37.387" v="63"/>
          <ac:picMkLst>
            <pc:docMk/>
            <pc:sldMk cId="109857222" sldId="256"/>
            <ac:picMk id="134" creationId="{71FEA874-043A-96ED-D46F-E959C15941BF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49:41.340" v="65"/>
          <ac:picMkLst>
            <pc:docMk/>
            <pc:sldMk cId="109857222" sldId="256"/>
            <ac:picMk id="138" creationId="{722588BF-7FDF-8450-FBB2-2D8819E9DCF0}"/>
          </ac:picMkLst>
        </pc:picChg>
        <pc:picChg chg="add mod ord">
          <ac:chgData name="Родионова Ксения Васильевна" userId="S::rodionova.ksenia@urfu.me::5bc9d305-c0d6-40b0-8460-ef01fb181c24" providerId="AD" clId="Web-{8A63461E-9022-4057-A0E9-C7DEB731C974}" dt="2023-10-23T21:01:20.266" v="156"/>
          <ac:picMkLst>
            <pc:docMk/>
            <pc:sldMk cId="109857222" sldId="256"/>
            <ac:picMk id="144" creationId="{8255A5A8-FCC4-6BC9-FF12-49B640E97ADB}"/>
          </ac:picMkLst>
        </pc:picChg>
        <pc:cxnChg chg="add del">
          <ac:chgData name="Родионова Ксения Васильевна" userId="S::rodionova.ksenia@urfu.me::5bc9d305-c0d6-40b0-8460-ef01fb181c24" providerId="AD" clId="Web-{8A63461E-9022-4057-A0E9-C7DEB731C974}" dt="2023-10-23T20:49:05.449" v="53"/>
          <ac:cxnSpMkLst>
            <pc:docMk/>
            <pc:sldMk cId="109857222" sldId="256"/>
            <ac:cxnSpMk id="103" creationId="{313FECB8-44EE-4A45-9F7B-66ECF1C3C888}"/>
          </ac:cxnSpMkLst>
        </pc:cxnChg>
        <pc:cxnChg chg="add del">
          <ac:chgData name="Родионова Ксения Васильевна" userId="S::rodionova.ksenia@urfu.me::5bc9d305-c0d6-40b0-8460-ef01fb181c24" providerId="AD" clId="Web-{8A63461E-9022-4057-A0E9-C7DEB731C974}" dt="2023-10-23T20:49:41.418" v="66"/>
          <ac:cxnSpMkLst>
            <pc:docMk/>
            <pc:sldMk cId="109857222" sldId="256"/>
            <ac:cxnSpMk id="110" creationId="{EEA70831-9A8D-3B4D-8EA5-EE32F93E94E9}"/>
          </ac:cxnSpMkLst>
        </pc:cxnChg>
      </pc:sldChg>
      <pc:sldChg chg="addSp delSp modSp new mod setBg modClrScheme delDesignElem chgLayout">
        <pc:chgData name="Родионова Ксения Васильевна" userId="S::rodionova.ksenia@urfu.me::5bc9d305-c0d6-40b0-8460-ef01fb181c24" providerId="AD" clId="Web-{8A63461E-9022-4057-A0E9-C7DEB731C974}" dt="2023-10-23T21:25:38.607" v="404"/>
        <pc:sldMkLst>
          <pc:docMk/>
          <pc:sldMk cId="1298529694" sldId="257"/>
        </pc:sldMkLst>
        <pc:spChg chg="mod ord">
          <ac:chgData name="Родионова Ксения Васильевна" userId="S::rodionova.ksenia@urfu.me::5bc9d305-c0d6-40b0-8460-ef01fb181c24" providerId="AD" clId="Web-{8A63461E-9022-4057-A0E9-C7DEB731C974}" dt="2023-10-23T21:25:38.607" v="404"/>
          <ac:spMkLst>
            <pc:docMk/>
            <pc:sldMk cId="1298529694" sldId="257"/>
            <ac:spMk id="2" creationId="{E5F70FD4-EF42-75AE-F881-4CBA4C664909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0:51:49.063" v="92"/>
          <ac:spMkLst>
            <pc:docMk/>
            <pc:sldMk cId="1298529694" sldId="257"/>
            <ac:spMk id="3" creationId="{366A3A41-BB04-DB01-7500-55B60C1C17A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22.806" v="136"/>
          <ac:spMkLst>
            <pc:docMk/>
            <pc:sldMk cId="1298529694" sldId="257"/>
            <ac:spMk id="7" creationId="{6DDA8CE9-E0A6-4FF2-823D-D08607606DC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spMkLst>
            <pc:docMk/>
            <pc:sldMk cId="1298529694" sldId="257"/>
            <ac:spMk id="8" creationId="{ED16AD6D-7FC0-435B-AB5F-98DA2190C53C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22.806" v="136"/>
          <ac:spMkLst>
            <pc:docMk/>
            <pc:sldMk cId="1298529694" sldId="257"/>
            <ac:spMk id="9" creationId="{11195564-33B9-434B-9641-764F5905A56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spMkLst>
            <pc:docMk/>
            <pc:sldMk cId="1298529694" sldId="257"/>
            <ac:spMk id="10" creationId="{28B727F3-FF58-4343-ACEE-2174D598914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spMkLst>
            <pc:docMk/>
            <pc:sldMk cId="1298529694" sldId="257"/>
            <ac:spMk id="21" creationId="{5F7F20D7-57B2-4CF8-AF7D-90D6A5E1FF7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22" creationId="{3918A720-944F-41E3-B3E0-183B184AD65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24" creationId="{E691010F-6249-4E82-9411-B0118E15250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spMkLst>
            <pc:docMk/>
            <pc:sldMk cId="1298529694" sldId="257"/>
            <ac:spMk id="25" creationId="{6832CB48-19E2-438E-B5D1-126B62284757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26" creationId="{604A840F-2944-47B5-9906-C9335E32957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spMkLst>
            <pc:docMk/>
            <pc:sldMk cId="1298529694" sldId="257"/>
            <ac:spMk id="29" creationId="{F4B85B88-409F-4670-A4FF-5C58623B77A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spMkLst>
            <pc:docMk/>
            <pc:sldMk cId="1298529694" sldId="257"/>
            <ac:spMk id="33" creationId="{52B7F1A1-8894-44DC-8FCC-6CE9F127AAB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34" creationId="{A15A0716-074C-4881-B6EE-78FE255F6925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25.525" v="138"/>
          <ac:spMkLst>
            <pc:docMk/>
            <pc:sldMk cId="1298529694" sldId="257"/>
            <ac:spMk id="37" creationId="{5E7AA7E8-8006-4E1F-A566-FCF37EE6F35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28.369" v="140"/>
          <ac:spMkLst>
            <pc:docMk/>
            <pc:sldMk cId="1298529694" sldId="257"/>
            <ac:spMk id="40" creationId="{A8DB9CD9-59B1-4D73-BC4C-98796A48EF9B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28.369" v="140"/>
          <ac:spMkLst>
            <pc:docMk/>
            <pc:sldMk cId="1298529694" sldId="257"/>
            <ac:spMk id="41" creationId="{8874A6A9-41FF-4E33-AFA8-F9F81436A59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42" creationId="{99B5B3C5-A599-465B-B2B9-866E8B2087C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43" creationId="{5D2FE535-33D9-4D08-9B67-47CF8CC7E77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44" creationId="{25C84982-7DD0-43B1-8A2D-BFA4DF1B4E6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45" creationId="{1CB206CF-E798-414B-B6B6-2B6E9687169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51" creationId="{11C1B1CF-F716-4EA9-BB3A-85AE114373A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33.525" v="142"/>
          <ac:spMkLst>
            <pc:docMk/>
            <pc:sldMk cId="1298529694" sldId="257"/>
            <ac:spMk id="54" creationId="{C27D7A02-907B-496F-BA7E-AA3780733CA7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55" creationId="{C5A4BEDA-180D-4F05-BED0-FCA62B717B4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56" creationId="{97AB4D1A-6270-4D15-9F1C-349AF05AFAA7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spMkLst>
            <pc:docMk/>
            <pc:sldMk cId="1298529694" sldId="257"/>
            <ac:spMk id="58" creationId="{32553057-9FF3-400D-90FC-4F89773432F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33.525" v="142"/>
          <ac:spMkLst>
            <pc:docMk/>
            <pc:sldMk cId="1298529694" sldId="257"/>
            <ac:spMk id="60" creationId="{0FBA5268-0AE7-4CAD-9537-D0EB09E7640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33.525" v="142"/>
          <ac:spMkLst>
            <pc:docMk/>
            <pc:sldMk cId="1298529694" sldId="257"/>
            <ac:spMk id="61" creationId="{088D065B-39DA-4077-B9CF-E489CE4C016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62" creationId="{458183E0-58D3-4C7F-97F0-2494113B38F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63" creationId="{493D7220-9A41-4B89-8A05-2E854925EDA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spMkLst>
            <pc:docMk/>
            <pc:sldMk cId="1298529694" sldId="257"/>
            <ac:spMk id="65" creationId="{366A3A41-BB04-DB01-7500-55B60C1C17A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36.291" v="144"/>
          <ac:spMkLst>
            <pc:docMk/>
            <pc:sldMk cId="1298529694" sldId="257"/>
            <ac:spMk id="66" creationId="{54A6836E-C603-43CB-9DA7-89D8E3FA383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67" creationId="{99B5B3C5-A599-465B-B2B9-866E8B2087C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68" creationId="{25C84982-7DD0-43B1-8A2D-BFA4DF1B4E6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36.291" v="144"/>
          <ac:spMkLst>
            <pc:docMk/>
            <pc:sldMk cId="1298529694" sldId="257"/>
            <ac:spMk id="70" creationId="{296007DD-F9BF-4F0F-B8C6-C514B284197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44.229" v="146"/>
          <ac:spMkLst>
            <pc:docMk/>
            <pc:sldMk cId="1298529694" sldId="257"/>
            <ac:spMk id="76" creationId="{6DDA8CE9-E0A6-4FF2-823D-D08607606DC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77" creationId="{97AB4D1A-6270-4D15-9F1C-349AF05AFAA7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78" creationId="{32553057-9FF3-400D-90FC-4F89773432F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44.229" v="146"/>
          <ac:spMkLst>
            <pc:docMk/>
            <pc:sldMk cId="1298529694" sldId="257"/>
            <ac:spMk id="80" creationId="{11195564-33B9-434B-9641-764F5905A56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83" creationId="{5D2FE535-33D9-4D08-9B67-47CF8CC7E77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84" creationId="{1CB206CF-E798-414B-B6B6-2B6E9687169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87" creationId="{11C1B1CF-F716-4EA9-BB3A-85AE114373A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spMkLst>
            <pc:docMk/>
            <pc:sldMk cId="1298529694" sldId="257"/>
            <ac:spMk id="89" creationId="{C5A4BEDA-180D-4F05-BED0-FCA62B717B4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46.901" v="148"/>
          <ac:spMkLst>
            <pc:docMk/>
            <pc:sldMk cId="1298529694" sldId="257"/>
            <ac:spMk id="93" creationId="{54A6836E-C603-43CB-9DA7-89D8E3FA383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7:46.901" v="148"/>
          <ac:spMkLst>
            <pc:docMk/>
            <pc:sldMk cId="1298529694" sldId="257"/>
            <ac:spMk id="94" creationId="{296007DD-F9BF-4F0F-B8C6-C514B284197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298529694" sldId="257"/>
            <ac:spMk id="95" creationId="{99B5B3C5-A599-465B-B2B9-866E8B2087C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298529694" sldId="257"/>
            <ac:spMk id="97" creationId="{25C84982-7DD0-43B1-8A2D-BFA4DF1B4E6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42" v="163"/>
          <ac:spMkLst>
            <pc:docMk/>
            <pc:sldMk cId="1298529694" sldId="257"/>
            <ac:spMk id="103" creationId="{6DDA8CE9-E0A6-4FF2-823D-D08607606DC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42" v="163"/>
          <ac:spMkLst>
            <pc:docMk/>
            <pc:sldMk cId="1298529694" sldId="257"/>
            <ac:spMk id="104" creationId="{11195564-33B9-434B-9641-764F5905A56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32.391" v="158"/>
          <ac:spMkLst>
            <pc:docMk/>
            <pc:sldMk cId="1298529694" sldId="257"/>
            <ac:spMk id="112" creationId="{A8DB9CD9-59B1-4D73-BC4C-98796A48EF9B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32.391" v="158"/>
          <ac:spMkLst>
            <pc:docMk/>
            <pc:sldMk cId="1298529694" sldId="257"/>
            <ac:spMk id="114" creationId="{8874A6A9-41FF-4E33-AFA8-F9F81436A59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298529694" sldId="257"/>
            <ac:spMk id="116" creationId="{55E8FC8C-346B-4714-B072-E51C652DC285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298529694" sldId="257"/>
            <ac:spMk id="118" creationId="{D8D34F8F-7000-491B-A718-2A107BCC4D15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35.063" v="160"/>
          <ac:spMkLst>
            <pc:docMk/>
            <pc:sldMk cId="1298529694" sldId="257"/>
            <ac:spMk id="125" creationId="{BAD76F3E-3A97-486B-B402-44400A8B917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35.063" v="160"/>
          <ac:spMkLst>
            <pc:docMk/>
            <pc:sldMk cId="1298529694" sldId="257"/>
            <ac:spMk id="126" creationId="{391F6B52-91F4-4AEB-B6DB-29FEBCF28C8B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35.063" v="160"/>
          <ac:spMkLst>
            <pc:docMk/>
            <pc:sldMk cId="1298529694" sldId="257"/>
            <ac:spMk id="127" creationId="{2CD6F061-7C53-44F4-9794-953DB70A451B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298529694" sldId="257"/>
            <ac:spMk id="128" creationId="{CDB830B7-6561-4441-974F-665B8B7F4EE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26" v="162"/>
          <ac:spMkLst>
            <pc:docMk/>
            <pc:sldMk cId="1298529694" sldId="257"/>
            <ac:spMk id="129" creationId="{A7895A40-19A4-42D6-9D30-DBC1E8002635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26" v="162"/>
          <ac:spMkLst>
            <pc:docMk/>
            <pc:sldMk cId="1298529694" sldId="257"/>
            <ac:spMk id="131" creationId="{02F429C4-ABC9-46FC-818A-B5429CDE4A9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spMkLst>
            <pc:docMk/>
            <pc:sldMk cId="1298529694" sldId="257"/>
            <ac:spMk id="132" creationId="{3A8E0FD3-761C-45A6-9643-9219C0A6D66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26" v="162"/>
          <ac:spMkLst>
            <pc:docMk/>
            <pc:sldMk cId="1298529694" sldId="257"/>
            <ac:spMk id="133" creationId="{2CEF98E4-3709-4952-8F42-2305CCE34FA3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26" v="162"/>
          <ac:spMkLst>
            <pc:docMk/>
            <pc:sldMk cId="1298529694" sldId="257"/>
            <ac:spMk id="135" creationId="{F10BCCF5-D685-47FF-B675-647EAEB72C8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01:41.126" v="162"/>
          <ac:spMkLst>
            <pc:docMk/>
            <pc:sldMk cId="1298529694" sldId="257"/>
            <ac:spMk id="137" creationId="{B0EE8A42-107A-4D4C-8D56-BBAE95C7FC0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02.953" v="213"/>
          <ac:spMkLst>
            <pc:docMk/>
            <pc:sldMk cId="1298529694" sldId="257"/>
            <ac:spMk id="139" creationId="{F12E7CC5-C78B-4EBD-9565-3FA00FAA6CF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02.953" v="213"/>
          <ac:spMkLst>
            <pc:docMk/>
            <pc:sldMk cId="1298529694" sldId="257"/>
            <ac:spMk id="140" creationId="{3A4529A5-F675-429F-8044-01372BB1342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02.953" v="213"/>
          <ac:spMkLst>
            <pc:docMk/>
            <pc:sldMk cId="1298529694" sldId="257"/>
            <ac:spMk id="141" creationId="{32C5B66D-E390-4A14-AB60-69626CBF294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02.953" v="213"/>
          <ac:spMkLst>
            <pc:docMk/>
            <pc:sldMk cId="1298529694" sldId="257"/>
            <ac:spMk id="142" creationId="{646273DA-F933-4D17-A5FE-B1EF87FD7A2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28.297" v="215"/>
          <ac:spMkLst>
            <pc:docMk/>
            <pc:sldMk cId="1298529694" sldId="257"/>
            <ac:spMk id="148" creationId="{0671A8AE-40A1-4631-A6B8-581AFF06548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28.297" v="215"/>
          <ac:spMkLst>
            <pc:docMk/>
            <pc:sldMk cId="1298529694" sldId="257"/>
            <ac:spMk id="150" creationId="{AB58EF07-17C2-48CF-ABB0-EEF1F17CB8F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28.297" v="215"/>
          <ac:spMkLst>
            <pc:docMk/>
            <pc:sldMk cId="1298529694" sldId="257"/>
            <ac:spMk id="152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10:28.297" v="215"/>
          <ac:spMkLst>
            <pc:docMk/>
            <pc:sldMk cId="1298529694" sldId="257"/>
            <ac:spMk id="154" creationId="{08C9B587-E65E-4B52-B37C-ABEBB6E8792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5:38.607" v="404"/>
          <ac:spMkLst>
            <pc:docMk/>
            <pc:sldMk cId="1298529694" sldId="257"/>
            <ac:spMk id="159" creationId="{9B7AD9F6-8CE7-4299-8FC6-328F4DCD3FF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5:38.607" v="404"/>
          <ac:spMkLst>
            <pc:docMk/>
            <pc:sldMk cId="1298529694" sldId="257"/>
            <ac:spMk id="161" creationId="{F49775AF-8896-43EE-92C6-83497D6DC56F}"/>
          </ac:spMkLst>
        </pc:spChg>
        <pc:spChg chg="add">
          <ac:chgData name="Родионова Ксения Васильевна" userId="S::rodionova.ksenia@urfu.me::5bc9d305-c0d6-40b0-8460-ef01fb181c24" providerId="AD" clId="Web-{8A63461E-9022-4057-A0E9-C7DEB731C974}" dt="2023-10-23T21:25:38.607" v="404"/>
          <ac:spMkLst>
            <pc:docMk/>
            <pc:sldMk cId="1298529694" sldId="257"/>
            <ac:spMk id="166" creationId="{657F69E0-C4B0-4BEC-A689-4F8D877F05D4}"/>
          </ac:spMkLst>
        </pc:spChg>
        <pc:spChg chg="add">
          <ac:chgData name="Родионова Ксения Васильевна" userId="S::rodionova.ksenia@urfu.me::5bc9d305-c0d6-40b0-8460-ef01fb181c24" providerId="AD" clId="Web-{8A63461E-9022-4057-A0E9-C7DEB731C974}" dt="2023-10-23T21:25:38.607" v="404"/>
          <ac:spMkLst>
            <pc:docMk/>
            <pc:sldMk cId="1298529694" sldId="257"/>
            <ac:spMk id="168" creationId="{9F6380B4-6A1C-481E-8408-B4E6C75B9B81}"/>
          </ac:spMkLst>
        </pc:s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22.806" v="136"/>
          <ac:grpSpMkLst>
            <pc:docMk/>
            <pc:sldMk cId="1298529694" sldId="257"/>
            <ac:grpSpMk id="11" creationId="{1D18C537-E336-47C4-836B-C342A230F8F3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grpSpMkLst>
            <pc:docMk/>
            <pc:sldMk cId="1298529694" sldId="257"/>
            <ac:grpSpMk id="12" creationId="{4DB68B21-F855-4148-AD7C-795E902A7F17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22.806" v="136"/>
          <ac:grpSpMkLst>
            <pc:docMk/>
            <pc:sldMk cId="1298529694" sldId="257"/>
            <ac:grpSpMk id="17" creationId="{5A1259D8-0C3A-4069-A22F-537BBBB61A9C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grpSpMkLst>
            <pc:docMk/>
            <pc:sldMk cId="1298529694" sldId="257"/>
            <ac:grpSpMk id="46" creationId="{1D912E1C-3BBA-42F0-A3EE-FEC382E7230A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28.369" v="140"/>
          <ac:grpSpMkLst>
            <pc:docMk/>
            <pc:sldMk cId="1298529694" sldId="257"/>
            <ac:grpSpMk id="48" creationId="{721D730E-1F97-4071-B143-B05E6D2599BC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grpSpMkLst>
            <pc:docMk/>
            <pc:sldMk cId="1298529694" sldId="257"/>
            <ac:grpSpMk id="59" creationId="{FFAB95AE-AE0F-4D82-A957-C1FE11C53B1A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grpSpMkLst>
            <pc:docMk/>
            <pc:sldMk cId="1298529694" sldId="257"/>
            <ac:grpSpMk id="64" creationId="{987F35D3-4471-41A7-9706-FE24A9345392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grpSpMkLst>
            <pc:docMk/>
            <pc:sldMk cId="1298529694" sldId="257"/>
            <ac:grpSpMk id="69" creationId="{1D912E1C-3BBA-42F0-A3EE-FEC382E7230A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36.291" v="144"/>
          <ac:grpSpMkLst>
            <pc:docMk/>
            <pc:sldMk cId="1298529694" sldId="257"/>
            <ac:grpSpMk id="71" creationId="{8A0FAFCA-5C96-453B-83B7-A9AEF7F18960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36.291" v="144"/>
          <ac:grpSpMkLst>
            <pc:docMk/>
            <pc:sldMk cId="1298529694" sldId="257"/>
            <ac:grpSpMk id="73" creationId="{CD0398DD-AD75-4E2B-A3C6-35073082A8B4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grpSpMkLst>
            <pc:docMk/>
            <pc:sldMk cId="1298529694" sldId="257"/>
            <ac:grpSpMk id="79" creationId="{FFAB95AE-AE0F-4D82-A957-C1FE11C53B1A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44.229" v="146"/>
          <ac:grpSpMkLst>
            <pc:docMk/>
            <pc:sldMk cId="1298529694" sldId="257"/>
            <ac:grpSpMk id="81" creationId="{1D18C537-E336-47C4-836B-C342A230F8F3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44.229" v="146"/>
          <ac:grpSpMkLst>
            <pc:docMk/>
            <pc:sldMk cId="1298529694" sldId="257"/>
            <ac:grpSpMk id="91" creationId="{5A1259D8-0C3A-4069-A22F-537BBBB61A9C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46.901" v="148"/>
          <ac:grpSpMkLst>
            <pc:docMk/>
            <pc:sldMk cId="1298529694" sldId="257"/>
            <ac:grpSpMk id="96" creationId="{8A0FAFCA-5C96-453B-83B7-A9AEF7F18960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grpSpMkLst>
            <pc:docMk/>
            <pc:sldMk cId="1298529694" sldId="257"/>
            <ac:grpSpMk id="99" creationId="{1D912E1C-3BBA-42F0-A3EE-FEC382E7230A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7:46.901" v="148"/>
          <ac:grpSpMkLst>
            <pc:docMk/>
            <pc:sldMk cId="1298529694" sldId="257"/>
            <ac:grpSpMk id="100" creationId="{CD0398DD-AD75-4E2B-A3C6-35073082A8B4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1:01:41.142" v="163"/>
          <ac:grpSpMkLst>
            <pc:docMk/>
            <pc:sldMk cId="1298529694" sldId="257"/>
            <ac:grpSpMk id="105" creationId="{1D18C537-E336-47C4-836B-C342A230F8F3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1:01:41.142" v="163"/>
          <ac:grpSpMkLst>
            <pc:docMk/>
            <pc:sldMk cId="1298529694" sldId="257"/>
            <ac:grpSpMk id="107" creationId="{5A1259D8-0C3A-4069-A22F-537BBBB61A9C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1:01:32.391" v="158"/>
          <ac:grpSpMkLst>
            <pc:docMk/>
            <pc:sldMk cId="1298529694" sldId="257"/>
            <ac:grpSpMk id="109" creationId="{721D730E-1F97-4071-B143-B05E6D2599BC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grpSpMkLst>
            <pc:docMk/>
            <pc:sldMk cId="1298529694" sldId="257"/>
            <ac:grpSpMk id="120" creationId="{09838217-B35D-443A-8B82-DFA8A94F53F4}"/>
          </ac:grpSpMkLst>
        </pc:grp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picMkLst>
            <pc:docMk/>
            <pc:sldMk cId="1298529694" sldId="257"/>
            <ac:picMk id="23" creationId="{05AC83E9-3498-4F8F-84F8-2E22FE72E30C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picMkLst>
            <pc:docMk/>
            <pc:sldMk cId="1298529694" sldId="257"/>
            <ac:picMk id="27" creationId="{548560FE-8DD7-4FBB-A597-9902F385AAFF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picMkLst>
            <pc:docMk/>
            <pc:sldMk cId="1298529694" sldId="257"/>
            <ac:picMk id="28" creationId="{F35F5B7A-BE16-4DC5-B01E-41D964779BD7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picMkLst>
            <pc:docMk/>
            <pc:sldMk cId="1298529694" sldId="257"/>
            <ac:picMk id="30" creationId="{18253A4A-D431-4AB3-85C3-DC6204FCB7BE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picMkLst>
            <pc:docMk/>
            <pc:sldMk cId="1298529694" sldId="257"/>
            <ac:picMk id="31" creationId="{66265FF8-949A-452A-882B-BDD332090013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picMkLst>
            <pc:docMk/>
            <pc:sldMk cId="1298529694" sldId="257"/>
            <ac:picMk id="32" creationId="{46841B41-100E-44BE-8CE5-51BAA7D38811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39.515" v="87"/>
          <ac:picMkLst>
            <pc:docMk/>
            <pc:sldMk cId="1298529694" sldId="257"/>
            <ac:picMk id="35" creationId="{6FEF5495-925E-4DBE-A677-EF910F826605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8.953" v="91"/>
          <ac:picMkLst>
            <pc:docMk/>
            <pc:sldMk cId="1298529694" sldId="257"/>
            <ac:picMk id="36" creationId="{EC008E31-0ECB-4307-9C43-952328F7E174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picMkLst>
            <pc:docMk/>
            <pc:sldMk cId="1298529694" sldId="257"/>
            <ac:picMk id="47" creationId="{8A06537E-CB60-4703-A5FF-0C413BB0176E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picMkLst>
            <pc:docMk/>
            <pc:sldMk cId="1298529694" sldId="257"/>
            <ac:picMk id="49" creationId="{7F427EE0-0478-4A7D-94D8-E51EE9ACB467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picMkLst>
            <pc:docMk/>
            <pc:sldMk cId="1298529694" sldId="257"/>
            <ac:picMk id="53" creationId="{37083F91-C28A-466E-A0D2-C510356BBB06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1:43.922" v="89"/>
          <ac:picMkLst>
            <pc:docMk/>
            <pc:sldMk cId="1298529694" sldId="257"/>
            <ac:picMk id="57" creationId="{2CC0D334-814F-4E8B-846F-D4001B39A756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picMkLst>
            <pc:docMk/>
            <pc:sldMk cId="1298529694" sldId="257"/>
            <ac:picMk id="85" creationId="{8A06537E-CB60-4703-A5FF-0C413BB0176E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picMkLst>
            <pc:docMk/>
            <pc:sldMk cId="1298529694" sldId="257"/>
            <ac:picMk id="86" creationId="{7F427EE0-0478-4A7D-94D8-E51EE9ACB467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picMkLst>
            <pc:docMk/>
            <pc:sldMk cId="1298529694" sldId="257"/>
            <ac:picMk id="88" creationId="{37083F91-C28A-466E-A0D2-C510356BBB06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13.985" v="94"/>
          <ac:picMkLst>
            <pc:docMk/>
            <pc:sldMk cId="1298529694" sldId="257"/>
            <ac:picMk id="90" creationId="{2CC0D334-814F-4E8B-846F-D4001B39A756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picMkLst>
            <pc:docMk/>
            <pc:sldMk cId="1298529694" sldId="257"/>
            <ac:picMk id="130" creationId="{372BA452-DACF-4CC1-B5FC-1201ACB600BE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picMkLst>
            <pc:docMk/>
            <pc:sldMk cId="1298529694" sldId="257"/>
            <ac:picMk id="134" creationId="{1B3ACC64-1ADA-4CF8-B665-E55204E12E08}"/>
          </ac:picMkLst>
        </pc:picChg>
        <pc:picChg chg="add del">
          <ac:chgData name="Родионова Ксения Васильевна" userId="S::rodionova.ksenia@urfu.me::5bc9d305-c0d6-40b0-8460-ef01fb181c24" providerId="AD" clId="Web-{8A63461E-9022-4057-A0E9-C7DEB731C974}" dt="2023-10-23T20:52:41.595" v="95"/>
          <ac:picMkLst>
            <pc:docMk/>
            <pc:sldMk cId="1298529694" sldId="257"/>
            <ac:picMk id="136" creationId="{54C728AE-EEAD-406C-BABC-3EEDC569F28B}"/>
          </ac:picMkLst>
        </pc:picChg>
        <pc:picChg chg="add mod ord">
          <ac:chgData name="Родионова Ксения Васильевна" userId="S::rodionova.ksenia@urfu.me::5bc9d305-c0d6-40b0-8460-ef01fb181c24" providerId="AD" clId="Web-{8A63461E-9022-4057-A0E9-C7DEB731C974}" dt="2023-10-23T21:25:38.607" v="404"/>
          <ac:picMkLst>
            <pc:docMk/>
            <pc:sldMk cId="1298529694" sldId="257"/>
            <ac:picMk id="144" creationId="{5B55367B-4AD7-8635-4A61-94AC26ACA2DC}"/>
          </ac:picMkLst>
        </pc:picChg>
        <pc:cxnChg chg="add del">
          <ac:chgData name="Родионова Ксения Васильевна" userId="S::rodionova.ksenia@urfu.me::5bc9d305-c0d6-40b0-8460-ef01fb181c24" providerId="AD" clId="Web-{8A63461E-9022-4057-A0E9-C7DEB731C974}" dt="2023-10-23T20:57:25.525" v="138"/>
          <ac:cxnSpMkLst>
            <pc:docMk/>
            <pc:sldMk cId="1298529694" sldId="257"/>
            <ac:cxnSpMk id="38" creationId="{56020367-4FD5-4596-8E10-C5F095CD8DBF}"/>
          </ac:cxnSpMkLst>
        </pc:cxnChg>
      </pc:sldChg>
      <pc:sldChg chg="modSp new del">
        <pc:chgData name="Родионова Ксения Васильевна" userId="S::rodionova.ksenia@urfu.me::5bc9d305-c0d6-40b0-8460-ef01fb181c24" providerId="AD" clId="Web-{8A63461E-9022-4057-A0E9-C7DEB731C974}" dt="2023-10-23T21:15:19.274" v="229"/>
        <pc:sldMkLst>
          <pc:docMk/>
          <pc:sldMk cId="2010421806" sldId="258"/>
        </pc:sldMkLst>
        <pc:spChg chg="mod">
          <ac:chgData name="Родионова Ксения Васильевна" userId="S::rodionova.ksenia@urfu.me::5bc9d305-c0d6-40b0-8460-ef01fb181c24" providerId="AD" clId="Web-{8A63461E-9022-4057-A0E9-C7DEB731C974}" dt="2023-10-23T21:15:01.430" v="228" actId="20577"/>
          <ac:spMkLst>
            <pc:docMk/>
            <pc:sldMk cId="2010421806" sldId="258"/>
            <ac:spMk id="2" creationId="{76D06338-3A4D-1B29-B48D-78D0AEB4C346}"/>
          </ac:spMkLst>
        </pc:spChg>
      </pc:sldChg>
      <pc:sldChg chg="addSp delSp modSp new mod setBg addAnim setClrOvrMap">
        <pc:chgData name="Родионова Ксения Васильевна" userId="S::rodionova.ksenia@urfu.me::5bc9d305-c0d6-40b0-8460-ef01fb181c24" providerId="AD" clId="Web-{8A63461E-9022-4057-A0E9-C7DEB731C974}" dt="2023-10-23T21:36:59.611" v="521"/>
        <pc:sldMkLst>
          <pc:docMk/>
          <pc:sldMk cId="3064382559" sldId="258"/>
        </pc:sldMkLst>
        <pc:spChg chg="mod">
          <ac:chgData name="Родионова Ксения Васильевна" userId="S::rodionova.ksenia@urfu.me::5bc9d305-c0d6-40b0-8460-ef01fb181c24" providerId="AD" clId="Web-{8A63461E-9022-4057-A0E9-C7DEB731C974}" dt="2023-10-23T21:26:22.859" v="420" actId="1076"/>
          <ac:spMkLst>
            <pc:docMk/>
            <pc:sldMk cId="3064382559" sldId="258"/>
            <ac:spMk id="2" creationId="{0AE9C94C-D9A5-0F7E-52D4-7306540493BD}"/>
          </ac:spMkLst>
        </pc:spChg>
        <pc:spChg chg="del mod">
          <ac:chgData name="Родионова Ксения Васильевна" userId="S::rodionova.ksenia@urfu.me::5bc9d305-c0d6-40b0-8460-ef01fb181c24" providerId="AD" clId="Web-{8A63461E-9022-4057-A0E9-C7DEB731C974}" dt="2023-10-23T21:24:25.324" v="384"/>
          <ac:spMkLst>
            <pc:docMk/>
            <pc:sldMk cId="3064382559" sldId="258"/>
            <ac:spMk id="3" creationId="{5972C8D7-38DA-4E56-375F-2E6C2041B672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1:30:14.302" v="426"/>
          <ac:spMkLst>
            <pc:docMk/>
            <pc:sldMk cId="3064382559" sldId="258"/>
            <ac:spMk id="5" creationId="{453BF9C7-D792-D065-7F18-2019D98F8F81}"/>
          </ac:spMkLst>
        </pc:spChg>
        <pc:spChg chg="add mod">
          <ac:chgData name="Родионова Ксения Васильевна" userId="S::rodionova.ksenia@urfu.me::5bc9d305-c0d6-40b0-8460-ef01fb181c24" providerId="AD" clId="Web-{8A63461E-9022-4057-A0E9-C7DEB731C974}" dt="2023-10-23T21:36:11.141" v="516" actId="1076"/>
          <ac:spMkLst>
            <pc:docMk/>
            <pc:sldMk cId="3064382559" sldId="258"/>
            <ac:spMk id="6" creationId="{5F0D018E-B023-F71D-0CDC-9F9D505D3FCB}"/>
          </ac:spMkLst>
        </pc:spChg>
        <pc:spChg chg="add mod">
          <ac:chgData name="Родионова Ксения Васильевна" userId="S::rodionova.ksenia@urfu.me::5bc9d305-c0d6-40b0-8460-ef01fb181c24" providerId="AD" clId="Web-{8A63461E-9022-4057-A0E9-C7DEB731C974}" dt="2023-10-23T21:36:17.844" v="517" actId="1076"/>
          <ac:spMkLst>
            <pc:docMk/>
            <pc:sldMk cId="3064382559" sldId="258"/>
            <ac:spMk id="7" creationId="{A2E8460D-A011-17A5-67BC-CBB0C18C82DC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8" creationId="{5A0118C5-4F8D-4CF4-BADD-53FEACC6C42A}"/>
          </ac:spMkLst>
        </pc:spChg>
        <pc:spChg chg="add mod">
          <ac:chgData name="Родионова Ксения Васильевна" userId="S::rodionova.ksenia@urfu.me::5bc9d305-c0d6-40b0-8460-ef01fb181c24" providerId="AD" clId="Web-{8A63461E-9022-4057-A0E9-C7DEB731C974}" dt="2023-10-23T21:36:22.610" v="518" actId="1076"/>
          <ac:spMkLst>
            <pc:docMk/>
            <pc:sldMk cId="3064382559" sldId="258"/>
            <ac:spMk id="9" creationId="{EEB4036F-9667-3FE9-453A-8328267CADA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10" creationId="{4E0A5C5C-2A95-428E-9F6A-0D29EBD57C9F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1:36:59.611" v="521"/>
          <ac:spMkLst>
            <pc:docMk/>
            <pc:sldMk cId="3064382559" sldId="258"/>
            <ac:spMk id="11" creationId="{4F99C92B-8436-807F-6ED4-CB067FD20F5B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12" creationId="{1056F38F-7C4E-461D-8709-7D0024AE1F79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14" creationId="{C7278469-3C3C-49CE-AEEE-E176A4900B7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20" creationId="{4C6598AB-1C17-4D54-951C-A082D94ACB7A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22" creationId="{C83B66D7-137D-4AC1-B172-53D60F08BEB5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24" creationId="{F6B92503-6984-4D15-8B98-8718709B785D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spMkLst>
            <pc:docMk/>
            <pc:sldMk cId="3064382559" sldId="258"/>
            <ac:spMk id="26" creationId="{08DDF938-524E-4C18-A47D-C0062783236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5:14.091" v="402"/>
          <ac:spMkLst>
            <pc:docMk/>
            <pc:sldMk cId="3064382559" sldId="258"/>
            <ac:spMk id="35" creationId="{FFD48BC7-DC40-47DE-87EE-9F4B6ECB9ABB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5:14.091" v="402"/>
          <ac:spMkLst>
            <pc:docMk/>
            <pc:sldMk cId="3064382559" sldId="258"/>
            <ac:spMk id="36" creationId="{E502BBC7-2C76-46F3-BC24-5985BC13DB8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5:14.091" v="402"/>
          <ac:spMkLst>
            <pc:docMk/>
            <pc:sldMk cId="3064382559" sldId="258"/>
            <ac:spMk id="37" creationId="{C7F28D52-2A5F-4D23-81AE-7CB8B591C7A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5:14.091" v="402"/>
          <ac:spMkLst>
            <pc:docMk/>
            <pc:sldMk cId="3064382559" sldId="258"/>
            <ac:spMk id="38" creationId="{3629484E-3792-4B3D-89AD-7C8A1ED0E0D4}"/>
          </ac:spMkLst>
        </pc:spChg>
        <pc:gr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grpSpMkLst>
            <pc:docMk/>
            <pc:sldMk cId="3064382559" sldId="258"/>
            <ac:grpSpMk id="16" creationId="{93DC754C-7E09-422D-A8BB-AF632E90DFA2}"/>
          </ac:grpSpMkLst>
        </pc:grpChg>
        <pc:grpChg chg="add del">
          <ac:chgData name="Родионова Ксения Васильевна" userId="S::rodionova.ksenia@urfu.me::5bc9d305-c0d6-40b0-8460-ef01fb181c24" providerId="AD" clId="Web-{8A63461E-9022-4057-A0E9-C7DEB731C974}" dt="2023-10-23T21:24:25.308" v="383"/>
          <ac:grpSpMkLst>
            <pc:docMk/>
            <pc:sldMk cId="3064382559" sldId="258"/>
            <ac:grpSpMk id="28" creationId="{3773FAF5-C452-4455-9411-D6AF5EBD4CA9}"/>
          </ac:grpSpMkLst>
        </pc:grpChg>
        <pc:picChg chg="add del mod">
          <ac:chgData name="Родионова Ксения Васильевна" userId="S::rodionova.ksenia@urfu.me::5bc9d305-c0d6-40b0-8460-ef01fb181c24" providerId="AD" clId="Web-{8A63461E-9022-4057-A0E9-C7DEB731C974}" dt="2023-10-23T21:28:52.128" v="422"/>
          <ac:picMkLst>
            <pc:docMk/>
            <pc:sldMk cId="3064382559" sldId="258"/>
            <ac:picMk id="4" creationId="{D99CA762-B63C-F473-E5BF-A4CCD7C64E2B}"/>
          </ac:picMkLst>
        </pc:picChg>
        <pc:picChg chg="add">
          <ac:chgData name="Родионова Ксения Васильевна" userId="S::rodionova.ksenia@urfu.me::5bc9d305-c0d6-40b0-8460-ef01fb181c24" providerId="AD" clId="Web-{8A63461E-9022-4057-A0E9-C7DEB731C974}" dt="2023-10-23T21:25:14.091" v="402"/>
          <ac:picMkLst>
            <pc:docMk/>
            <pc:sldMk cId="3064382559" sldId="258"/>
            <ac:picMk id="40" creationId="{BD730B03-0693-5AC9-450A-4E5297E47988}"/>
          </ac:picMkLst>
        </pc:picChg>
      </pc:sldChg>
      <pc:sldChg chg="addSp delSp modSp new del mod setBg addAnim setClrOvrMap">
        <pc:chgData name="Родионова Ксения Васильевна" userId="S::rodionova.ksenia@urfu.me::5bc9d305-c0d6-40b0-8460-ef01fb181c24" providerId="AD" clId="Web-{8A63461E-9022-4057-A0E9-C7DEB731C974}" dt="2023-10-23T21:24:00.245" v="373"/>
        <pc:sldMkLst>
          <pc:docMk/>
          <pc:sldMk cId="3263844453" sldId="258"/>
        </pc:sldMkLst>
        <pc:spChg chg="mod">
          <ac:chgData name="Родионова Ксения Васильевна" userId="S::rodionova.ksenia@urfu.me::5bc9d305-c0d6-40b0-8460-ef01fb181c24" providerId="AD" clId="Web-{8A63461E-9022-4057-A0E9-C7DEB731C974}" dt="2023-10-23T21:23:31.088" v="372"/>
          <ac:spMkLst>
            <pc:docMk/>
            <pc:sldMk cId="3263844453" sldId="258"/>
            <ac:spMk id="2" creationId="{7F8DF692-269D-2989-87A2-A4FCC7268D6E}"/>
          </ac:spMkLst>
        </pc:spChg>
        <pc:spChg chg="del">
          <ac:chgData name="Родионова Ксения Васильевна" userId="S::rodionova.ksenia@urfu.me::5bc9d305-c0d6-40b0-8460-ef01fb181c24" providerId="AD" clId="Web-{8A63461E-9022-4057-A0E9-C7DEB731C974}" dt="2023-10-23T21:16:10.228" v="231"/>
          <ac:spMkLst>
            <pc:docMk/>
            <pc:sldMk cId="3263844453" sldId="258"/>
            <ac:spMk id="3" creationId="{C991B67B-BC4C-09A3-4C0C-1B43AFE148A6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2:10.258" v="331"/>
          <ac:spMkLst>
            <pc:docMk/>
            <pc:sldMk cId="3263844453" sldId="258"/>
            <ac:spMk id="5" creationId="{FFD48BC7-DC40-47DE-87EE-9F4B6ECB9ABB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1:18:14.622" v="268"/>
          <ac:spMkLst>
            <pc:docMk/>
            <pc:sldMk cId="3263844453" sldId="258"/>
            <ac:spMk id="6" creationId="{AECF31E0-3B83-79A1-222B-CDA53014D338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1:19:38.253" v="276"/>
          <ac:spMkLst>
            <pc:docMk/>
            <pc:sldMk cId="3263844453" sldId="258"/>
            <ac:spMk id="12" creationId="{48FC9C21-B1B8-E123-3FAF-DD1A0938D31F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2:10.258" v="331"/>
          <ac:spMkLst>
            <pc:docMk/>
            <pc:sldMk cId="3263844453" sldId="258"/>
            <ac:spMk id="13" creationId="{3629484E-3792-4B3D-89AD-7C8A1ED0E0D4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2:10.258" v="331"/>
          <ac:spMkLst>
            <pc:docMk/>
            <pc:sldMk cId="3263844453" sldId="258"/>
            <ac:spMk id="14" creationId="{E502BBC7-2C76-46F3-BC24-5985BC13DB8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2:10.258" v="331"/>
          <ac:spMkLst>
            <pc:docMk/>
            <pc:sldMk cId="3263844453" sldId="258"/>
            <ac:spMk id="15" creationId="{C7F28D52-2A5F-4D23-81AE-7CB8B591C7AF}"/>
          </ac:spMkLst>
        </pc:spChg>
        <pc:spChg chg="add del mod">
          <ac:chgData name="Родионова Ксения Васильевна" userId="S::rodionova.ksenia@urfu.me::5bc9d305-c0d6-40b0-8460-ef01fb181c24" providerId="AD" clId="Web-{8A63461E-9022-4057-A0E9-C7DEB731C974}" dt="2023-10-23T21:22:06.789" v="330"/>
          <ac:spMkLst>
            <pc:docMk/>
            <pc:sldMk cId="3263844453" sldId="258"/>
            <ac:spMk id="16" creationId="{C23219DD-4256-5392-0036-032D4E410D3E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2"/>
          <ac:spMkLst>
            <pc:docMk/>
            <pc:sldMk cId="3263844453" sldId="258"/>
            <ac:spMk id="21" creationId="{0671A8AE-40A1-4631-A6B8-581AFF06548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2"/>
          <ac:spMkLst>
            <pc:docMk/>
            <pc:sldMk cId="3263844453" sldId="258"/>
            <ac:spMk id="23" creationId="{AB58EF07-17C2-48CF-ABB0-EEF1F17CB8F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2"/>
          <ac:spMkLst>
            <pc:docMk/>
            <pc:sldMk cId="3263844453" sldId="258"/>
            <ac:spMk id="25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2"/>
          <ac:spMkLst>
            <pc:docMk/>
            <pc:sldMk cId="3263844453" sldId="258"/>
            <ac:spMk id="27" creationId="{08C9B587-E65E-4B52-B37C-ABEBB6E8792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29.651" v="369"/>
          <ac:spMkLst>
            <pc:docMk/>
            <pc:sldMk cId="3263844453" sldId="258"/>
            <ac:spMk id="32" creationId="{0671A8AE-40A1-4631-A6B8-581AFF065482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29.651" v="369"/>
          <ac:spMkLst>
            <pc:docMk/>
            <pc:sldMk cId="3263844453" sldId="258"/>
            <ac:spMk id="34" creationId="{AB58EF07-17C2-48CF-ABB0-EEF1F17CB8F0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29.651" v="369"/>
          <ac:spMkLst>
            <pc:docMk/>
            <pc:sldMk cId="3263844453" sldId="258"/>
            <ac:spMk id="36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29.651" v="369"/>
          <ac:spMkLst>
            <pc:docMk/>
            <pc:sldMk cId="3263844453" sldId="258"/>
            <ac:spMk id="38" creationId="{08C9B587-E65E-4B52-B37C-ABEBB6E8792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1"/>
          <ac:spMkLst>
            <pc:docMk/>
            <pc:sldMk cId="3263844453" sldId="258"/>
            <ac:spMk id="40" creationId="{526E0BFB-CDF1-4990-8C11-AC849311E0A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1"/>
          <ac:spMkLst>
            <pc:docMk/>
            <pc:sldMk cId="3263844453" sldId="258"/>
            <ac:spMk id="41" creationId="{6069A1F8-9BEB-4786-9694-FC48B2D75D21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1"/>
          <ac:spMkLst>
            <pc:docMk/>
            <pc:sldMk cId="3263844453" sldId="258"/>
            <ac:spMk id="42" creationId="{AF2F604E-43BE-4DC3-B983-E071523364F8}"/>
          </ac:spMkLst>
        </pc:spChg>
        <pc:spChg chg="add del">
          <ac:chgData name="Родионова Ксения Васильевна" userId="S::rodionova.ksenia@urfu.me::5bc9d305-c0d6-40b0-8460-ef01fb181c24" providerId="AD" clId="Web-{8A63461E-9022-4057-A0E9-C7DEB731C974}" dt="2023-10-23T21:23:31.088" v="371"/>
          <ac:spMkLst>
            <pc:docMk/>
            <pc:sldMk cId="3263844453" sldId="258"/>
            <ac:spMk id="43" creationId="{08C9B587-E65E-4B52-B37C-ABEBB6E87928}"/>
          </ac:spMkLst>
        </pc:spChg>
        <pc:picChg chg="add del mod ord">
          <ac:chgData name="Родионова Ксения Васильевна" userId="S::rodionova.ksenia@urfu.me::5bc9d305-c0d6-40b0-8460-ef01fb181c24" providerId="AD" clId="Web-{8A63461E-9022-4057-A0E9-C7DEB731C974}" dt="2023-10-23T21:16:40.276" v="237"/>
          <ac:picMkLst>
            <pc:docMk/>
            <pc:sldMk cId="3263844453" sldId="258"/>
            <ac:picMk id="4" creationId="{203D098B-55C5-58BC-8F93-55F8D05BB9D8}"/>
          </ac:picMkLst>
        </pc:picChg>
        <pc:picChg chg="add mod">
          <ac:chgData name="Родионова Ксения Васильевна" userId="S::rodionova.ksenia@urfu.me::5bc9d305-c0d6-40b0-8460-ef01fb181c24" providerId="AD" clId="Web-{8A63461E-9022-4057-A0E9-C7DEB731C974}" dt="2023-10-23T21:23:31.088" v="372"/>
          <ac:picMkLst>
            <pc:docMk/>
            <pc:sldMk cId="3263844453" sldId="258"/>
            <ac:picMk id="17" creationId="{38139C5B-565A-5D08-95BD-26B601B0C765}"/>
          </ac:picMkLst>
        </pc:picChg>
        <pc:inkChg chg="add del">
          <ac:chgData name="Родионова Ксения Васильевна" userId="S::rodionova.ksenia@urfu.me::5bc9d305-c0d6-40b0-8460-ef01fb181c24" providerId="AD" clId="Web-{8A63461E-9022-4057-A0E9-C7DEB731C974}" dt="2023-10-23T21:17:49.981" v="259"/>
          <ac:inkMkLst>
            <pc:docMk/>
            <pc:sldMk cId="3263844453" sldId="258"/>
            <ac:inkMk id="7" creationId="{7A24A1F8-79DD-A3DB-F6A4-8F98F87AF505}"/>
          </ac:inkMkLst>
        </pc:inkChg>
        <pc:inkChg chg="add del">
          <ac:chgData name="Родионова Ксения Васильевна" userId="S::rodionova.ksenia@urfu.me::5bc9d305-c0d6-40b0-8460-ef01fb181c24" providerId="AD" clId="Web-{8A63461E-9022-4057-A0E9-C7DEB731C974}" dt="2023-10-23T21:17:49.309" v="258"/>
          <ac:inkMkLst>
            <pc:docMk/>
            <pc:sldMk cId="3263844453" sldId="258"/>
            <ac:inkMk id="8" creationId="{8C85CA48-802B-2876-036E-A3219CEAF603}"/>
          </ac:inkMkLst>
        </pc:inkChg>
        <pc:inkChg chg="add del">
          <ac:chgData name="Родионова Ксения Васильевна" userId="S::rodionova.ksenia@urfu.me::5bc9d305-c0d6-40b0-8460-ef01fb181c24" providerId="AD" clId="Web-{8A63461E-9022-4057-A0E9-C7DEB731C974}" dt="2023-10-23T21:17:48.450" v="257"/>
          <ac:inkMkLst>
            <pc:docMk/>
            <pc:sldMk cId="3263844453" sldId="258"/>
            <ac:inkMk id="9" creationId="{8041D372-9EC7-A9CF-CB0A-566E09FA121C}"/>
          </ac:inkMkLst>
        </pc:inkChg>
        <pc:inkChg chg="add del">
          <ac:chgData name="Родионова Ксения Васильевна" userId="S::rodionova.ksenia@urfu.me::5bc9d305-c0d6-40b0-8460-ef01fb181c24" providerId="AD" clId="Web-{8A63461E-9022-4057-A0E9-C7DEB731C974}" dt="2023-10-23T21:17:47.075" v="256"/>
          <ac:inkMkLst>
            <pc:docMk/>
            <pc:sldMk cId="3263844453" sldId="258"/>
            <ac:inkMk id="10" creationId="{82D3F3AD-6D3F-D783-F665-C88A9AF3C526}"/>
          </ac:inkMkLst>
        </pc:inkChg>
        <pc:inkChg chg="add del">
          <ac:chgData name="Родионова Ксения Васильевна" userId="S::rodionova.ksenia@urfu.me::5bc9d305-c0d6-40b0-8460-ef01fb181c24" providerId="AD" clId="Web-{8A63461E-9022-4057-A0E9-C7DEB731C974}" dt="2023-10-23T21:18:04.153" v="263"/>
          <ac:inkMkLst>
            <pc:docMk/>
            <pc:sldMk cId="3263844453" sldId="258"/>
            <ac:inkMk id="11" creationId="{1B04B55B-279F-231D-96E7-237BA38414EE}"/>
          </ac:inkMkLst>
        </pc:inkChg>
      </pc:sldChg>
      <pc:sldMasterChg chg="del delSldLayout">
        <pc:chgData name="Родионова Ксения Васильевна" userId="S::rodionova.ksenia@urfu.me::5bc9d305-c0d6-40b0-8460-ef01fb181c24" providerId="AD" clId="Web-{8A63461E-9022-4057-A0E9-C7DEB731C974}" dt="2023-10-23T20:45:20.677" v="0"/>
        <pc:sldMasterMkLst>
          <pc:docMk/>
          <pc:sldMasterMk cId="2460954070" sldId="2147483660"/>
        </pc:sldMasterMkLst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Родионова Ксения Васильевна" userId="S::rodionova.ksenia@urfu.me::5bc9d305-c0d6-40b0-8460-ef01fb181c24" providerId="AD" clId="Web-{8A63461E-9022-4057-A0E9-C7DEB731C974}" dt="2023-10-23T20:45:20.67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Родионова Ксения Васильевна" userId="S::rodionova.ksenia@urfu.me::5bc9d305-c0d6-40b0-8460-ef01fb181c24" providerId="AD" clId="Web-{8A63461E-9022-4057-A0E9-C7DEB731C974}" dt="2023-10-23T20:45:32.458" v="3"/>
        <pc:sldMasterMkLst>
          <pc:docMk/>
          <pc:sldMasterMk cId="3827185971" sldId="2147483672"/>
        </pc:sldMasterMkLst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1304738067" sldId="2147483673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617591305" sldId="2147483674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3802890840" sldId="2147483675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4204176395" sldId="2147483676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2240450676" sldId="2147483677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3159434410" sldId="2147483678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2877156258" sldId="2147483679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644228590" sldId="2147483680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304121027" sldId="2147483681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3279089041" sldId="2147483682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5:32.458" v="3"/>
          <pc:sldLayoutMkLst>
            <pc:docMk/>
            <pc:sldMasterMk cId="3827185971" sldId="2147483672"/>
            <pc:sldLayoutMk cId="3470730114" sldId="2147483683"/>
          </pc:sldLayoutMkLst>
        </pc:sldLayoutChg>
      </pc:sldMasterChg>
      <pc:sldMasterChg chg="add del replId addSldLayout delSldLayout">
        <pc:chgData name="Родионова Ксения Васильевна" userId="S::rodionova.ksenia@urfu.me::5bc9d305-c0d6-40b0-8460-ef01fb181c24" providerId="AD" clId="Web-{8A63461E-9022-4057-A0E9-C7DEB731C974}" dt="2023-10-23T20:45:32.396" v="2"/>
        <pc:sldMasterMkLst>
          <pc:docMk/>
          <pc:sldMasterMk cId="3074725729" sldId="2147483684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960623386" sldId="214748368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2213136500" sldId="214748368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659183028" sldId="214748368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272904732" sldId="214748368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4232928234" sldId="214748368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1616908505" sldId="214748369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2276471781" sldId="2147483691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3714274599" sldId="2147483692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1206140079" sldId="2147483693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3993062333" sldId="2147483694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1704697293" sldId="2147483695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3948957263" sldId="2147483696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1719738238" sldId="2147483697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1883333716" sldId="2147483698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1386856775" sldId="2147483699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702737927" sldId="2147483700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5:32.396" v="2"/>
          <pc:sldLayoutMkLst>
            <pc:docMk/>
            <pc:sldMasterMk cId="3074725729" sldId="2147483684"/>
            <pc:sldLayoutMk cId="2657340206" sldId="2147483701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6:13.694" v="12"/>
        <pc:sldMasterMkLst>
          <pc:docMk/>
          <pc:sldMasterMk cId="4247563846" sldId="2147483743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115441047" sldId="214748373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1814460317" sldId="214748373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83226249" sldId="214748373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986076251" sldId="214748373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3340389222" sldId="214748373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277408767" sldId="214748373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1189999815" sldId="214748373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2687148343" sldId="214748373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926193019" sldId="214748374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3643260661" sldId="214748374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94" v="12"/>
          <pc:sldLayoutMkLst>
            <pc:docMk/>
            <pc:sldMasterMk cId="4247563846" sldId="2147483743"/>
            <pc:sldLayoutMk cId="1339815994" sldId="2147483742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6:41.913" v="13"/>
        <pc:sldMasterMkLst>
          <pc:docMk/>
          <pc:sldMasterMk cId="759840357" sldId="2147483744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2701758707" sldId="214748374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1546819150" sldId="214748374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3401948897" sldId="214748374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1060573102" sldId="214748374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3639870250" sldId="214748374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1989296042" sldId="214748375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3858505106" sldId="214748375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3074153859" sldId="214748375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21611189" sldId="214748375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1455666057" sldId="214748375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41.913" v="13"/>
          <pc:sldLayoutMkLst>
            <pc:docMk/>
            <pc:sldMasterMk cId="759840357" sldId="2147483744"/>
            <pc:sldLayoutMk cId="188140378" sldId="2147483755"/>
          </pc:sldLayoutMkLst>
        </pc:sldLayoutChg>
      </pc:sldMasterChg>
      <pc:sldMasterChg chg="add del addSldLayout delSldLayout modSldLayout">
        <pc:chgData name="Родионова Ксения Васильевна" userId="S::rodionova.ksenia@urfu.me::5bc9d305-c0d6-40b0-8460-ef01fb181c24" providerId="AD" clId="Web-{8A63461E-9022-4057-A0E9-C7DEB731C974}" dt="2023-10-23T20:48:33.948" v="50"/>
        <pc:sldMasterMkLst>
          <pc:docMk/>
          <pc:sldMasterMk cId="191527954" sldId="2147483756"/>
        </pc:sldMasterMkLst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3053810544" sldId="2147483757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1053100851" sldId="2147483758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964129764" sldId="2147483759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1262101351" sldId="2147483760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2684955336" sldId="2147483761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3338863424" sldId="2147483762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341492831" sldId="2147483763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2600798567" sldId="2147483764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322436869" sldId="2147483765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2164046503" sldId="2147483766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48:33.948" v="50"/>
          <pc:sldLayoutMkLst>
            <pc:docMk/>
            <pc:sldMasterMk cId="191527954" sldId="2147483756"/>
            <pc:sldLayoutMk cId="92112666" sldId="2147483767"/>
          </pc:sldLayoutMkLst>
        </pc:sldLayoutChg>
      </pc:sldMasterChg>
      <pc:sldMasterChg chg="add del replId addSldLayout delSldLayout">
        <pc:chgData name="Родионова Ксения Васильевна" userId="S::rodionova.ksenia@urfu.me::5bc9d305-c0d6-40b0-8460-ef01fb181c24" providerId="AD" clId="Web-{8A63461E-9022-4057-A0E9-C7DEB731C974}" dt="2023-10-23T20:48:13.619" v="43"/>
        <pc:sldMasterMkLst>
          <pc:docMk/>
          <pc:sldMasterMk cId="4227536528" sldId="2147483768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1791869098" sldId="2147483769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276095378" sldId="2147483770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3852759655" sldId="2147483771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3023390969" sldId="2147483772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90581498" sldId="2147483773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1928067702" sldId="2147483774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3002465867" sldId="2147483775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1799982549" sldId="2147483776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3167459487" sldId="2147483777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1093421128" sldId="2147483778"/>
          </pc:sldLayoutMkLst>
        </pc:sldLayoutChg>
        <pc:sldLayoutChg chg="add del replId">
          <pc:chgData name="Родионова Ксения Васильевна" userId="S::rodionova.ksenia@urfu.me::5bc9d305-c0d6-40b0-8460-ef01fb181c24" providerId="AD" clId="Web-{8A63461E-9022-4057-A0E9-C7DEB731C974}" dt="2023-10-23T20:48:13.619" v="43"/>
          <pc:sldLayoutMkLst>
            <pc:docMk/>
            <pc:sldMasterMk cId="4227536528" sldId="2147483768"/>
            <pc:sldLayoutMk cId="2876927244" sldId="2147483779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8:23.416" v="47"/>
        <pc:sldMasterMkLst>
          <pc:docMk/>
          <pc:sldMasterMk cId="2230222726" sldId="2147483781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3597531201" sldId="214748377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683535928" sldId="214748377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2840119545" sldId="214748377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2240610456" sldId="214748377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3001335588" sldId="214748377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3550467729" sldId="214748377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977289405" sldId="214748377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4009682112" sldId="214748377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1437448640" sldId="214748377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4284235171" sldId="214748377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23.416" v="47"/>
          <pc:sldLayoutMkLst>
            <pc:docMk/>
            <pc:sldMasterMk cId="2230222726" sldId="2147483781"/>
            <pc:sldLayoutMk cId="3943077906" sldId="2147483780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6:13.600" v="11"/>
        <pc:sldMasterMkLst>
          <pc:docMk/>
          <pc:sldMasterMk cId="3578220470" sldId="2147483793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3357401343" sldId="214748378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2426258659" sldId="214748378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2720401242" sldId="214748378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2253955124" sldId="214748378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1569862533" sldId="214748378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1088188589" sldId="214748378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3069713264" sldId="214748378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2770981583" sldId="214748378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2172680999" sldId="214748379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1047492989" sldId="214748379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6:13.600" v="11"/>
          <pc:sldLayoutMkLst>
            <pc:docMk/>
            <pc:sldMasterMk cId="3578220470" sldId="2147483793"/>
            <pc:sldLayoutMk cId="1717839863" sldId="2147483792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8:33.885" v="49"/>
        <pc:sldMasterMkLst>
          <pc:docMk/>
          <pc:sldMasterMk cId="1589803289" sldId="2147483807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3886170507" sldId="214748379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3307257700" sldId="214748379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1351158365" sldId="214748379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1972443616" sldId="214748379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2317468721" sldId="214748380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210922258" sldId="214748380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2348155643" sldId="214748380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3092637212" sldId="214748380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1957335351" sldId="214748380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4025420268" sldId="214748380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8:33.885" v="49"/>
          <pc:sldLayoutMkLst>
            <pc:docMk/>
            <pc:sldMasterMk cId="1589803289" sldId="2147483807"/>
            <pc:sldLayoutMk cId="1486384644" sldId="2147483806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9:05.542" v="54"/>
        <pc:sldMasterMkLst>
          <pc:docMk/>
          <pc:sldMasterMk cId="2042643182" sldId="2147483859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4292458545" sldId="214748384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2287701190" sldId="214748384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833699118" sldId="214748385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3583295983" sldId="214748385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1609920765" sldId="214748385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1130646131" sldId="214748385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4259713195" sldId="214748385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1351717409" sldId="214748385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2000548600" sldId="214748385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615044927" sldId="214748385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542" v="54"/>
          <pc:sldLayoutMkLst>
            <pc:docMk/>
            <pc:sldMasterMk cId="2042643182" sldId="2147483859"/>
            <pc:sldLayoutMk cId="2129466011" sldId="2147483858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9:05.449" v="53"/>
        <pc:sldMasterMkLst>
          <pc:docMk/>
          <pc:sldMasterMk cId="4101420796" sldId="2147483860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4070697957" sldId="214748386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120161092" sldId="214748386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1185212439" sldId="214748386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685052726" sldId="214748386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2318943752" sldId="214748386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4139815358" sldId="214748386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526061090" sldId="214748386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3119993279" sldId="214748386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3827294718" sldId="214748386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142591309" sldId="214748387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05.449" v="53"/>
          <pc:sldLayoutMkLst>
            <pc:docMk/>
            <pc:sldMasterMk cId="4101420796" sldId="2147483860"/>
            <pc:sldLayoutMk cId="2895681451" sldId="2147483871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9:41.418" v="66"/>
        <pc:sldMasterMkLst>
          <pc:docMk/>
          <pc:sldMasterMk cId="1705775517" sldId="2147483935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4120158192" sldId="214748392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2819160761" sldId="214748392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3552479336" sldId="214748392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4278740684" sldId="214748392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180239739" sldId="214748392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3118370004" sldId="214748392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2252526205" sldId="214748393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2449660049" sldId="214748393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3040848360" sldId="214748393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4045528147" sldId="214748393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418" v="66"/>
          <pc:sldLayoutMkLst>
            <pc:docMk/>
            <pc:sldMasterMk cId="1705775517" sldId="2147483935"/>
            <pc:sldLayoutMk cId="3668673785" sldId="2147483934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9:41.340" v="65"/>
        <pc:sldMasterMkLst>
          <pc:docMk/>
          <pc:sldMasterMk cId="878591289" sldId="2147483936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3423221323" sldId="214748393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1524797764" sldId="214748393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1049182560" sldId="214748393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3978799072" sldId="214748394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1447636992" sldId="214748394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1364508578" sldId="214748394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1152209165" sldId="214748394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3251317645" sldId="214748394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3886172808" sldId="214748394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999806113" sldId="214748394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41.340" v="65"/>
          <pc:sldLayoutMkLst>
            <pc:docMk/>
            <pc:sldMasterMk cId="878591289" sldId="2147483936"/>
            <pc:sldLayoutMk cId="1405048184" sldId="2147483947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49:37.387" v="63"/>
        <pc:sldMasterMkLst>
          <pc:docMk/>
          <pc:sldMasterMk cId="407467385" sldId="2147483959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894422356" sldId="214748394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4278781052" sldId="214748394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2060435130" sldId="214748395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2830942918" sldId="214748395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3284408186" sldId="214748395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3954012224" sldId="214748395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2427201675" sldId="214748395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1100625538" sldId="214748395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2475624196" sldId="214748395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90187120" sldId="214748395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49:37.387" v="63"/>
          <pc:sldLayoutMkLst>
            <pc:docMk/>
            <pc:sldMasterMk cId="407467385" sldId="2147483959"/>
            <pc:sldLayoutMk cId="2372881931" sldId="2147483958"/>
          </pc:sldLayoutMkLst>
        </pc:sldLayoutChg>
      </pc:sldMasterChg>
      <pc:sldMasterChg chg="add del addSldLayout delSldLayout">
        <pc:chgData name="Родионова Ксения Васильевна" userId="S::rodionova.ksenia@urfu.me::5bc9d305-c0d6-40b0-8460-ef01fb181c24" providerId="AD" clId="Web-{8A63461E-9022-4057-A0E9-C7DEB731C974}" dt="2023-10-23T20:52:41.595" v="95"/>
        <pc:sldMasterMkLst>
          <pc:docMk/>
          <pc:sldMasterMk cId="2962850038" sldId="2147483972"/>
        </pc:sldMasterMkLst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3164410873" sldId="2147483961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3620818537" sldId="2147483962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3237815052" sldId="2147483963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1661338194" sldId="2147483964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2153616643" sldId="2147483965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2840619132" sldId="2147483966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2506503078" sldId="2147483967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2383185507" sldId="2147483968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1083024990" sldId="2147483969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382800094" sldId="2147483970"/>
          </pc:sldLayoutMkLst>
        </pc:sldLayoutChg>
        <pc:sldLayoutChg chg="add del">
          <pc:chgData name="Родионова Ксения Васильевна" userId="S::rodionova.ksenia@urfu.me::5bc9d305-c0d6-40b0-8460-ef01fb181c24" providerId="AD" clId="Web-{8A63461E-9022-4057-A0E9-C7DEB731C974}" dt="2023-10-23T20:52:41.595" v="95"/>
          <pc:sldLayoutMkLst>
            <pc:docMk/>
            <pc:sldMasterMk cId="2962850038" sldId="2147483972"/>
            <pc:sldLayoutMk cId="2654036730" sldId="2147483971"/>
          </pc:sldLayoutMkLst>
        </pc:sldLayoutChg>
      </pc:sldMasterChg>
      <pc:sldMasterChg chg="add del addSldLayout delSldLayout modSldLayout">
        <pc:chgData name="Родионова Ксения Васильевна" userId="S::rodionova.ksenia@urfu.me::5bc9d305-c0d6-40b0-8460-ef01fb181c24" providerId="AD" clId="Web-{8A63461E-9022-4057-A0E9-C7DEB731C974}" dt="2023-10-23T20:52:51.502" v="96"/>
        <pc:sldMasterMkLst>
          <pc:docMk/>
          <pc:sldMasterMk cId="2894697196" sldId="2147483973"/>
        </pc:sldMasterMkLst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2948987390" sldId="2147483974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4141749675" sldId="2147483975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2660001166" sldId="2147483976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954310894" sldId="2147483977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804350503" sldId="2147483978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93790971" sldId="2147483979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2799536795" sldId="2147483980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071238282" sldId="2147483981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204018535" sldId="2147483982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001142421" sldId="2147483983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243832271" sldId="2147483984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284916417" sldId="2147483985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832380227" sldId="2147483986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1910720540" sldId="2147483987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3898280481" sldId="2147483988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2392310256" sldId="2147483989"/>
          </pc:sldLayoutMkLst>
        </pc:sldLayoutChg>
        <pc:sldLayoutChg chg="add del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2894697196" sldId="2147483973"/>
            <pc:sldLayoutMk cId="2767664656" sldId="2147483990"/>
          </pc:sldLayoutMkLst>
        </pc:sldLayoutChg>
      </pc:sldMasterChg>
      <pc:sldMasterChg chg="add addSldLayout modSldLayout">
        <pc:chgData name="Родионова Ксения Васильевна" userId="S::rodionova.ksenia@urfu.me::5bc9d305-c0d6-40b0-8460-ef01fb181c24" providerId="AD" clId="Web-{8A63461E-9022-4057-A0E9-C7DEB731C974}" dt="2023-10-23T20:52:51.502" v="96"/>
        <pc:sldMasterMkLst>
          <pc:docMk/>
          <pc:sldMasterMk cId="3276008204" sldId="2147483991"/>
        </pc:sldMasterMkLst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3062997751" sldId="2147483992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654494548" sldId="2147483993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1949926735" sldId="2147483994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1425642537" sldId="2147483995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359959379" sldId="2147483996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2068842257" sldId="2147483997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156519646" sldId="2147483998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2561201700" sldId="2147483999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451279626" sldId="2147484000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3707187845" sldId="2147484001"/>
          </pc:sldLayoutMkLst>
        </pc:sldLayoutChg>
        <pc:sldLayoutChg chg="add mod replId">
          <pc:chgData name="Родионова Ксения Васильевна" userId="S::rodionova.ksenia@urfu.me::5bc9d305-c0d6-40b0-8460-ef01fb181c24" providerId="AD" clId="Web-{8A63461E-9022-4057-A0E9-C7DEB731C974}" dt="2023-10-23T20:52:51.502" v="96"/>
          <pc:sldLayoutMkLst>
            <pc:docMk/>
            <pc:sldMasterMk cId="3276008204" sldId="2147483991"/>
            <pc:sldLayoutMk cId="3087483236" sldId="2147484002"/>
          </pc:sldLayoutMkLst>
        </pc:sldLayoutChg>
      </pc:sldMasterChg>
    </pc:docChg>
  </pc:docChgLst>
  <pc:docChgLst>
    <pc:chgData name="Родионова Ксения Васильевна" userId="S::rodionova.ksenia@urfu.me::5bc9d305-c0d6-40b0-8460-ef01fb181c24" providerId="AD" clId="Web-{61C375C2-02F8-F084-7655-5EC2A53C8004}"/>
    <pc:docChg chg="modSld">
      <pc:chgData name="Родионова Ксения Васильевна" userId="S::rodionova.ksenia@urfu.me::5bc9d305-c0d6-40b0-8460-ef01fb181c24" providerId="AD" clId="Web-{61C375C2-02F8-F084-7655-5EC2A53C8004}" dt="2023-10-27T12:45:01.289" v="35" actId="20577"/>
      <pc:docMkLst>
        <pc:docMk/>
      </pc:docMkLst>
      <pc:sldChg chg="modSp">
        <pc:chgData name="Родионова Ксения Васильевна" userId="S::rodionova.ksenia@urfu.me::5bc9d305-c0d6-40b0-8460-ef01fb181c24" providerId="AD" clId="Web-{61C375C2-02F8-F084-7655-5EC2A53C8004}" dt="2023-10-27T12:35:16.005" v="19" actId="20577"/>
        <pc:sldMkLst>
          <pc:docMk/>
          <pc:sldMk cId="1928197954" sldId="265"/>
        </pc:sldMkLst>
        <pc:spChg chg="mod">
          <ac:chgData name="Родионова Ксения Васильевна" userId="S::rodionova.ksenia@urfu.me::5bc9d305-c0d6-40b0-8460-ef01fb181c24" providerId="AD" clId="Web-{61C375C2-02F8-F084-7655-5EC2A53C8004}" dt="2023-10-27T12:35:16.005" v="19" actId="20577"/>
          <ac:spMkLst>
            <pc:docMk/>
            <pc:sldMk cId="1928197954" sldId="265"/>
            <ac:spMk id="4" creationId="{E4F908BD-1269-57AD-C82C-FAEE292737B5}"/>
          </ac:spMkLst>
        </pc:spChg>
        <pc:spChg chg="mod">
          <ac:chgData name="Родионова Ксения Васильевна" userId="S::rodionova.ksenia@urfu.me::5bc9d305-c0d6-40b0-8460-ef01fb181c24" providerId="AD" clId="Web-{61C375C2-02F8-F084-7655-5EC2A53C8004}" dt="2023-10-27T12:20:34.736" v="2" actId="20577"/>
          <ac:spMkLst>
            <pc:docMk/>
            <pc:sldMk cId="1928197954" sldId="265"/>
            <ac:spMk id="9" creationId="{BDBF2793-7D55-19B3-056B-BD3666AD86EA}"/>
          </ac:spMkLst>
        </pc:spChg>
        <pc:spChg chg="mod">
          <ac:chgData name="Родионова Ксения Васильевна" userId="S::rodionova.ksenia@urfu.me::5bc9d305-c0d6-40b0-8460-ef01fb181c24" providerId="AD" clId="Web-{61C375C2-02F8-F084-7655-5EC2A53C8004}" dt="2023-10-27T12:21:15.629" v="6" actId="20577"/>
          <ac:spMkLst>
            <pc:docMk/>
            <pc:sldMk cId="1928197954" sldId="265"/>
            <ac:spMk id="15" creationId="{485FFF17-C52D-FC92-0935-2591275996B9}"/>
          </ac:spMkLst>
        </pc:spChg>
        <pc:spChg chg="mod">
          <ac:chgData name="Родионова Ксения Васильевна" userId="S::rodionova.ksenia@urfu.me::5bc9d305-c0d6-40b0-8460-ef01fb181c24" providerId="AD" clId="Web-{61C375C2-02F8-F084-7655-5EC2A53C8004}" dt="2023-10-27T12:25:43.332" v="13" actId="20577"/>
          <ac:spMkLst>
            <pc:docMk/>
            <pc:sldMk cId="1928197954" sldId="265"/>
            <ac:spMk id="19" creationId="{37C373C5-39A4-E952-D66A-1AB8905912B5}"/>
          </ac:spMkLst>
        </pc:spChg>
      </pc:sldChg>
      <pc:sldChg chg="modSp">
        <pc:chgData name="Родионова Ксения Васильевна" userId="S::rodionova.ksenia@urfu.me::5bc9d305-c0d6-40b0-8460-ef01fb181c24" providerId="AD" clId="Web-{61C375C2-02F8-F084-7655-5EC2A53C8004}" dt="2023-10-27T12:45:01.289" v="35" actId="20577"/>
        <pc:sldMkLst>
          <pc:docMk/>
          <pc:sldMk cId="1256420125" sldId="266"/>
        </pc:sldMkLst>
        <pc:spChg chg="mod">
          <ac:chgData name="Родионова Ксения Васильевна" userId="S::rodionova.ksenia@urfu.me::5bc9d305-c0d6-40b0-8460-ef01fb181c24" providerId="AD" clId="Web-{61C375C2-02F8-F084-7655-5EC2A53C8004}" dt="2023-10-27T12:45:01.289" v="35" actId="20577"/>
          <ac:spMkLst>
            <pc:docMk/>
            <pc:sldMk cId="1256420125" sldId="266"/>
            <ac:spMk id="9" creationId="{80F7A8ED-99B1-4116-DF0E-6B42640354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7Ne1ZBzG-c1z4u6gdGC9N-h4bBPV-gpaW_bXv6T3E-k/ed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 descr="Рабочий стол, освещенный солнцем">
            <a:extLst>
              <a:ext uri="{FF2B5EF4-FFF2-40B4-BE49-F238E27FC236}">
                <a16:creationId xmlns:a16="http://schemas.microsoft.com/office/drawing/2014/main" id="{8255A5A8-FCC4-6BC9-FF12-49B640E9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" t="23391" r="874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b="1">
                <a:ln w="15875">
                  <a:solidFill>
                    <a:srgbClr val="FFFFFF"/>
                  </a:solidFill>
                </a:ln>
                <a:solidFill>
                  <a:schemeClr val="bg1"/>
                </a:solidFill>
                <a:latin typeface="Georgia Pro"/>
              </a:rPr>
              <a:t>Работа аналитика</a:t>
            </a:r>
            <a:endParaRPr lang="en-US" sz="6600" b="1">
              <a:ln w="15875">
                <a:solidFill>
                  <a:srgbClr val="FFFFFF"/>
                </a:solidFill>
              </a:ln>
              <a:solidFill>
                <a:schemeClr val="bg1"/>
              </a:solidFill>
              <a:latin typeface="Georgia Pro"/>
              <a:cs typeface="Calibri Light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4006B3A-64C6-FB53-8B4D-8D144D09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99" y="-5961"/>
            <a:ext cx="7315200" cy="69460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Сайт</a:t>
            </a: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vuzopedia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56D341-DC7F-6D8B-8E0D-F715D6E77CA4}"/>
              </a:ext>
            </a:extLst>
          </p:cNvPr>
          <p:cNvSpPr txBox="1"/>
          <p:nvPr/>
        </p:nvSpPr>
        <p:spPr>
          <a:xfrm>
            <a:off x="1185831" y="701099"/>
            <a:ext cx="10010632" cy="745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solidFill>
                  <a:schemeClr val="bg1"/>
                </a:solidFill>
              </a:rPr>
              <a:t>По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результатам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опроса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это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самый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востребованный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источник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информации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среди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выпускников</a:t>
            </a:r>
            <a:r>
              <a:rPr lang="en-US" sz="2400">
                <a:solidFill>
                  <a:schemeClr val="bg1"/>
                </a:solidFill>
              </a:rPr>
              <a:t>.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6BA8A42-367F-97B6-01AC-D058FA68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" y="2750931"/>
            <a:ext cx="6300716" cy="326682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DE80232-22B9-85E0-607C-0A4A4076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8" y="1442658"/>
            <a:ext cx="11907671" cy="11669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9792BB-2114-293F-A1F3-6F27CA3DB464}"/>
              </a:ext>
            </a:extLst>
          </p:cNvPr>
          <p:cNvSpPr txBox="1"/>
          <p:nvPr/>
        </p:nvSpPr>
        <p:spPr>
          <a:xfrm>
            <a:off x="7727211" y="367155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197DA-288D-F985-6311-4EFA1B4E219F}"/>
              </a:ext>
            </a:extLst>
          </p:cNvPr>
          <p:cNvSpPr txBox="1"/>
          <p:nvPr/>
        </p:nvSpPr>
        <p:spPr>
          <a:xfrm>
            <a:off x="6603859" y="2658683"/>
            <a:ext cx="5314097" cy="4031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solidFill>
                  <a:schemeClr val="bg1"/>
                </a:solidFill>
                <a:cs typeface="Calibri"/>
              </a:rPr>
              <a:t>Плюсы</a:t>
            </a:r>
            <a:r>
              <a:rPr lang="en-US" sz="1600" b="1">
                <a:solidFill>
                  <a:schemeClr val="bg1"/>
                </a:solidFill>
                <a:cs typeface="Calibri"/>
              </a:rPr>
              <a:t>: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1600" err="1">
                <a:solidFill>
                  <a:schemeClr val="bg1"/>
                </a:solidFill>
                <a:cs typeface="Calibri"/>
              </a:rPr>
              <a:t>Доступно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огромное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количество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информации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для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глубого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анализа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абитуриентом</a:t>
            </a:r>
            <a:r>
              <a:rPr lang="en-US" sz="1600">
                <a:solidFill>
                  <a:schemeClr val="bg1"/>
                </a:solidFill>
                <a:cs typeface="Calibri"/>
              </a:rPr>
              <a:t>.</a:t>
            </a:r>
            <a:endParaRPr lang="en-US" sz="16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1600" err="1">
                <a:solidFill>
                  <a:schemeClr val="bg1"/>
                </a:solidFill>
                <a:cs typeface="Calibri"/>
              </a:rPr>
              <a:t>Возможность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по-разному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подойти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 к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выбору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специальности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(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подобрать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ЕГЭ,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отталкиваться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интересующей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профессии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,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выбрать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непосредственно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специальности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).</a:t>
            </a:r>
            <a:endParaRPr lang="en-US" sz="16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ctr"/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600" b="1" err="1">
                <a:solidFill>
                  <a:schemeClr val="bg1"/>
                </a:solidFill>
                <a:cs typeface="Calibri"/>
              </a:rPr>
              <a:t>Минусы</a:t>
            </a:r>
            <a:r>
              <a:rPr lang="en-US" sz="1600" b="1">
                <a:solidFill>
                  <a:schemeClr val="bg1"/>
                </a:solidFill>
                <a:cs typeface="Calibri"/>
              </a:rPr>
              <a:t>: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1600" err="1">
                <a:solidFill>
                  <a:schemeClr val="bg1"/>
                </a:solidFill>
                <a:cs typeface="Calibri"/>
              </a:rPr>
              <a:t>Колоссальное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количество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информации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,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обработку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которого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 у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абитуриента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может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просто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не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хватить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времени</a:t>
            </a:r>
            <a:r>
              <a:rPr lang="en-US" sz="1600">
                <a:solidFill>
                  <a:schemeClr val="bg1"/>
                </a:solidFill>
                <a:cs typeface="Calibri"/>
              </a:rPr>
              <a:t> и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сил</a:t>
            </a:r>
            <a:r>
              <a:rPr lang="en-US" sz="1600">
                <a:solidFill>
                  <a:schemeClr val="bg1"/>
                </a:solidFill>
                <a:cs typeface="Calibri"/>
              </a:rPr>
              <a:t>.</a:t>
            </a:r>
            <a:endParaRPr lang="en-US" sz="16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1600" err="1">
                <a:solidFill>
                  <a:schemeClr val="bg1"/>
                </a:solidFill>
                <a:cs typeface="Calibri"/>
              </a:rPr>
              <a:t>Существует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шанс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запутаться</a:t>
            </a:r>
            <a:r>
              <a:rPr lang="en-US" sz="1600">
                <a:solidFill>
                  <a:schemeClr val="bg1"/>
                </a:solidFill>
                <a:cs typeface="Calibri"/>
              </a:rPr>
              <a:t> и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погрязнуть</a:t>
            </a:r>
            <a:r>
              <a:rPr lang="en-US" sz="1600">
                <a:solidFill>
                  <a:schemeClr val="bg1"/>
                </a:solidFill>
                <a:cs typeface="Calibri"/>
              </a:rPr>
              <a:t> в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бесконечных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поисках</a:t>
            </a:r>
            <a:r>
              <a:rPr lang="en-US" sz="1600">
                <a:solidFill>
                  <a:schemeClr val="bg1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новых</a:t>
            </a:r>
            <a:r>
              <a:rPr lang="en-US" sz="160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вариантов</a:t>
            </a:r>
            <a:r>
              <a:rPr lang="en-US" sz="1600">
                <a:solidFill>
                  <a:schemeClr val="bg1"/>
                </a:solidFill>
                <a:cs typeface="Calibri"/>
              </a:rPr>
              <a:t>.</a:t>
            </a:r>
            <a:endParaRPr lang="en-US" sz="160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26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29B65-9C28-7975-E2B7-BCE5640F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167" y="9611"/>
            <a:ext cx="9015046" cy="755321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err="1">
                <a:solidFill>
                  <a:schemeClr val="bg1"/>
                </a:solidFill>
                <a:ea typeface="Calibri Light"/>
                <a:cs typeface="Calibri Light"/>
              </a:rPr>
              <a:t>Сайт</a:t>
            </a:r>
            <a:r>
              <a:rPr lang="en-US" sz="4800">
                <a:solidFill>
                  <a:schemeClr val="bg1"/>
                </a:solidFill>
                <a:ea typeface="Calibri Light"/>
                <a:cs typeface="Calibri Light"/>
              </a:rPr>
              <a:t> </a:t>
            </a:r>
            <a:r>
              <a:rPr lang="en-US" sz="4800" err="1">
                <a:solidFill>
                  <a:schemeClr val="bg1"/>
                </a:solidFill>
                <a:ea typeface="Calibri Light"/>
                <a:cs typeface="Calibri Light"/>
              </a:rPr>
              <a:t>propostuplenie</a:t>
            </a:r>
            <a:endParaRPr lang="en-US" sz="48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video&#10;&#10;Description automatically generated">
            <a:extLst>
              <a:ext uri="{FF2B5EF4-FFF2-40B4-BE49-F238E27FC236}">
                <a16:creationId xmlns:a16="http://schemas.microsoft.com/office/drawing/2014/main" id="{049FB6C7-7C03-FD6F-2048-746B96A5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" y="1301261"/>
            <a:ext cx="4992696" cy="3821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29E92-5E7C-44EF-8FA0-CF9992F749CC}"/>
              </a:ext>
            </a:extLst>
          </p:cNvPr>
          <p:cNvSpPr txBox="1"/>
          <p:nvPr/>
        </p:nvSpPr>
        <p:spPr>
          <a:xfrm>
            <a:off x="5711483" y="1685191"/>
            <a:ext cx="48650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Плюсы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О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каждом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университете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есть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небольшой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видеоролик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. </a:t>
            </a:r>
          </a:p>
          <a:p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Минусы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Не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о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каждом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вузе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подробная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информация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Неудобные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фильтры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2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BDA3-753D-B10D-EF0B-08374531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Выводы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: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наша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новелла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будет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 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отличаться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от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конкурентов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конкретностью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,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удобным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пользованием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и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актуальностью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среди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будущих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абитуриентов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47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Синяя кнопка в центре круга из красных кнопок">
            <a:extLst>
              <a:ext uri="{FF2B5EF4-FFF2-40B4-BE49-F238E27FC236}">
                <a16:creationId xmlns:a16="http://schemas.microsoft.com/office/drawing/2014/main" id="{A14D6758-450D-7CA3-DC65-48521C94D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986" r="-2" b="1061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1A5B-9505-5DC7-B1F3-A9CD0E3A5137}"/>
              </a:ext>
            </a:extLst>
          </p:cNvPr>
          <p:cNvSpPr txBox="1"/>
          <p:nvPr/>
        </p:nvSpPr>
        <p:spPr>
          <a:xfrm>
            <a:off x="1180220" y="995876"/>
            <a:ext cx="9460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E124C6-21ED-45B2-44A3-681ECFAE6B4C}"/>
              </a:ext>
            </a:extLst>
          </p:cNvPr>
          <p:cNvSpPr txBox="1"/>
          <p:nvPr/>
        </p:nvSpPr>
        <p:spPr>
          <a:xfrm>
            <a:off x="462642" y="259773"/>
            <a:ext cx="917121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ea typeface="Calibri"/>
                <a:cs typeface="Calibri"/>
              </a:rPr>
              <a:t>Рекомендации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команде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для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разработки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новеллы</a:t>
            </a:r>
            <a:r>
              <a:rPr lang="en-US" sz="2800" dirty="0">
                <a:ea typeface="Calibri"/>
                <a:cs typeface="Calibri"/>
              </a:rPr>
              <a:t>:</a:t>
            </a:r>
          </a:p>
          <a:p>
            <a:endParaRPr lang="en-US" sz="280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ea typeface="Calibri"/>
                <a:cs typeface="Calibri"/>
              </a:rPr>
              <a:t>Профессия</a:t>
            </a:r>
            <a:r>
              <a:rPr lang="en-US" sz="2800" dirty="0">
                <a:ea typeface="Calibri"/>
                <a:cs typeface="Calibri"/>
              </a:rPr>
              <a:t>: web-</a:t>
            </a:r>
            <a:r>
              <a:rPr lang="en-US" sz="2800" dirty="0" err="1">
                <a:ea typeface="Calibri"/>
                <a:cs typeface="Calibri"/>
              </a:rPr>
              <a:t>разработчик</a:t>
            </a:r>
            <a:endParaRPr lang="en-US" sz="2800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ea typeface="Calibri"/>
                <a:cs typeface="Calibri"/>
              </a:rPr>
              <a:t>Сделать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игру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интерактивной</a:t>
            </a:r>
            <a:endParaRPr lang="en-US" sz="2800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ea typeface="Calibri"/>
                <a:cs typeface="Calibri"/>
              </a:rPr>
              <a:t>Время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прохождения</a:t>
            </a:r>
            <a:r>
              <a:rPr lang="en-US" sz="2800" dirty="0">
                <a:ea typeface="Calibri"/>
                <a:cs typeface="Calibri"/>
              </a:rPr>
              <a:t>: </a:t>
            </a:r>
            <a:r>
              <a:rPr lang="en-US" sz="2800" dirty="0" err="1">
                <a:ea typeface="Calibri"/>
                <a:cs typeface="Calibri"/>
              </a:rPr>
              <a:t>больше</a:t>
            </a:r>
            <a:r>
              <a:rPr lang="en-US" sz="2800" dirty="0">
                <a:ea typeface="Calibri"/>
                <a:cs typeface="Calibri"/>
              </a:rPr>
              <a:t> 20 </a:t>
            </a:r>
            <a:r>
              <a:rPr lang="en-US" sz="2800" dirty="0" err="1">
                <a:ea typeface="Calibri"/>
                <a:cs typeface="Calibri"/>
              </a:rPr>
              <a:t>мин</a:t>
            </a:r>
            <a:endParaRPr lang="en-US" sz="2800" dirty="0">
              <a:ea typeface="Calibri"/>
              <a:cs typeface="Calibri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6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F1D89-5BC0-61A4-9D13-EADD3E299D8E}"/>
              </a:ext>
            </a:extLst>
          </p:cNvPr>
          <p:cNvSpPr txBox="1"/>
          <p:nvPr/>
        </p:nvSpPr>
        <p:spPr>
          <a:xfrm>
            <a:off x="4209198" y="203579"/>
            <a:ext cx="781397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Для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уточнения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деталей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нашей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визуальной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новеллы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был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проведён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дополнительный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опрос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000" err="1">
                <a:cs typeface="Calibri"/>
              </a:rPr>
              <a:t>При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выборе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жанра</a:t>
            </a:r>
            <a:r>
              <a:rPr lang="en-US" sz="2000" dirty="0">
                <a:cs typeface="Calibri"/>
              </a:rPr>
              <a:t>, </a:t>
            </a:r>
            <a:r>
              <a:rPr lang="en-US" sz="2000" err="1">
                <a:cs typeface="Calibri"/>
              </a:rPr>
              <a:t>детективу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отдали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предпочтение</a:t>
            </a:r>
            <a:r>
              <a:rPr lang="en-US" sz="2000" dirty="0">
                <a:cs typeface="Calibri"/>
              </a:rPr>
              <a:t> 68,8 % </a:t>
            </a:r>
            <a:r>
              <a:rPr lang="en-US" sz="2000" err="1">
                <a:cs typeface="Calibri"/>
              </a:rPr>
              <a:t>респондентов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84,4 % </a:t>
            </a:r>
            <a:r>
              <a:rPr lang="en-US" sz="2000" err="1">
                <a:cs typeface="Calibri"/>
              </a:rPr>
              <a:t>опрошенных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считают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что</a:t>
            </a:r>
            <a:r>
              <a:rPr lang="en-US" sz="2000" dirty="0">
                <a:cs typeface="Calibri"/>
              </a:rPr>
              <a:t> в </a:t>
            </a:r>
            <a:r>
              <a:rPr lang="en-US" sz="2000" err="1">
                <a:cs typeface="Calibri"/>
              </a:rPr>
              <a:t>мире</a:t>
            </a:r>
            <a:r>
              <a:rPr lang="en-US" sz="2000" dirty="0">
                <a:cs typeface="Calibri"/>
              </a:rPr>
              <a:t> IT </a:t>
            </a:r>
            <a:r>
              <a:rPr lang="en-US" sz="2000" err="1">
                <a:cs typeface="Calibri"/>
              </a:rPr>
              <a:t>мужчин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больше</a:t>
            </a:r>
            <a:r>
              <a:rPr lang="en-US" sz="2000" dirty="0">
                <a:cs typeface="Calibri"/>
              </a:rPr>
              <a:t>, </a:t>
            </a:r>
            <a:r>
              <a:rPr lang="en-US" sz="2000" err="1">
                <a:cs typeface="Calibri"/>
              </a:rPr>
              <a:t>чем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женщин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Внешность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респонденты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описали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следующим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образом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худой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высокий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носит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очки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удобная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простая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одежда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джинсы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худи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футболка</a:t>
            </a:r>
            <a:r>
              <a:rPr lang="en-US" sz="2000" dirty="0">
                <a:ea typeface="+mn-lt"/>
                <a:cs typeface="+mn-lt"/>
              </a:rPr>
              <a:t>), </a:t>
            </a:r>
            <a:r>
              <a:rPr lang="en-US" sz="2000" err="1">
                <a:ea typeface="+mn-lt"/>
                <a:cs typeface="+mn-lt"/>
              </a:rPr>
              <a:t>ходит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err="1">
                <a:ea typeface="+mn-lt"/>
                <a:cs typeface="+mn-lt"/>
              </a:rPr>
              <a:t>ноутбуком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кофе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Черты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характера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критическое</a:t>
            </a:r>
            <a:r>
              <a:rPr lang="en-US" sz="2000">
                <a:ea typeface="+mn-lt"/>
                <a:cs typeface="+mn-lt"/>
              </a:rPr>
              <a:t> мышление, высокий уровень интеллекта, прагматичность, изобретательность, сосредоточенность, ответственность, дисциплина.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62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 descr="Back-снимок строки градуатес">
            <a:extLst>
              <a:ext uri="{FF2B5EF4-FFF2-40B4-BE49-F238E27FC236}">
                <a16:creationId xmlns:a16="http://schemas.microsoft.com/office/drawing/2014/main" id="{5B55367B-4AD7-8635-4A61-94AC26ACA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504" r="-1" b="820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70FD4-EF42-75AE-F881-4CBA4C6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err="1">
                <a:solidFill>
                  <a:schemeClr val="bg1"/>
                </a:solidFill>
              </a:rPr>
              <a:t>Наша</a:t>
            </a:r>
            <a:r>
              <a:rPr lang="en-US" sz="6100">
                <a:solidFill>
                  <a:schemeClr val="bg1"/>
                </a:solidFill>
              </a:rPr>
              <a:t> </a:t>
            </a:r>
            <a:r>
              <a:rPr lang="en-US" sz="6100" err="1">
                <a:solidFill>
                  <a:schemeClr val="bg1"/>
                </a:solidFill>
              </a:rPr>
              <a:t>целевая</a:t>
            </a:r>
            <a:r>
              <a:rPr lang="en-US" sz="6100">
                <a:solidFill>
                  <a:schemeClr val="bg1"/>
                </a:solidFill>
              </a:rPr>
              <a:t> </a:t>
            </a:r>
            <a:r>
              <a:rPr lang="en-US" sz="6100" err="1">
                <a:solidFill>
                  <a:schemeClr val="bg1"/>
                </a:solidFill>
              </a:rPr>
              <a:t>аудитория</a:t>
            </a:r>
            <a:r>
              <a:rPr lang="en-US" sz="6100">
                <a:solidFill>
                  <a:schemeClr val="bg1"/>
                </a:solidFill>
              </a:rPr>
              <a:t>  - </a:t>
            </a:r>
            <a:r>
              <a:rPr lang="en-US" sz="6100" err="1">
                <a:solidFill>
                  <a:schemeClr val="bg1"/>
                </a:solidFill>
              </a:rPr>
              <a:t>это</a:t>
            </a:r>
            <a:r>
              <a:rPr lang="en-US" sz="6100">
                <a:solidFill>
                  <a:schemeClr val="bg1"/>
                </a:solidFill>
              </a:rPr>
              <a:t> </a:t>
            </a:r>
            <a:r>
              <a:rPr lang="en-US" sz="6100" err="1">
                <a:solidFill>
                  <a:schemeClr val="bg1"/>
                </a:solidFill>
              </a:rPr>
              <a:t>ученики</a:t>
            </a:r>
            <a:r>
              <a:rPr lang="en-US" sz="6100">
                <a:solidFill>
                  <a:schemeClr val="bg1"/>
                </a:solidFill>
              </a:rPr>
              <a:t> 10-11 </a:t>
            </a:r>
            <a:r>
              <a:rPr lang="en-US" sz="6100" err="1">
                <a:solidFill>
                  <a:schemeClr val="bg1"/>
                </a:solidFill>
              </a:rPr>
              <a:t>классов</a:t>
            </a:r>
            <a:r>
              <a:rPr lang="en-US" sz="6100">
                <a:solidFill>
                  <a:schemeClr val="bg1"/>
                </a:solidFill>
              </a:rPr>
              <a:t> и </a:t>
            </a:r>
            <a:r>
              <a:rPr lang="en-US" sz="6100" err="1">
                <a:solidFill>
                  <a:schemeClr val="bg1"/>
                </a:solidFill>
              </a:rPr>
              <a:t>выпускники</a:t>
            </a:r>
            <a:r>
              <a:rPr lang="en-US" sz="6100">
                <a:solidFill>
                  <a:schemeClr val="bg1"/>
                </a:solidFill>
              </a:rPr>
              <a:t> </a:t>
            </a:r>
            <a:r>
              <a:rPr lang="en-US" sz="6100" err="1">
                <a:solidFill>
                  <a:schemeClr val="bg1"/>
                </a:solidFill>
              </a:rPr>
              <a:t>колледжей</a:t>
            </a:r>
          </a:p>
        </p:txBody>
      </p:sp>
      <p:sp>
        <p:nvSpPr>
          <p:cNvPr id="16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Улыбающийся смайлик залипания заметок">
            <a:extLst>
              <a:ext uri="{FF2B5EF4-FFF2-40B4-BE49-F238E27FC236}">
                <a16:creationId xmlns:a16="http://schemas.microsoft.com/office/drawing/2014/main" id="{BD730B03-0693-5AC9-450A-4E5297E4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82" r="-2" b="5821"/>
          <a:stretch/>
        </p:blipFill>
        <p:spPr>
          <a:xfrm>
            <a:off x="-80191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9C94C-D9A5-0F7E-52D4-73065404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0" y="-235266"/>
            <a:ext cx="4122505" cy="918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Карта</a:t>
            </a:r>
            <a:r>
              <a:rPr lang="en-US" sz="4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80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эмпатии</a:t>
            </a:r>
            <a:endParaRPr lang="en-US" sz="4800" err="1">
              <a:ln w="22225">
                <a:solidFill>
                  <a:prstClr val="white"/>
                </a:solidFill>
                <a:miter lim="800000"/>
              </a:ln>
              <a:cs typeface="Calibri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0D018E-B023-F71D-0CDC-9F9D505D3FCB}"/>
              </a:ext>
            </a:extLst>
          </p:cNvPr>
          <p:cNvSpPr/>
          <p:nvPr/>
        </p:nvSpPr>
        <p:spPr>
          <a:xfrm>
            <a:off x="127858" y="1042931"/>
            <a:ext cx="3792940" cy="15819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8460D-A011-17A5-67BC-CBB0C18C82DC}"/>
              </a:ext>
            </a:extLst>
          </p:cNvPr>
          <p:cNvSpPr txBox="1"/>
          <p:nvPr/>
        </p:nvSpPr>
        <p:spPr>
          <a:xfrm>
            <a:off x="428811" y="1362202"/>
            <a:ext cx="32891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err="1">
                <a:solidFill>
                  <a:schemeClr val="bg1"/>
                </a:solidFill>
                <a:cs typeface="Calibri"/>
              </a:rPr>
              <a:t>Ученики</a:t>
            </a:r>
            <a:r>
              <a:rPr lang="en-US" sz="2400">
                <a:solidFill>
                  <a:schemeClr val="bg1"/>
                </a:solidFill>
                <a:cs typeface="Calibri"/>
              </a:rPr>
              <a:t> 10-11 </a:t>
            </a:r>
            <a:r>
              <a:rPr lang="en-US" sz="2400" err="1">
                <a:solidFill>
                  <a:schemeClr val="bg1"/>
                </a:solidFill>
                <a:cs typeface="Calibri"/>
              </a:rPr>
              <a:t>классов</a:t>
            </a:r>
            <a:r>
              <a:rPr lang="en-US" sz="2400">
                <a:solidFill>
                  <a:schemeClr val="bg1"/>
                </a:solidFill>
                <a:cs typeface="Calibri"/>
              </a:rPr>
              <a:t>, </a:t>
            </a:r>
            <a:r>
              <a:rPr lang="en-US" sz="2400" err="1">
                <a:solidFill>
                  <a:schemeClr val="bg1"/>
                </a:solidFill>
                <a:cs typeface="Calibri"/>
              </a:rPr>
              <a:t>выпускники</a:t>
            </a:r>
            <a:r>
              <a:rPr lang="en-US" sz="240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bg1"/>
                </a:solidFill>
                <a:cs typeface="Calibri"/>
              </a:rPr>
              <a:t>колледжей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4036F-9667-3FE9-453A-8328267CADA6}"/>
              </a:ext>
            </a:extLst>
          </p:cNvPr>
          <p:cNvSpPr txBox="1"/>
          <p:nvPr/>
        </p:nvSpPr>
        <p:spPr>
          <a:xfrm>
            <a:off x="166525" y="523209"/>
            <a:ext cx="33346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2400">
                <a:cs typeface="Calibri"/>
              </a:rPr>
              <a:t>С </a:t>
            </a:r>
            <a:r>
              <a:rPr lang="en-US" sz="2400" err="1">
                <a:cs typeface="Calibri"/>
              </a:rPr>
              <a:t>кем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мы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работаем</a:t>
            </a:r>
            <a:r>
              <a:rPr lang="en-US" sz="2400">
                <a:cs typeface="Calibri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0183-8950-F47F-F738-4ED24E4E8C00}"/>
              </a:ext>
            </a:extLst>
          </p:cNvPr>
          <p:cNvSpPr txBox="1"/>
          <p:nvPr/>
        </p:nvSpPr>
        <p:spPr>
          <a:xfrm>
            <a:off x="6225590" y="16746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92ED7-9CE6-4F1E-B1D8-9E49D0AEB881}"/>
              </a:ext>
            </a:extLst>
          </p:cNvPr>
          <p:cNvSpPr txBox="1"/>
          <p:nvPr/>
        </p:nvSpPr>
        <p:spPr>
          <a:xfrm>
            <a:off x="3757612" y="2457699"/>
            <a:ext cx="3575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2) </a:t>
            </a:r>
            <a:r>
              <a:rPr lang="en-US" sz="2400" err="1">
                <a:ea typeface="Calibri"/>
                <a:cs typeface="Calibri"/>
              </a:rPr>
              <a:t>Что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им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нужно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сделать</a:t>
            </a:r>
            <a:r>
              <a:rPr lang="en-US" sz="2400">
                <a:ea typeface="Calibri"/>
                <a:cs typeface="Calibri"/>
              </a:rPr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B17BEF-00AC-F428-006B-B184AC0541C9}"/>
              </a:ext>
            </a:extLst>
          </p:cNvPr>
          <p:cNvSpPr/>
          <p:nvPr/>
        </p:nvSpPr>
        <p:spPr>
          <a:xfrm>
            <a:off x="3496700" y="3068248"/>
            <a:ext cx="3993467" cy="18425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CED3D-378A-E1AF-0F87-A9734734C960}"/>
              </a:ext>
            </a:extLst>
          </p:cNvPr>
          <p:cNvSpPr txBox="1"/>
          <p:nvPr/>
        </p:nvSpPr>
        <p:spPr>
          <a:xfrm>
            <a:off x="3843086" y="3482640"/>
            <a:ext cx="33949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Выбрать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профессию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сделать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важный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выбор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не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пожалеть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о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принятом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решении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5B1AA-7ADE-8B2A-FB99-9CD932F1CBA9}"/>
              </a:ext>
            </a:extLst>
          </p:cNvPr>
          <p:cNvSpPr txBox="1"/>
          <p:nvPr/>
        </p:nvSpPr>
        <p:spPr>
          <a:xfrm>
            <a:off x="8459203" y="44165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3) </a:t>
            </a:r>
            <a:r>
              <a:rPr lang="en-US" sz="2400" err="1">
                <a:ea typeface="Calibri"/>
                <a:cs typeface="Calibri"/>
              </a:rPr>
              <a:t>Что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они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видят</a:t>
            </a:r>
            <a:r>
              <a:rPr lang="en-US" sz="2400">
                <a:ea typeface="Calibri"/>
                <a:cs typeface="Calibri"/>
              </a:rPr>
              <a:t>?</a:t>
            </a:r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6597A0-3CCF-D887-AE76-A34D254E91B8}"/>
              </a:ext>
            </a:extLst>
          </p:cNvPr>
          <p:cNvSpPr/>
          <p:nvPr/>
        </p:nvSpPr>
        <p:spPr>
          <a:xfrm>
            <a:off x="7406963" y="982773"/>
            <a:ext cx="4655202" cy="2444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69762-6AEF-5AE8-C38F-7E9F1DEDA89D}"/>
              </a:ext>
            </a:extLst>
          </p:cNvPr>
          <p:cNvSpPr txBox="1"/>
          <p:nvPr/>
        </p:nvSpPr>
        <p:spPr>
          <a:xfrm>
            <a:off x="7920539" y="1364580"/>
            <a:ext cx="37057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Зарплаты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потребность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в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работниках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определённых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сфер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Видят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таких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же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людей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как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они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пример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родителей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Видят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рекламу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в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интернете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Смотрят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сайты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вузов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информацию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о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профессиях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121E3-57D7-4A07-DDBD-3469249D3105}"/>
              </a:ext>
            </a:extLst>
          </p:cNvPr>
          <p:cNvSpPr txBox="1"/>
          <p:nvPr/>
        </p:nvSpPr>
        <p:spPr>
          <a:xfrm>
            <a:off x="258427" y="394585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4) </a:t>
            </a:r>
            <a:r>
              <a:rPr lang="en-US" sz="2400" err="1">
                <a:ea typeface="Calibri"/>
                <a:cs typeface="Calibri"/>
              </a:rPr>
              <a:t>Что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они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говорят</a:t>
            </a:r>
            <a:r>
              <a:rPr lang="en-US" sz="2400">
                <a:ea typeface="Calibri"/>
                <a:cs typeface="Calibri"/>
              </a:rPr>
              <a:t>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A34F5-25B1-1252-BCFF-4B610B083317}"/>
              </a:ext>
            </a:extLst>
          </p:cNvPr>
          <p:cNvSpPr/>
          <p:nvPr/>
        </p:nvSpPr>
        <p:spPr>
          <a:xfrm>
            <a:off x="127857" y="4532088"/>
            <a:ext cx="4173940" cy="20130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9F872-3572-2CE0-A75F-A7C41C09245F}"/>
              </a:ext>
            </a:extLst>
          </p:cNvPr>
          <p:cNvSpPr txBox="1"/>
          <p:nvPr/>
        </p:nvSpPr>
        <p:spPr>
          <a:xfrm>
            <a:off x="614362" y="4910638"/>
            <a:ext cx="33848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Им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тяжело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есть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потребность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в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краткой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понятной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и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важной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информации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поводу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профессии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36A59-566F-CB80-82FA-3D14A51DEB0E}"/>
              </a:ext>
            </a:extLst>
          </p:cNvPr>
          <p:cNvSpPr txBox="1"/>
          <p:nvPr/>
        </p:nvSpPr>
        <p:spPr>
          <a:xfrm>
            <a:off x="8651457" y="342674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5) </a:t>
            </a:r>
            <a:r>
              <a:rPr lang="en-US" sz="2400" err="1">
                <a:ea typeface="Calibri"/>
                <a:cs typeface="Calibri"/>
              </a:rPr>
              <a:t>Что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они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делают</a:t>
            </a:r>
            <a:r>
              <a:rPr lang="en-US" sz="2400">
                <a:ea typeface="Calibri"/>
                <a:cs typeface="Calibri"/>
              </a:rPr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B337D9-0653-785E-36AA-B65D3AB4BD4A}"/>
              </a:ext>
            </a:extLst>
          </p:cNvPr>
          <p:cNvSpPr/>
          <p:nvPr/>
        </p:nvSpPr>
        <p:spPr>
          <a:xfrm>
            <a:off x="7156303" y="3950562"/>
            <a:ext cx="4785544" cy="27249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526C1-65DA-50A3-6977-72793DF6D098}"/>
              </a:ext>
            </a:extLst>
          </p:cNvPr>
          <p:cNvSpPr txBox="1"/>
          <p:nvPr/>
        </p:nvSpPr>
        <p:spPr>
          <a:xfrm>
            <a:off x="7757862" y="4349916"/>
            <a:ext cx="36355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Готовятся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к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экзаменам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оценивают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свои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шансы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на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поступление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сомневаются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в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своём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выборе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пытаются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совмещать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хобби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с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учёбой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планировать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свой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день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расставлять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приоритеты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наладить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режим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сна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382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Улыбающийся смайлик залипания заметок">
            <a:extLst>
              <a:ext uri="{FF2B5EF4-FFF2-40B4-BE49-F238E27FC236}">
                <a16:creationId xmlns:a16="http://schemas.microsoft.com/office/drawing/2014/main" id="{BD730B03-0693-5AC9-450A-4E5297E4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82" r="-2" b="5821"/>
          <a:stretch/>
        </p:blipFill>
        <p:spPr>
          <a:xfrm>
            <a:off x="-80191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9C94C-D9A5-0F7E-52D4-73065404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0" y="-235266"/>
            <a:ext cx="4122505" cy="918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Карта</a:t>
            </a:r>
            <a:r>
              <a:rPr lang="en-US" sz="4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80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эмпатии</a:t>
            </a:r>
            <a:endParaRPr lang="en-US" sz="4800" err="1">
              <a:ln w="22225">
                <a:solidFill>
                  <a:prstClr val="white"/>
                </a:solidFill>
                <a:miter lim="800000"/>
              </a:ln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0183-8950-F47F-F738-4ED24E4E8C00}"/>
              </a:ext>
            </a:extLst>
          </p:cNvPr>
          <p:cNvSpPr txBox="1"/>
          <p:nvPr/>
        </p:nvSpPr>
        <p:spPr>
          <a:xfrm>
            <a:off x="6225590" y="16746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5B1AA-7ADE-8B2A-FB99-9CD932F1CBA9}"/>
              </a:ext>
            </a:extLst>
          </p:cNvPr>
          <p:cNvSpPr txBox="1"/>
          <p:nvPr/>
        </p:nvSpPr>
        <p:spPr>
          <a:xfrm>
            <a:off x="398045" y="76250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6) </a:t>
            </a:r>
            <a:r>
              <a:rPr lang="en-US" sz="2400" err="1">
                <a:ea typeface="Calibri"/>
                <a:cs typeface="Calibri"/>
              </a:rPr>
              <a:t>Что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они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слышат</a:t>
            </a:r>
            <a:r>
              <a:rPr lang="en-US" sz="2400">
                <a:ea typeface="Calibri"/>
                <a:cs typeface="Calibri"/>
              </a:rPr>
              <a:t>?</a:t>
            </a:r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6597A0-3CCF-D887-AE76-A34D254E91B8}"/>
              </a:ext>
            </a:extLst>
          </p:cNvPr>
          <p:cNvSpPr/>
          <p:nvPr/>
        </p:nvSpPr>
        <p:spPr>
          <a:xfrm>
            <a:off x="127858" y="1273536"/>
            <a:ext cx="5577623" cy="29755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69762-6AEF-5AE8-C38F-7E9F1DEDA89D}"/>
              </a:ext>
            </a:extLst>
          </p:cNvPr>
          <p:cNvSpPr txBox="1"/>
          <p:nvPr/>
        </p:nvSpPr>
        <p:spPr>
          <a:xfrm>
            <a:off x="811881" y="1936079"/>
            <a:ext cx="42070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Слышат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что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нужно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учиться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слышат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от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других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их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рассуждения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о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будущем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профессиях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Окружающие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могут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сомневаться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в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них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за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спиной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говорить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неприятные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вещи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36A59-566F-CB80-82FA-3D14A51DEB0E}"/>
              </a:ext>
            </a:extLst>
          </p:cNvPr>
          <p:cNvSpPr txBox="1"/>
          <p:nvPr/>
        </p:nvSpPr>
        <p:spPr>
          <a:xfrm>
            <a:off x="6215063" y="2213560"/>
            <a:ext cx="45980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5) </a:t>
            </a:r>
            <a:r>
              <a:rPr lang="en-US" sz="2400" err="1">
                <a:ea typeface="Calibri"/>
                <a:cs typeface="Calibri"/>
              </a:rPr>
              <a:t>Что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они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думают</a:t>
            </a:r>
            <a:r>
              <a:rPr lang="en-US" sz="2400">
                <a:ea typeface="Calibri"/>
                <a:cs typeface="Calibri"/>
              </a:rPr>
              <a:t> и </a:t>
            </a:r>
            <a:r>
              <a:rPr lang="en-US" sz="2400" err="1">
                <a:ea typeface="Calibri"/>
                <a:cs typeface="Calibri"/>
              </a:rPr>
              <a:t>чувствуют</a:t>
            </a:r>
            <a:r>
              <a:rPr lang="en-US" sz="2400">
                <a:ea typeface="Calibri"/>
                <a:cs typeface="Calibri"/>
              </a:rPr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B337D9-0653-785E-36AA-B65D3AB4BD4A}"/>
              </a:ext>
            </a:extLst>
          </p:cNvPr>
          <p:cNvSpPr/>
          <p:nvPr/>
        </p:nvSpPr>
        <p:spPr>
          <a:xfrm>
            <a:off x="5020699" y="2767456"/>
            <a:ext cx="6981306" cy="3857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526C1-65DA-50A3-6977-72793DF6D098}"/>
              </a:ext>
            </a:extLst>
          </p:cNvPr>
          <p:cNvSpPr txBox="1"/>
          <p:nvPr/>
        </p:nvSpPr>
        <p:spPr>
          <a:xfrm>
            <a:off x="5702467" y="3577889"/>
            <a:ext cx="57811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Боятся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не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поступить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на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бюджет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разочаровать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родителей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и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учителей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Испытывают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тревогу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поводу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актуальности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выбранной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профессии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бояться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выгореть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Сомневаются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необходимо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ли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им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высшее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образование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Хотят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сдать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хорошо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экзамены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иметь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мотивацию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готовиться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к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экзаменам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и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учиться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дальше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16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Документ с графиком и ручкой">
            <a:extLst>
              <a:ext uri="{FF2B5EF4-FFF2-40B4-BE49-F238E27FC236}">
                <a16:creationId xmlns:a16="http://schemas.microsoft.com/office/drawing/2014/main" id="{8E1FFA8D-806A-D90B-BF13-B220E3822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03" r="-1" b="1430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C1215-47A3-F92B-2186-E3BC227F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2" y="1543169"/>
            <a:ext cx="9337343" cy="248321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err="1">
                <a:solidFill>
                  <a:schemeClr val="bg1"/>
                </a:solidFill>
              </a:rPr>
              <a:t>Наша</a:t>
            </a:r>
            <a:r>
              <a:rPr lang="en-US" sz="5600" b="1">
                <a:solidFill>
                  <a:schemeClr val="bg1"/>
                </a:solidFill>
              </a:rPr>
              <a:t> </a:t>
            </a:r>
            <a:r>
              <a:rPr lang="en-US" sz="5600" b="1" err="1">
                <a:solidFill>
                  <a:schemeClr val="bg1"/>
                </a:solidFill>
              </a:rPr>
              <a:t>команда</a:t>
            </a:r>
            <a:r>
              <a:rPr lang="en-US" sz="5600" b="1">
                <a:solidFill>
                  <a:schemeClr val="bg1"/>
                </a:solidFill>
              </a:rPr>
              <a:t> </a:t>
            </a:r>
            <a:r>
              <a:rPr lang="en-US" sz="5600" b="1" err="1">
                <a:solidFill>
                  <a:schemeClr val="bg1"/>
                </a:solidFill>
              </a:rPr>
              <a:t>провела</a:t>
            </a:r>
            <a:r>
              <a:rPr lang="en-US" sz="5600" b="1">
                <a:solidFill>
                  <a:schemeClr val="bg1"/>
                </a:solidFill>
              </a:rPr>
              <a:t> </a:t>
            </a:r>
            <a:r>
              <a:rPr lang="en-US" sz="5600" b="1" err="1">
                <a:solidFill>
                  <a:schemeClr val="bg1"/>
                </a:solidFill>
              </a:rPr>
              <a:t>опрос</a:t>
            </a:r>
            <a:r>
              <a:rPr lang="en-US" sz="5600" b="1">
                <a:solidFill>
                  <a:schemeClr val="bg1"/>
                </a:solidFill>
              </a:rPr>
              <a:t> </a:t>
            </a:r>
            <a:r>
              <a:rPr lang="en-US" sz="5600" b="1" err="1">
                <a:solidFill>
                  <a:schemeClr val="bg1"/>
                </a:solidFill>
              </a:rPr>
              <a:t>среди</a:t>
            </a:r>
            <a:r>
              <a:rPr lang="en-US" sz="5600" b="1">
                <a:solidFill>
                  <a:schemeClr val="bg1"/>
                </a:solidFill>
              </a:rPr>
              <a:t> </a:t>
            </a:r>
            <a:r>
              <a:rPr lang="en-US" sz="5600" b="1" err="1">
                <a:solidFill>
                  <a:schemeClr val="bg1"/>
                </a:solidFill>
              </a:rPr>
              <a:t>выпускников</a:t>
            </a:r>
            <a:r>
              <a:rPr lang="en-US" sz="5600" b="1">
                <a:solidFill>
                  <a:schemeClr val="bg1"/>
                </a:solidFill>
              </a:rPr>
              <a:t> </a:t>
            </a:r>
            <a:r>
              <a:rPr lang="en-US" sz="5600" b="1" err="1">
                <a:solidFill>
                  <a:schemeClr val="bg1"/>
                </a:solidFill>
              </a:rPr>
              <a:t>средних</a:t>
            </a:r>
            <a:r>
              <a:rPr lang="en-US" sz="5600" b="1">
                <a:solidFill>
                  <a:schemeClr val="bg1"/>
                </a:solidFill>
              </a:rPr>
              <a:t> </a:t>
            </a:r>
            <a:r>
              <a:rPr lang="en-US" sz="5600" b="1" err="1">
                <a:solidFill>
                  <a:schemeClr val="bg1"/>
                </a:solidFill>
              </a:rPr>
              <a:t>учебных</a:t>
            </a:r>
            <a:r>
              <a:rPr lang="en-US" sz="5600" b="1">
                <a:solidFill>
                  <a:schemeClr val="bg1"/>
                </a:solidFill>
              </a:rPr>
              <a:t> </a:t>
            </a:r>
            <a:r>
              <a:rPr lang="en-US" sz="5600" b="1" err="1">
                <a:solidFill>
                  <a:schemeClr val="bg1"/>
                </a:solidFill>
              </a:rPr>
              <a:t>заведений</a:t>
            </a:r>
            <a:endParaRPr lang="en-US" sz="56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AADAB-2CAD-35F6-190F-7AE069A13A4F}"/>
              </a:ext>
            </a:extLst>
          </p:cNvPr>
          <p:cNvSpPr txBox="1"/>
          <p:nvPr/>
        </p:nvSpPr>
        <p:spPr>
          <a:xfrm>
            <a:off x="3854532" y="4586843"/>
            <a:ext cx="9475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Ссылка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опрос</a:t>
            </a:r>
            <a:r>
              <a:rPr lang="en-US" dirty="0">
                <a:solidFill>
                  <a:schemeClr val="bg1"/>
                </a:solidFill>
                <a:cs typeface="Calibri"/>
              </a:rPr>
              <a:t>: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https://forms.gle/RSNRboh5JwiK18E49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0054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Красные канцелярские кнопки на карте">
            <a:extLst>
              <a:ext uri="{FF2B5EF4-FFF2-40B4-BE49-F238E27FC236}">
                <a16:creationId xmlns:a16="http://schemas.microsoft.com/office/drawing/2014/main" id="{3B324B1B-331E-BFC8-3696-A3185AD9A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548" r="-2" b="8353"/>
          <a:stretch/>
        </p:blipFill>
        <p:spPr>
          <a:xfrm>
            <a:off x="5823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9D71C-1EB2-06D5-876F-06C97364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3" y="1185"/>
            <a:ext cx="11948614" cy="10071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rgbClr val="FFFFFF"/>
                </a:solidFill>
              </a:rPr>
              <a:t>Исходя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из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результатов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опроса</a:t>
            </a:r>
            <a:r>
              <a:rPr lang="en-US" sz="3600">
                <a:solidFill>
                  <a:srgbClr val="FFFFFF"/>
                </a:solidFill>
              </a:rPr>
              <a:t>, </a:t>
            </a:r>
            <a:r>
              <a:rPr lang="en-US" sz="3600" err="1">
                <a:solidFill>
                  <a:srgbClr val="FFFFFF"/>
                </a:solidFill>
              </a:rPr>
              <a:t>мы</a:t>
            </a:r>
            <a:r>
              <a:rPr lang="en-US" sz="3600">
                <a:solidFill>
                  <a:srgbClr val="FFFFFF"/>
                </a:solidFill>
              </a:rPr>
              <a:t> </a:t>
            </a:r>
            <a:r>
              <a:rPr lang="en-US" sz="3600" err="1">
                <a:solidFill>
                  <a:srgbClr val="FFFFFF"/>
                </a:solidFill>
              </a:rPr>
              <a:t>составили</a:t>
            </a:r>
            <a:r>
              <a:rPr lang="en-US" sz="3600">
                <a:solidFill>
                  <a:srgbClr val="FFFFFF"/>
                </a:solidFill>
              </a:rPr>
              <a:t> </a:t>
            </a:r>
            <a:r>
              <a:rPr lang="en-US" sz="3600" err="1">
                <a:solidFill>
                  <a:srgbClr val="FFFFFF"/>
                </a:solidFill>
              </a:rPr>
              <a:t>карту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эмпатии</a:t>
            </a:r>
            <a:r>
              <a:rPr lang="en-US" sz="3600">
                <a:solidFill>
                  <a:srgbClr val="FFFFFF"/>
                </a:solidFill>
              </a:rPr>
              <a:t>:</a:t>
            </a:r>
            <a:endParaRPr lang="en-US" sz="3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12FB3-7AAD-66B7-9024-B365D6178E85}"/>
              </a:ext>
            </a:extLst>
          </p:cNvPr>
          <p:cNvSpPr txBox="1"/>
          <p:nvPr/>
        </p:nvSpPr>
        <p:spPr>
          <a:xfrm>
            <a:off x="202798" y="1088813"/>
            <a:ext cx="60918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2400" err="1">
                <a:cs typeface="Calibri"/>
              </a:rPr>
              <a:t>Что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для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целевой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аудитории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сейчас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важно</a:t>
            </a:r>
            <a:r>
              <a:rPr lang="en-US" sz="2400">
                <a:cs typeface="Calibri"/>
              </a:rPr>
              <a:t>?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4EB1A52-4FE4-D267-D1EC-A0E29C3EF23C}"/>
              </a:ext>
            </a:extLst>
          </p:cNvPr>
          <p:cNvSpPr/>
          <p:nvPr/>
        </p:nvSpPr>
        <p:spPr>
          <a:xfrm>
            <a:off x="365587" y="1553973"/>
            <a:ext cx="3811044" cy="199179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F2793-7D55-19B3-056B-BD3666AD86EA}"/>
              </a:ext>
            </a:extLst>
          </p:cNvPr>
          <p:cNvSpPr txBox="1"/>
          <p:nvPr/>
        </p:nvSpPr>
        <p:spPr>
          <a:xfrm>
            <a:off x="361770" y="2021141"/>
            <a:ext cx="381945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"/>
              </a:rPr>
              <a:t>69,8 %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опрошенных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заявили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о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важности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сдачи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экзаменов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для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поступления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высшее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учебное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заведение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52C4C-CA47-AAF3-7A0D-D55C5011A4C0}"/>
              </a:ext>
            </a:extLst>
          </p:cNvPr>
          <p:cNvSpPr txBox="1"/>
          <p:nvPr/>
        </p:nvSpPr>
        <p:spPr>
          <a:xfrm>
            <a:off x="4819814" y="1789430"/>
            <a:ext cx="58480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2) </a:t>
            </a:r>
            <a:r>
              <a:rPr lang="en-US" sz="2400" err="1">
                <a:ea typeface="+mn-lt"/>
                <a:cs typeface="+mn-lt"/>
              </a:rPr>
              <a:t>Что</a:t>
            </a:r>
            <a:r>
              <a:rPr lang="en-US" sz="2400">
                <a:ea typeface="+mn-lt"/>
                <a:cs typeface="+mn-lt"/>
              </a:rPr>
              <a:t> ЦА </a:t>
            </a:r>
            <a:r>
              <a:rPr lang="en-US" sz="2400" err="1">
                <a:ea typeface="+mn-lt"/>
                <a:cs typeface="+mn-lt"/>
              </a:rPr>
              <a:t>слышит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от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окружающих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людей</a:t>
            </a:r>
            <a:r>
              <a:rPr lang="en-US" sz="2400">
                <a:ea typeface="+mn-lt"/>
                <a:cs typeface="+mn-lt"/>
              </a:rPr>
              <a:t>?</a:t>
            </a:r>
            <a:endParaRPr lang="en-US" sz="2400">
              <a:cs typeface="Calibri"/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2A6265D8-0361-AE80-9645-2A703D8E7537}"/>
              </a:ext>
            </a:extLst>
          </p:cNvPr>
          <p:cNvSpPr/>
          <p:nvPr/>
        </p:nvSpPr>
        <p:spPr>
          <a:xfrm>
            <a:off x="4823104" y="2346500"/>
            <a:ext cx="4285724" cy="2408409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FFF17-C52D-FC92-0935-2591275996B9}"/>
              </a:ext>
            </a:extLst>
          </p:cNvPr>
          <p:cNvSpPr txBox="1"/>
          <p:nvPr/>
        </p:nvSpPr>
        <p:spPr>
          <a:xfrm>
            <a:off x="5231283" y="2806845"/>
            <a:ext cx="355592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cs typeface="Calibri"/>
              </a:rPr>
              <a:t>71,7 %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респондентов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слышат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о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необходимости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подготовки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к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экзаменам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. </a:t>
            </a:r>
            <a:r>
              <a:rPr lang="en-US" sz="2000" b="1" dirty="0">
                <a:solidFill>
                  <a:schemeClr val="bg1"/>
                </a:solidFill>
                <a:cs typeface="Calibri"/>
              </a:rPr>
              <a:t>39,6 %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слышат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рассуждения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советы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о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будущей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профессии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E4669-F358-FAE3-BDBB-50640650A31F}"/>
              </a:ext>
            </a:extLst>
          </p:cNvPr>
          <p:cNvSpPr txBox="1"/>
          <p:nvPr/>
        </p:nvSpPr>
        <p:spPr>
          <a:xfrm>
            <a:off x="731666" y="3812919"/>
            <a:ext cx="4281566" cy="471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3) </a:t>
            </a:r>
            <a:r>
              <a:rPr lang="en-US" sz="2400" err="1">
                <a:cs typeface="Calibri"/>
              </a:rPr>
              <a:t>Что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респонденты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чувствуют</a:t>
            </a:r>
            <a:r>
              <a:rPr lang="en-US" sz="2400">
                <a:cs typeface="Calibri"/>
              </a:rPr>
              <a:t>?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505AF1D4-7822-75AE-1B44-A95F091DA1B6}"/>
              </a:ext>
            </a:extLst>
          </p:cNvPr>
          <p:cNvSpPr/>
          <p:nvPr/>
        </p:nvSpPr>
        <p:spPr>
          <a:xfrm>
            <a:off x="997543" y="4281280"/>
            <a:ext cx="4557481" cy="2246792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373C5-39A4-E952-D66A-1AB8905912B5}"/>
              </a:ext>
            </a:extLst>
          </p:cNvPr>
          <p:cNvSpPr txBox="1"/>
          <p:nvPr/>
        </p:nvSpPr>
        <p:spPr>
          <a:xfrm>
            <a:off x="1461865" y="4586023"/>
            <a:ext cx="364601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cs typeface="Calibri"/>
              </a:rPr>
              <a:t>39,6 %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опрошенных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чувствуют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неуверенность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себе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.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При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этом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не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все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(</a:t>
            </a:r>
            <a:r>
              <a:rPr lang="en-US" sz="2000" b="1" dirty="0">
                <a:solidFill>
                  <a:schemeClr val="bg1"/>
                </a:solidFill>
                <a:cs typeface="Calibri"/>
              </a:rPr>
              <a:t>56,6 %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)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ощущают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поддержку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со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стороны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окружающих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людей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480396-9B1C-8FCF-0B40-5F16443605EA}"/>
              </a:ext>
            </a:extLst>
          </p:cNvPr>
          <p:cNvSpPr txBox="1"/>
          <p:nvPr/>
        </p:nvSpPr>
        <p:spPr>
          <a:xfrm>
            <a:off x="9247270" y="3396663"/>
            <a:ext cx="25426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4) </a:t>
            </a:r>
            <a:r>
              <a:rPr lang="en-US" sz="2400" err="1">
                <a:cs typeface="Calibri"/>
              </a:rPr>
              <a:t>Какие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страхи</a:t>
            </a:r>
            <a:r>
              <a:rPr lang="en-US" sz="2400">
                <a:cs typeface="Calibri"/>
              </a:rPr>
              <a:t> и </a:t>
            </a:r>
            <a:r>
              <a:rPr lang="en-US" sz="2400" err="1">
                <a:cs typeface="Calibri"/>
              </a:rPr>
              <a:t>тревоги</a:t>
            </a:r>
            <a:r>
              <a:rPr lang="en-US" sz="2400">
                <a:cs typeface="Calibri"/>
              </a:rPr>
              <a:t> у ЦА?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2B5D338-446F-C50E-3215-FA49452885BE}"/>
              </a:ext>
            </a:extLst>
          </p:cNvPr>
          <p:cNvSpPr/>
          <p:nvPr/>
        </p:nvSpPr>
        <p:spPr>
          <a:xfrm>
            <a:off x="8036015" y="4281281"/>
            <a:ext cx="3985983" cy="2116450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908BD-1269-57AD-C82C-FAEE292737B5}"/>
              </a:ext>
            </a:extLst>
          </p:cNvPr>
          <p:cNvSpPr txBox="1"/>
          <p:nvPr/>
        </p:nvSpPr>
        <p:spPr>
          <a:xfrm>
            <a:off x="8416339" y="4701338"/>
            <a:ext cx="3314699" cy="13404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cs typeface="Calibri"/>
              </a:rPr>
              <a:t>60,4 %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респондентов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боятся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не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поступить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выбранный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вуз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выгореть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процессе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подготовки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к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экзаменам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9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C93CF3B1-B0DB-F9A5-CF3A-F440B34B5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2" t="9091" r="4050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5C7DC-CF80-6149-E23D-A988B4C5A004}"/>
              </a:ext>
            </a:extLst>
          </p:cNvPr>
          <p:cNvSpPr txBox="1"/>
          <p:nvPr/>
        </p:nvSpPr>
        <p:spPr>
          <a:xfrm>
            <a:off x="480800" y="2892472"/>
            <a:ext cx="63712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err="1">
                <a:solidFill>
                  <a:schemeClr val="bg1"/>
                </a:solidFill>
                <a:cs typeface="Calibri"/>
              </a:rPr>
              <a:t>По</a:t>
            </a:r>
            <a:r>
              <a:rPr lang="en-US" sz="360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err="1">
                <a:solidFill>
                  <a:schemeClr val="bg1"/>
                </a:solidFill>
                <a:cs typeface="Calibri"/>
              </a:rPr>
              <a:t>результатам</a:t>
            </a:r>
            <a:r>
              <a:rPr lang="en-US" sz="360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err="1">
                <a:solidFill>
                  <a:schemeClr val="bg1"/>
                </a:solidFill>
                <a:cs typeface="Calibri"/>
              </a:rPr>
              <a:t>опроса</a:t>
            </a:r>
            <a:r>
              <a:rPr lang="en-US" sz="360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err="1">
                <a:solidFill>
                  <a:schemeClr val="bg1"/>
                </a:solidFill>
                <a:cs typeface="Calibri"/>
              </a:rPr>
              <a:t>сделаны</a:t>
            </a:r>
            <a:r>
              <a:rPr lang="en-US" sz="360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err="1">
                <a:solidFill>
                  <a:schemeClr val="bg1"/>
                </a:solidFill>
                <a:cs typeface="Calibri"/>
              </a:rPr>
              <a:t>следующие</a:t>
            </a:r>
            <a:r>
              <a:rPr lang="en-US" sz="360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err="1">
                <a:solidFill>
                  <a:schemeClr val="bg1"/>
                </a:solidFill>
                <a:cs typeface="Calibri"/>
              </a:rPr>
              <a:t>выводы</a:t>
            </a:r>
            <a:r>
              <a:rPr lang="en-US" sz="3600">
                <a:solidFill>
                  <a:schemeClr val="bg1"/>
                </a:solidFill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262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AF4B1471-4458-1B5A-8F32-DEDCB4A8F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7A8ED-99B1-4116-DF0E-6B4264035406}"/>
              </a:ext>
            </a:extLst>
          </p:cNvPr>
          <p:cNvSpPr txBox="1"/>
          <p:nvPr/>
        </p:nvSpPr>
        <p:spPr>
          <a:xfrm>
            <a:off x="264425" y="430757"/>
            <a:ext cx="11671108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cs typeface="Calibri"/>
              </a:rPr>
              <a:t>Большинство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опрошенных</a:t>
            </a:r>
            <a:r>
              <a:rPr lang="en-US" sz="2400" dirty="0">
                <a:cs typeface="Calibri"/>
              </a:rPr>
              <a:t> - </a:t>
            </a:r>
            <a:r>
              <a:rPr lang="en-US" sz="2400" dirty="0" err="1">
                <a:cs typeface="Calibri"/>
              </a:rPr>
              <a:t>выпускники</a:t>
            </a:r>
            <a:r>
              <a:rPr lang="en-US" sz="2400" dirty="0">
                <a:cs typeface="Calibri"/>
              </a:rPr>
              <a:t> 11 </a:t>
            </a:r>
            <a:r>
              <a:rPr lang="en-US" sz="2400" dirty="0" err="1">
                <a:cs typeface="Calibri"/>
              </a:rPr>
              <a:t>класса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которые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считают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необходимым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получение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высшего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образования</a:t>
            </a:r>
            <a:r>
              <a:rPr lang="en-US" sz="2400" dirty="0">
                <a:cs typeface="Calibri"/>
              </a:rPr>
              <a:t>. 52,8 % </a:t>
            </a:r>
            <a:r>
              <a:rPr lang="en-US" sz="2400" dirty="0" err="1">
                <a:cs typeface="Calibri"/>
              </a:rPr>
              <a:t>из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них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боятся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ошибиться</a:t>
            </a:r>
            <a:r>
              <a:rPr lang="en-US" sz="2400" dirty="0">
                <a:cs typeface="Calibri"/>
              </a:rPr>
              <a:t> с </a:t>
            </a:r>
            <a:r>
              <a:rPr lang="en-US" sz="2400" dirty="0" err="1">
                <a:cs typeface="Calibri"/>
              </a:rPr>
              <a:t>выбором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профессии</a:t>
            </a:r>
            <a:r>
              <a:rPr lang="en-US" sz="2400" dirty="0">
                <a:cs typeface="Calibri"/>
              </a:rPr>
              <a:t>. </a:t>
            </a:r>
            <a:endParaRPr lang="en-US" dirty="0">
              <a:cs typeface="Calibri" panose="020F0502020204030204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r>
              <a:rPr lang="en-US" sz="2400" dirty="0" err="1">
                <a:cs typeface="Calibri"/>
              </a:rPr>
              <a:t>Почти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половина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респондентов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интересуется</a:t>
            </a:r>
            <a:r>
              <a:rPr lang="en-US" sz="2400" dirty="0">
                <a:cs typeface="Calibri"/>
              </a:rPr>
              <a:t> IT </a:t>
            </a:r>
            <a:r>
              <a:rPr lang="en-US" sz="2400" dirty="0" err="1">
                <a:cs typeface="Calibri"/>
              </a:rPr>
              <a:t>направлениями</a:t>
            </a:r>
            <a:r>
              <a:rPr lang="en-US" sz="2400" dirty="0">
                <a:cs typeface="Calibri"/>
              </a:rPr>
              <a:t>, а </a:t>
            </a:r>
            <a:r>
              <a:rPr lang="en-US" sz="2400" dirty="0" err="1">
                <a:cs typeface="Calibri"/>
              </a:rPr>
              <a:t>также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практически</a:t>
            </a:r>
            <a:r>
              <a:rPr lang="en-US" sz="2400" dirty="0">
                <a:cs typeface="Calibri"/>
              </a:rPr>
              <a:t> 90% </a:t>
            </a:r>
            <a:r>
              <a:rPr lang="en-US" sz="2400" dirty="0" err="1">
                <a:cs typeface="Calibri"/>
              </a:rPr>
              <a:t>осознают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востребованность</a:t>
            </a:r>
            <a:r>
              <a:rPr lang="en-US" sz="2400" dirty="0">
                <a:cs typeface="Calibri"/>
              </a:rPr>
              <a:t> IT в </a:t>
            </a:r>
            <a:r>
              <a:rPr lang="en-US" sz="2400" dirty="0" err="1">
                <a:cs typeface="Calibri"/>
              </a:rPr>
              <a:t>современном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мире</a:t>
            </a:r>
            <a:r>
              <a:rPr lang="en-US" sz="2400" dirty="0">
                <a:cs typeface="Calibri"/>
              </a:rPr>
              <a:t>.</a:t>
            </a:r>
          </a:p>
          <a:p>
            <a:pPr algn="ctr"/>
            <a:endParaRPr lang="en-US" sz="2400">
              <a:cs typeface="Calibri"/>
            </a:endParaRPr>
          </a:p>
          <a:p>
            <a:pPr algn="ctr"/>
            <a:r>
              <a:rPr lang="en-US" sz="2400" dirty="0">
                <a:cs typeface="Calibri"/>
              </a:rPr>
              <a:t>Web-</a:t>
            </a:r>
            <a:r>
              <a:rPr lang="en-US" sz="2400" dirty="0" err="1">
                <a:cs typeface="Calibri"/>
              </a:rPr>
              <a:t>разработчик</a:t>
            </a:r>
            <a:r>
              <a:rPr lang="en-US" sz="2400" dirty="0">
                <a:cs typeface="Calibri"/>
              </a:rPr>
              <a:t>  -  </a:t>
            </a:r>
            <a:r>
              <a:rPr lang="en-US" sz="2400" dirty="0" err="1">
                <a:cs typeface="Calibri"/>
              </a:rPr>
              <a:t>профессия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которая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интересует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почти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треть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выпускников</a:t>
            </a:r>
            <a:r>
              <a:rPr lang="en-US" sz="2400" dirty="0">
                <a:cs typeface="Calibri"/>
              </a:rPr>
              <a:t>.</a:t>
            </a:r>
          </a:p>
          <a:p>
            <a:pPr algn="ctr"/>
            <a:r>
              <a:rPr lang="en-US" sz="2400" dirty="0" err="1">
                <a:cs typeface="Calibri"/>
              </a:rPr>
              <a:t>Респонденты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ожидают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профессии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высокий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доход</a:t>
            </a:r>
            <a:r>
              <a:rPr lang="en-US" sz="2400" dirty="0">
                <a:cs typeface="Calibri"/>
              </a:rPr>
              <a:t> и </a:t>
            </a:r>
            <a:r>
              <a:rPr lang="en-US" sz="2400" dirty="0" err="1">
                <a:cs typeface="Calibri"/>
              </a:rPr>
              <a:t>интересные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проекты</a:t>
            </a:r>
            <a:r>
              <a:rPr lang="en-US" sz="2400" dirty="0">
                <a:cs typeface="Calibri"/>
              </a:rPr>
              <a:t>.</a:t>
            </a:r>
          </a:p>
          <a:p>
            <a:pPr algn="ctr"/>
            <a:endParaRPr lang="en-US" sz="2400">
              <a:cs typeface="Calibri"/>
            </a:endParaRPr>
          </a:p>
          <a:p>
            <a:pPr algn="ctr"/>
            <a:r>
              <a:rPr lang="en-US" sz="2400" dirty="0" err="1">
                <a:cs typeface="Calibri"/>
              </a:rPr>
              <a:t>Лидерами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среди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возможных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источников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поиска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информации</a:t>
            </a:r>
            <a:r>
              <a:rPr lang="en-US" sz="2400" dirty="0">
                <a:cs typeface="Calibri"/>
              </a:rPr>
              <a:t> о </a:t>
            </a:r>
            <a:r>
              <a:rPr lang="en-US" sz="2400" dirty="0" err="1">
                <a:cs typeface="Calibri"/>
              </a:rPr>
              <a:t>вузах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направлениях</a:t>
            </a:r>
            <a:r>
              <a:rPr lang="en-US" sz="2400" dirty="0">
                <a:cs typeface="Calibri"/>
              </a:rPr>
              <a:t> и </a:t>
            </a:r>
            <a:r>
              <a:rPr lang="en-US" sz="2400" dirty="0" err="1">
                <a:cs typeface="Calibri"/>
              </a:rPr>
              <a:t>профессиях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стали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сайты</a:t>
            </a:r>
            <a:r>
              <a:rPr lang="en-US" sz="2400" dirty="0">
                <a:cs typeface="Calibri"/>
              </a:rPr>
              <a:t>: </a:t>
            </a:r>
            <a:r>
              <a:rPr lang="en-US" sz="2400" dirty="0" err="1">
                <a:ea typeface="+mn-lt"/>
                <a:cs typeface="+mn-lt"/>
              </a:rPr>
              <a:t>vuzopedia</a:t>
            </a:r>
            <a:r>
              <a:rPr lang="en-US" sz="2400" dirty="0">
                <a:ea typeface="+mn-lt"/>
                <a:cs typeface="+mn-lt"/>
              </a:rPr>
              <a:t> и </a:t>
            </a:r>
            <a:r>
              <a:rPr lang="en-US" sz="2400" dirty="0" err="1">
                <a:ea typeface="+mn-lt"/>
                <a:cs typeface="+mn-lt"/>
              </a:rPr>
              <a:t>event.skillbox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algn="ctr"/>
            <a:endParaRPr lang="en-US" sz="2400">
              <a:cs typeface="Calibri"/>
            </a:endParaRPr>
          </a:p>
          <a:p>
            <a:pPr algn="ctr"/>
            <a:r>
              <a:rPr lang="en-US" sz="2400" dirty="0">
                <a:cs typeface="Calibri"/>
              </a:rPr>
              <a:t>70% </a:t>
            </a:r>
            <a:r>
              <a:rPr lang="en-US" sz="2400" dirty="0" err="1">
                <a:cs typeface="Calibri"/>
              </a:rPr>
              <a:t>опрошенных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знают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что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такое</a:t>
            </a:r>
            <a:r>
              <a:rPr lang="en-US" sz="2400" dirty="0">
                <a:cs typeface="Calibri"/>
              </a:rPr>
              <a:t> "</a:t>
            </a:r>
            <a:r>
              <a:rPr lang="en-US" sz="2400" dirty="0" err="1">
                <a:cs typeface="Calibri"/>
              </a:rPr>
              <a:t>визуальная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новелла</a:t>
            </a:r>
            <a:r>
              <a:rPr lang="en-US" sz="2400" dirty="0">
                <a:cs typeface="Calibri"/>
              </a:rPr>
              <a:t>". 62,3% </a:t>
            </a:r>
            <a:r>
              <a:rPr lang="en-US" sz="2400" dirty="0" err="1">
                <a:cs typeface="Calibri"/>
              </a:rPr>
              <a:t>изъявило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желание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сыграть</a:t>
            </a:r>
            <a:r>
              <a:rPr lang="en-US" sz="2400" dirty="0">
                <a:cs typeface="Calibri"/>
              </a:rPr>
              <a:t> в </a:t>
            </a:r>
            <a:r>
              <a:rPr lang="en-US" sz="2400" dirty="0" err="1">
                <a:cs typeface="Calibri"/>
              </a:rPr>
              <a:t>неё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 err="1">
                <a:cs typeface="Calibri"/>
              </a:rPr>
              <a:t>Для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респондентов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важна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интерактивность</a:t>
            </a:r>
            <a:r>
              <a:rPr lang="en-US" sz="2400" dirty="0">
                <a:cs typeface="Calibri"/>
              </a:rPr>
              <a:t> в </a:t>
            </a:r>
            <a:r>
              <a:rPr lang="en-US" sz="2400" dirty="0" err="1">
                <a:cs typeface="Calibri"/>
              </a:rPr>
              <a:t>игре</a:t>
            </a:r>
            <a:r>
              <a:rPr lang="en-US" sz="2400" dirty="0">
                <a:cs typeface="Calibri"/>
              </a:rPr>
              <a:t>, а </a:t>
            </a:r>
            <a:r>
              <a:rPr lang="en-US" sz="2400" dirty="0" err="1">
                <a:cs typeface="Calibri"/>
              </a:rPr>
              <a:t>на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её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прохождение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они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готовы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потратить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больше</a:t>
            </a:r>
            <a:r>
              <a:rPr lang="en-US" sz="2400" dirty="0">
                <a:cs typeface="Calibri"/>
              </a:rPr>
              <a:t> 20 </a:t>
            </a:r>
            <a:r>
              <a:rPr lang="en-US" sz="2400" dirty="0" err="1">
                <a:cs typeface="Calibri"/>
              </a:rPr>
              <a:t>минут</a:t>
            </a:r>
            <a:r>
              <a:rPr lang="en-US" sz="2400" dirty="0">
                <a:cs typeface="Calibri"/>
              </a:rPr>
              <a:t>.</a:t>
            </a:r>
          </a:p>
          <a:p>
            <a:pPr algn="ctr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420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Один в толпе">
            <a:extLst>
              <a:ext uri="{FF2B5EF4-FFF2-40B4-BE49-F238E27FC236}">
                <a16:creationId xmlns:a16="http://schemas.microsoft.com/office/drawing/2014/main" id="{0DCECAD6-CBCB-FCC8-05A0-B57ECFF21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471" b="145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B65D5-B48C-52AE-8862-59EF87FFE368}"/>
              </a:ext>
            </a:extLst>
          </p:cNvPr>
          <p:cNvSpPr txBox="1"/>
          <p:nvPr/>
        </p:nvSpPr>
        <p:spPr>
          <a:xfrm>
            <a:off x="471132" y="2777604"/>
            <a:ext cx="113185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err="1">
                <a:cs typeface="Calibri"/>
              </a:rPr>
              <a:t>Важно</a:t>
            </a:r>
            <a:r>
              <a:rPr lang="en-US" sz="3600">
                <a:cs typeface="Calibri"/>
              </a:rPr>
              <a:t> </a:t>
            </a:r>
            <a:r>
              <a:rPr lang="en-US" sz="3600" err="1">
                <a:cs typeface="Calibri"/>
              </a:rPr>
              <a:t>провести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исследование</a:t>
            </a:r>
            <a:r>
              <a:rPr lang="en-US" sz="3600">
                <a:cs typeface="Calibri"/>
              </a:rPr>
              <a:t> </a:t>
            </a:r>
            <a:r>
              <a:rPr lang="en-US" sz="3600" err="1">
                <a:cs typeface="Calibri"/>
              </a:rPr>
              <a:t>конкурентов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по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подбору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информации</a:t>
            </a:r>
            <a:r>
              <a:rPr lang="en-US" sz="3600">
                <a:cs typeface="Calibri"/>
              </a:rPr>
              <a:t> о </a:t>
            </a:r>
            <a:r>
              <a:rPr lang="en-US" sz="3600" err="1">
                <a:cs typeface="Calibri"/>
              </a:rPr>
              <a:t>профессиях</a:t>
            </a:r>
            <a:r>
              <a:rPr lang="en-US" sz="3600">
                <a:cs typeface="Calibri"/>
              </a:rPr>
              <a:t> и </a:t>
            </a:r>
            <a:r>
              <a:rPr lang="en-US" sz="3600" err="1">
                <a:cs typeface="Calibri"/>
              </a:rPr>
              <a:t>направлениях</a:t>
            </a:r>
            <a:r>
              <a:rPr lang="en-US" sz="3600">
                <a:cs typeface="Calibri"/>
              </a:rPr>
              <a:t> в </a:t>
            </a:r>
            <a:r>
              <a:rPr lang="en-US" sz="3600" err="1">
                <a:cs typeface="Calibri"/>
              </a:rPr>
              <a:t>вузах</a:t>
            </a:r>
            <a:r>
              <a:rPr lang="en-US" sz="36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76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Работа аналитика</vt:lpstr>
      <vt:lpstr>Наша целевая аудитория  - это ученики 10-11 классов и выпускники колледжей</vt:lpstr>
      <vt:lpstr>Карта эмпатии</vt:lpstr>
      <vt:lpstr>Карта эмпатии</vt:lpstr>
      <vt:lpstr>Наша команда провела опрос среди выпускников средних учебных заведений</vt:lpstr>
      <vt:lpstr>Исходя из результатов опроса, мы составили карту эмпатии:</vt:lpstr>
      <vt:lpstr>PowerPoint Presentation</vt:lpstr>
      <vt:lpstr>PowerPoint Presentation</vt:lpstr>
      <vt:lpstr>PowerPoint Presentation</vt:lpstr>
      <vt:lpstr>Сайт vuzopedia</vt:lpstr>
      <vt:lpstr>Сайт propostuplenie</vt:lpstr>
      <vt:lpstr>Выводы: наша новелла будет отличаться от конкурентов конкретностью, удобным пользованием и актуальностью среди будущих абитуриентов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78</cp:revision>
  <dcterms:created xsi:type="dcterms:W3CDTF">2023-10-23T20:18:46Z</dcterms:created>
  <dcterms:modified xsi:type="dcterms:W3CDTF">2023-11-04T06:38:55Z</dcterms:modified>
</cp:coreProperties>
</file>