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3" r:id="rId2"/>
  </p:sldMasterIdLst>
  <p:notesMasterIdLst>
    <p:notesMasterId r:id="rId5"/>
  </p:notesMasterIdLst>
  <p:sldIdLst>
    <p:sldId id="260" r:id="rId3"/>
    <p:sldId id="261" r:id="rId4"/>
  </p:sldIdLst>
  <p:sldSz cx="7559675" cy="10691813"/>
  <p:notesSz cx="9926638" cy="6797675"/>
  <p:defaultTextStyle>
    <a:defPPr>
      <a:defRPr lang="fr-FR"/>
    </a:defPPr>
    <a:lvl1pPr marL="0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1pPr>
    <a:lvl2pPr marL="243053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2pPr>
    <a:lvl3pPr marL="486107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3pPr>
    <a:lvl4pPr marL="729159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4pPr>
    <a:lvl5pPr marL="972212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5pPr>
    <a:lvl6pPr marL="1215266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6pPr>
    <a:lvl7pPr marL="1458319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7pPr>
    <a:lvl8pPr marL="1701371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8pPr>
    <a:lvl9pPr marL="1944425" algn="l" defTabSz="486107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A71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/>
    <p:restoredTop sz="96029" autoAdjust="0"/>
  </p:normalViewPr>
  <p:slideViewPr>
    <p:cSldViewPr>
      <p:cViewPr varScale="1">
        <p:scale>
          <a:sx n="75" d="100"/>
          <a:sy n="75" d="100"/>
        </p:scale>
        <p:origin x="2646" y="66"/>
      </p:cViewPr>
      <p:guideLst>
        <p:guide orient="horz" pos="2165"/>
        <p:guide pos="8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752" cy="340643"/>
          </a:xfrm>
          <a:prstGeom prst="rect">
            <a:avLst/>
          </a:prstGeom>
        </p:spPr>
        <p:txBody>
          <a:bodyPr vert="horz" lIns="44540" tIns="22270" rIns="44540" bIns="22270" rtlCol="0"/>
          <a:lstStyle>
            <a:lvl1pPr algn="l">
              <a:defRPr sz="6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535" y="0"/>
            <a:ext cx="4301752" cy="340643"/>
          </a:xfrm>
          <a:prstGeom prst="rect">
            <a:avLst/>
          </a:prstGeom>
        </p:spPr>
        <p:txBody>
          <a:bodyPr vert="horz" lIns="44540" tIns="22270" rIns="44540" bIns="22270" rtlCol="0"/>
          <a:lstStyle>
            <a:lvl1pPr algn="r">
              <a:defRPr sz="600"/>
            </a:lvl1pPr>
          </a:lstStyle>
          <a:p>
            <a:fld id="{902C615A-1C12-A54D-A5A4-B375F9E2B64A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083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4540" tIns="22270" rIns="44540" bIns="2227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351" y="3271381"/>
            <a:ext cx="7941937" cy="2676585"/>
          </a:xfrm>
          <a:prstGeom prst="rect">
            <a:avLst/>
          </a:prstGeom>
        </p:spPr>
        <p:txBody>
          <a:bodyPr vert="horz" lIns="44540" tIns="22270" rIns="44540" bIns="2227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57033"/>
            <a:ext cx="4301752" cy="340642"/>
          </a:xfrm>
          <a:prstGeom prst="rect">
            <a:avLst/>
          </a:prstGeom>
        </p:spPr>
        <p:txBody>
          <a:bodyPr vert="horz" lIns="44540" tIns="22270" rIns="44540" bIns="22270" rtlCol="0" anchor="b"/>
          <a:lstStyle>
            <a:lvl1pPr algn="l">
              <a:defRPr sz="6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535" y="6457033"/>
            <a:ext cx="4301752" cy="340642"/>
          </a:xfrm>
          <a:prstGeom prst="rect">
            <a:avLst/>
          </a:prstGeom>
        </p:spPr>
        <p:txBody>
          <a:bodyPr vert="horz" lIns="44540" tIns="22270" rIns="44540" bIns="22270" rtlCol="0" anchor="b"/>
          <a:lstStyle>
            <a:lvl1pPr algn="r">
              <a:defRPr sz="600"/>
            </a:lvl1pPr>
          </a:lstStyle>
          <a:p>
            <a:fld id="{F9CDC423-FF76-EA47-A78F-41D763D61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8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1pPr>
    <a:lvl2pPr marL="243053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2pPr>
    <a:lvl3pPr marL="486107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3pPr>
    <a:lvl4pPr marL="729159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4pPr>
    <a:lvl5pPr marL="972212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5pPr>
    <a:lvl6pPr marL="1215266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6pPr>
    <a:lvl7pPr marL="1458319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7pPr>
    <a:lvl8pPr marL="1701371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8pPr>
    <a:lvl9pPr marL="1944425" algn="l" defTabSz="486107" rtl="0" eaLnBrk="1" latinLnBrk="0" hangingPunct="1">
      <a:defRPr sz="6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2900" y="849313"/>
            <a:ext cx="1620838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DC423-FF76-EA47-A78F-41D763D619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17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26"/>
          <p:cNvSpPr/>
          <p:nvPr userDrawn="1"/>
        </p:nvSpPr>
        <p:spPr>
          <a:xfrm>
            <a:off x="215991" y="1822155"/>
            <a:ext cx="2227405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6" name="object 83"/>
          <p:cNvSpPr/>
          <p:nvPr userDrawn="1"/>
        </p:nvSpPr>
        <p:spPr>
          <a:xfrm>
            <a:off x="334390" y="1982076"/>
            <a:ext cx="199060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7" name="bk object 26"/>
          <p:cNvSpPr/>
          <p:nvPr userDrawn="1"/>
        </p:nvSpPr>
        <p:spPr>
          <a:xfrm>
            <a:off x="2666136" y="1822155"/>
            <a:ext cx="2227405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8" name="bk object 26"/>
          <p:cNvSpPr/>
          <p:nvPr userDrawn="1"/>
        </p:nvSpPr>
        <p:spPr>
          <a:xfrm>
            <a:off x="5116280" y="1822155"/>
            <a:ext cx="2227405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9" name="object 83"/>
          <p:cNvSpPr/>
          <p:nvPr userDrawn="1"/>
        </p:nvSpPr>
        <p:spPr>
          <a:xfrm>
            <a:off x="5234679" y="10330859"/>
            <a:ext cx="199060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37486" y="2103660"/>
            <a:ext cx="1984415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11"/>
          </p:nvPr>
        </p:nvSpPr>
        <p:spPr>
          <a:xfrm>
            <a:off x="2807880" y="1982076"/>
            <a:ext cx="1984415" cy="8389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5237775" y="1982076"/>
            <a:ext cx="1984415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26"/>
          <p:cNvSpPr/>
          <p:nvPr userDrawn="1"/>
        </p:nvSpPr>
        <p:spPr>
          <a:xfrm>
            <a:off x="3901332" y="1822155"/>
            <a:ext cx="3449229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19" name="bk object 26"/>
          <p:cNvSpPr/>
          <p:nvPr userDrawn="1"/>
        </p:nvSpPr>
        <p:spPr>
          <a:xfrm>
            <a:off x="224659" y="1822155"/>
            <a:ext cx="3449229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6" name="object 83"/>
          <p:cNvSpPr/>
          <p:nvPr userDrawn="1"/>
        </p:nvSpPr>
        <p:spPr>
          <a:xfrm flipV="1">
            <a:off x="366747" y="1941549"/>
            <a:ext cx="3165056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22" name="object 83"/>
          <p:cNvSpPr/>
          <p:nvPr userDrawn="1"/>
        </p:nvSpPr>
        <p:spPr>
          <a:xfrm flipV="1">
            <a:off x="4043419" y="10290332"/>
            <a:ext cx="3165056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7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77984" y="2103660"/>
            <a:ext cx="3158864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1"/>
          </p:nvPr>
        </p:nvSpPr>
        <p:spPr>
          <a:xfrm>
            <a:off x="4063325" y="1982076"/>
            <a:ext cx="3158864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k object 26"/>
          <p:cNvSpPr/>
          <p:nvPr userDrawn="1"/>
        </p:nvSpPr>
        <p:spPr>
          <a:xfrm>
            <a:off x="224660" y="1459707"/>
            <a:ext cx="7125902" cy="9033266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7" name="object 83"/>
          <p:cNvSpPr/>
          <p:nvPr userDrawn="1"/>
        </p:nvSpPr>
        <p:spPr>
          <a:xfrm flipV="1">
            <a:off x="366745" y="10290332"/>
            <a:ext cx="6841729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6" name="object 83"/>
          <p:cNvSpPr/>
          <p:nvPr userDrawn="1"/>
        </p:nvSpPr>
        <p:spPr>
          <a:xfrm flipV="1">
            <a:off x="366745" y="1535906"/>
            <a:ext cx="6841729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77984" y="1688306"/>
            <a:ext cx="6803708" cy="8561497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k object 26"/>
          <p:cNvSpPr/>
          <p:nvPr userDrawn="1"/>
        </p:nvSpPr>
        <p:spPr>
          <a:xfrm>
            <a:off x="215991" y="1822155"/>
            <a:ext cx="2227405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22" name="object 83"/>
          <p:cNvSpPr/>
          <p:nvPr userDrawn="1"/>
        </p:nvSpPr>
        <p:spPr>
          <a:xfrm>
            <a:off x="334390" y="1982076"/>
            <a:ext cx="199060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23" name="bk object 26"/>
          <p:cNvSpPr/>
          <p:nvPr userDrawn="1"/>
        </p:nvSpPr>
        <p:spPr>
          <a:xfrm>
            <a:off x="2666136" y="1822155"/>
            <a:ext cx="2227405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24" name="bk object 26"/>
          <p:cNvSpPr/>
          <p:nvPr userDrawn="1"/>
        </p:nvSpPr>
        <p:spPr>
          <a:xfrm>
            <a:off x="5116280" y="1822155"/>
            <a:ext cx="2227405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25" name="object 83"/>
          <p:cNvSpPr/>
          <p:nvPr userDrawn="1"/>
        </p:nvSpPr>
        <p:spPr>
          <a:xfrm>
            <a:off x="5234679" y="10330859"/>
            <a:ext cx="199060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20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37486" y="2063133"/>
            <a:ext cx="1984415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quarter" idx="11"/>
          </p:nvPr>
        </p:nvSpPr>
        <p:spPr>
          <a:xfrm>
            <a:off x="2767382" y="1982077"/>
            <a:ext cx="1984415" cy="83487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5237775" y="1982076"/>
            <a:ext cx="1984415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k object 26"/>
          <p:cNvSpPr/>
          <p:nvPr userDrawn="1"/>
        </p:nvSpPr>
        <p:spPr>
          <a:xfrm>
            <a:off x="3901332" y="1822155"/>
            <a:ext cx="3449229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32" name="bk object 26"/>
          <p:cNvSpPr/>
          <p:nvPr userDrawn="1"/>
        </p:nvSpPr>
        <p:spPr>
          <a:xfrm>
            <a:off x="224659" y="1822155"/>
            <a:ext cx="3449229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33" name="object 83"/>
          <p:cNvSpPr/>
          <p:nvPr userDrawn="1"/>
        </p:nvSpPr>
        <p:spPr>
          <a:xfrm flipV="1">
            <a:off x="366747" y="1941549"/>
            <a:ext cx="3165056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34" name="object 83"/>
          <p:cNvSpPr/>
          <p:nvPr userDrawn="1"/>
        </p:nvSpPr>
        <p:spPr>
          <a:xfrm flipV="1">
            <a:off x="4043419" y="10290332"/>
            <a:ext cx="3165056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1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77984" y="2063133"/>
            <a:ext cx="3158864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quarter" idx="11"/>
          </p:nvPr>
        </p:nvSpPr>
        <p:spPr>
          <a:xfrm>
            <a:off x="4063325" y="1982076"/>
            <a:ext cx="3158864" cy="826772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26"/>
          <p:cNvSpPr/>
          <p:nvPr userDrawn="1"/>
        </p:nvSpPr>
        <p:spPr>
          <a:xfrm>
            <a:off x="224660" y="1822155"/>
            <a:ext cx="7125902" cy="8670817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7" name="object 83"/>
          <p:cNvSpPr/>
          <p:nvPr userDrawn="1"/>
        </p:nvSpPr>
        <p:spPr>
          <a:xfrm flipV="1">
            <a:off x="366745" y="10290332"/>
            <a:ext cx="6841729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8" name="object 83"/>
          <p:cNvSpPr/>
          <p:nvPr userDrawn="1"/>
        </p:nvSpPr>
        <p:spPr>
          <a:xfrm flipV="1">
            <a:off x="366745" y="1941549"/>
            <a:ext cx="6841729" cy="40528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47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77984" y="2103660"/>
            <a:ext cx="6803708" cy="814614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" y="0"/>
            <a:ext cx="7557272" cy="10691813"/>
          </a:xfrm>
          <a:prstGeom prst="rect">
            <a:avLst/>
          </a:prstGeom>
        </p:spPr>
      </p:pic>
      <p:grpSp>
        <p:nvGrpSpPr>
          <p:cNvPr id="10" name="Grouper 9"/>
          <p:cNvGrpSpPr/>
          <p:nvPr userDrawn="1"/>
        </p:nvGrpSpPr>
        <p:grpSpPr>
          <a:xfrm>
            <a:off x="589213" y="186595"/>
            <a:ext cx="4879254" cy="1196911"/>
            <a:chOff x="1108639" y="350832"/>
            <a:chExt cx="13272139" cy="2755899"/>
          </a:xfrm>
        </p:grpSpPr>
        <p:sp>
          <p:nvSpPr>
            <p:cNvPr id="11" name="object 108"/>
            <p:cNvSpPr/>
            <p:nvPr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949"/>
            </a:p>
          </p:txBody>
        </p:sp>
        <p:grpSp>
          <p:nvGrpSpPr>
            <p:cNvPr id="12" name="Grouper 11"/>
            <p:cNvGrpSpPr/>
            <p:nvPr userDrawn="1"/>
          </p:nvGrpSpPr>
          <p:grpSpPr>
            <a:xfrm>
              <a:off x="1108643" y="350832"/>
              <a:ext cx="13272135" cy="2755899"/>
              <a:chOff x="1108643" y="350832"/>
              <a:chExt cx="13272135" cy="2755899"/>
            </a:xfrm>
          </p:grpSpPr>
          <p:sp>
            <p:nvSpPr>
              <p:cNvPr id="13" name="object 110"/>
              <p:cNvSpPr/>
              <p:nvPr/>
            </p:nvSpPr>
            <p:spPr>
              <a:xfrm>
                <a:off x="1108643" y="350832"/>
                <a:ext cx="132721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272135">
                    <a:moveTo>
                      <a:pt x="0" y="0"/>
                    </a:moveTo>
                    <a:lnTo>
                      <a:pt x="13271979" y="0"/>
                    </a:lnTo>
                  </a:path>
                </a:pathLst>
              </a:custGeom>
              <a:ln w="23859">
                <a:solidFill>
                  <a:schemeClr val="bg1"/>
                </a:solidFill>
              </a:ln>
            </p:spPr>
            <p:txBody>
              <a:bodyPr wrap="square" lIns="0" tIns="0" rIns="0" bIns="0" rtlCol="0"/>
              <a:lstStyle/>
              <a:p>
                <a:endParaRPr sz="949"/>
              </a:p>
            </p:txBody>
          </p:sp>
          <p:sp>
            <p:nvSpPr>
              <p:cNvPr id="14" name="object 111"/>
              <p:cNvSpPr/>
              <p:nvPr/>
            </p:nvSpPr>
            <p:spPr>
              <a:xfrm>
                <a:off x="1108643" y="3106731"/>
                <a:ext cx="132721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272135">
                    <a:moveTo>
                      <a:pt x="0" y="0"/>
                    </a:moveTo>
                    <a:lnTo>
                      <a:pt x="13271979" y="0"/>
                    </a:lnTo>
                  </a:path>
                </a:pathLst>
              </a:custGeom>
              <a:ln w="23859">
                <a:solidFill>
                  <a:schemeClr val="bg1"/>
                </a:solidFill>
              </a:ln>
            </p:spPr>
            <p:txBody>
              <a:bodyPr wrap="square" lIns="0" tIns="0" rIns="0" bIns="0" rtlCol="0"/>
              <a:lstStyle/>
              <a:p>
                <a:endParaRPr sz="949"/>
              </a:p>
            </p:txBody>
          </p:sp>
        </p:grp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0" y="270985"/>
            <a:ext cx="734841" cy="731521"/>
          </a:xfrm>
          <a:prstGeom prst="rect">
            <a:avLst/>
          </a:prstGeom>
        </p:spPr>
      </p:pic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401608" y="2526250"/>
            <a:ext cx="6658589" cy="784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 and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subtitle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71984" marR="379687" indent="-271984" algn="l" defTabSz="986912" rtl="0" eaLnBrk="1" fontAlgn="ctr" latinLnBrk="0" hangingPunct="1">
        <a:lnSpc>
          <a:spcPts val="1943"/>
        </a:lnSpc>
        <a:spcBef>
          <a:spcPts val="648"/>
        </a:spcBef>
        <a:buSzPct val="150000"/>
        <a:buBlip>
          <a:blip r:embed="rId7"/>
        </a:buBlip>
        <a:defRPr lang="fr-FR" sz="2159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1pPr>
      <a:lvl2pPr marL="505112" marR="379687" indent="-233129" algn="l" defTabSz="986912" rtl="0" eaLnBrk="1" fontAlgn="ctr" latinLnBrk="0" hangingPunct="1">
        <a:lnSpc>
          <a:spcPts val="1943"/>
        </a:lnSpc>
        <a:spcBef>
          <a:spcPts val="648"/>
        </a:spcBef>
        <a:buClr>
          <a:schemeClr val="bg1"/>
        </a:buClr>
        <a:buSzPct val="200000"/>
        <a:buFont typeface="Arial" charset="0"/>
        <a:buChar char="•"/>
        <a:defRPr lang="fr-FR" sz="1943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2pPr>
      <a:lvl3pPr marL="699386" marR="379687" indent="-194274" algn="l" defTabSz="986912" rtl="0" eaLnBrk="1" fontAlgn="ctr" latinLnBrk="0" hangingPunct="1">
        <a:lnSpc>
          <a:spcPts val="1943"/>
        </a:lnSpc>
        <a:spcBef>
          <a:spcPts val="648"/>
        </a:spcBef>
        <a:buSzPct val="100000"/>
        <a:buFont typeface=".HelveticaNeueDeskInterface-Regular" charset="-120"/>
        <a:buChar char="-"/>
        <a:defRPr lang="fr-FR" sz="1943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3pPr>
      <a:lvl4pPr marL="0" marR="379687" algn="l" defTabSz="986912" rtl="0" eaLnBrk="1" fontAlgn="ctr" latinLnBrk="0" hangingPunct="1">
        <a:lnSpc>
          <a:spcPts val="1943"/>
        </a:lnSpc>
        <a:spcBef>
          <a:spcPts val="648"/>
        </a:spcBef>
        <a:buSzPct val="100000"/>
        <a:defRPr lang="fr-FR" sz="1943" kern="1200" dirty="0">
          <a:solidFill>
            <a:schemeClr val="tx1"/>
          </a:solidFill>
          <a:latin typeface="Trebuchet MS"/>
          <a:ea typeface="+mn-ea"/>
          <a:cs typeface="Trebuchet MS"/>
        </a:defRPr>
      </a:lvl4pPr>
      <a:lvl5pPr marL="2789550">
        <a:defRPr>
          <a:latin typeface="+mn-lt"/>
          <a:ea typeface="+mn-ea"/>
          <a:cs typeface="+mn-cs"/>
        </a:defRPr>
      </a:lvl5pPr>
      <a:lvl6pPr marL="3486938">
        <a:defRPr>
          <a:latin typeface="+mn-lt"/>
          <a:ea typeface="+mn-ea"/>
          <a:cs typeface="+mn-cs"/>
        </a:defRPr>
      </a:lvl6pPr>
      <a:lvl7pPr marL="4184327">
        <a:defRPr>
          <a:latin typeface="+mn-lt"/>
          <a:ea typeface="+mn-ea"/>
          <a:cs typeface="+mn-cs"/>
        </a:defRPr>
      </a:lvl7pPr>
      <a:lvl8pPr marL="4881715">
        <a:defRPr>
          <a:latin typeface="+mn-lt"/>
          <a:ea typeface="+mn-ea"/>
          <a:cs typeface="+mn-cs"/>
        </a:defRPr>
      </a:lvl8pPr>
      <a:lvl9pPr marL="557910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97388">
        <a:defRPr>
          <a:latin typeface="+mn-lt"/>
          <a:ea typeface="+mn-ea"/>
          <a:cs typeface="+mn-cs"/>
        </a:defRPr>
      </a:lvl2pPr>
      <a:lvl3pPr marL="1394775">
        <a:defRPr>
          <a:latin typeface="+mn-lt"/>
          <a:ea typeface="+mn-ea"/>
          <a:cs typeface="+mn-cs"/>
        </a:defRPr>
      </a:lvl3pPr>
      <a:lvl4pPr marL="2092163">
        <a:defRPr>
          <a:latin typeface="+mn-lt"/>
          <a:ea typeface="+mn-ea"/>
          <a:cs typeface="+mn-cs"/>
        </a:defRPr>
      </a:lvl4pPr>
      <a:lvl5pPr marL="2789550">
        <a:defRPr>
          <a:latin typeface="+mn-lt"/>
          <a:ea typeface="+mn-ea"/>
          <a:cs typeface="+mn-cs"/>
        </a:defRPr>
      </a:lvl5pPr>
      <a:lvl6pPr marL="3486938">
        <a:defRPr>
          <a:latin typeface="+mn-lt"/>
          <a:ea typeface="+mn-ea"/>
          <a:cs typeface="+mn-cs"/>
        </a:defRPr>
      </a:lvl6pPr>
      <a:lvl7pPr marL="4184327">
        <a:defRPr>
          <a:latin typeface="+mn-lt"/>
          <a:ea typeface="+mn-ea"/>
          <a:cs typeface="+mn-cs"/>
        </a:defRPr>
      </a:lvl7pPr>
      <a:lvl8pPr marL="4881715">
        <a:defRPr>
          <a:latin typeface="+mn-lt"/>
          <a:ea typeface="+mn-ea"/>
          <a:cs typeface="+mn-cs"/>
        </a:defRPr>
      </a:lvl8pPr>
      <a:lvl9pPr marL="5579102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" y="0"/>
            <a:ext cx="7557272" cy="10691813"/>
          </a:xfrm>
          <a:prstGeom prst="rect">
            <a:avLst/>
          </a:prstGeom>
        </p:spPr>
      </p:pic>
      <p:grpSp>
        <p:nvGrpSpPr>
          <p:cNvPr id="5" name="Grouper 4"/>
          <p:cNvGrpSpPr/>
          <p:nvPr userDrawn="1"/>
        </p:nvGrpSpPr>
        <p:grpSpPr>
          <a:xfrm>
            <a:off x="589213" y="186595"/>
            <a:ext cx="4879254" cy="1465765"/>
            <a:chOff x="1108639" y="350832"/>
            <a:chExt cx="13272139" cy="2755899"/>
          </a:xfrm>
        </p:grpSpPr>
        <p:sp>
          <p:nvSpPr>
            <p:cNvPr id="6" name="object 108"/>
            <p:cNvSpPr/>
            <p:nvPr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949"/>
            </a:p>
          </p:txBody>
        </p:sp>
        <p:grpSp>
          <p:nvGrpSpPr>
            <p:cNvPr id="7" name="Grouper 6"/>
            <p:cNvGrpSpPr/>
            <p:nvPr userDrawn="1"/>
          </p:nvGrpSpPr>
          <p:grpSpPr>
            <a:xfrm>
              <a:off x="1108643" y="350832"/>
              <a:ext cx="13272135" cy="2755899"/>
              <a:chOff x="1108643" y="350832"/>
              <a:chExt cx="13272135" cy="2755899"/>
            </a:xfrm>
          </p:grpSpPr>
          <p:sp>
            <p:nvSpPr>
              <p:cNvPr id="8" name="object 110"/>
              <p:cNvSpPr/>
              <p:nvPr/>
            </p:nvSpPr>
            <p:spPr>
              <a:xfrm>
                <a:off x="1108643" y="350832"/>
                <a:ext cx="132721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272135">
                    <a:moveTo>
                      <a:pt x="0" y="0"/>
                    </a:moveTo>
                    <a:lnTo>
                      <a:pt x="13271979" y="0"/>
                    </a:lnTo>
                  </a:path>
                </a:pathLst>
              </a:custGeom>
              <a:ln w="23859">
                <a:solidFill>
                  <a:schemeClr val="bg1"/>
                </a:solidFill>
              </a:ln>
            </p:spPr>
            <p:txBody>
              <a:bodyPr wrap="square" lIns="0" tIns="0" rIns="0" bIns="0" rtlCol="0"/>
              <a:lstStyle/>
              <a:p>
                <a:endParaRPr sz="949"/>
              </a:p>
            </p:txBody>
          </p:sp>
          <p:sp>
            <p:nvSpPr>
              <p:cNvPr id="10" name="object 111"/>
              <p:cNvSpPr/>
              <p:nvPr/>
            </p:nvSpPr>
            <p:spPr>
              <a:xfrm>
                <a:off x="1108643" y="3106731"/>
                <a:ext cx="132721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272135">
                    <a:moveTo>
                      <a:pt x="0" y="0"/>
                    </a:moveTo>
                    <a:lnTo>
                      <a:pt x="13271979" y="0"/>
                    </a:lnTo>
                  </a:path>
                </a:pathLst>
              </a:custGeom>
              <a:ln w="23859">
                <a:solidFill>
                  <a:schemeClr val="bg1"/>
                </a:solidFill>
              </a:ln>
            </p:spPr>
            <p:txBody>
              <a:bodyPr wrap="square" lIns="0" tIns="0" rIns="0" bIns="0" rtlCol="0"/>
              <a:lstStyle/>
              <a:p>
                <a:endParaRPr sz="949"/>
              </a:p>
            </p:txBody>
          </p:sp>
        </p:grpSp>
      </p:grp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0" y="553717"/>
            <a:ext cx="734841" cy="731521"/>
          </a:xfrm>
          <a:prstGeom prst="rect">
            <a:avLst/>
          </a:prstGeom>
        </p:spPr>
      </p:pic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401608" y="2526250"/>
            <a:ext cx="6658589" cy="784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 and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subtitle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77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2" r:id="rId2"/>
    <p:sldLayoutId id="2147483676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71984" marR="379687" indent="-271984" algn="l" defTabSz="986912" rtl="0" eaLnBrk="1" fontAlgn="ctr" latinLnBrk="0" hangingPunct="1">
        <a:lnSpc>
          <a:spcPts val="1943"/>
        </a:lnSpc>
        <a:spcBef>
          <a:spcPts val="648"/>
        </a:spcBef>
        <a:buSzPct val="150000"/>
        <a:buBlip>
          <a:blip r:embed="rId7"/>
        </a:buBlip>
        <a:defRPr lang="fr-FR" sz="2159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1pPr>
      <a:lvl2pPr marL="505112" marR="379687" indent="-233129" algn="l" defTabSz="986912" rtl="0" eaLnBrk="1" fontAlgn="ctr" latinLnBrk="0" hangingPunct="1">
        <a:lnSpc>
          <a:spcPts val="1943"/>
        </a:lnSpc>
        <a:spcBef>
          <a:spcPts val="648"/>
        </a:spcBef>
        <a:buClr>
          <a:schemeClr val="bg1"/>
        </a:buClr>
        <a:buSzPct val="200000"/>
        <a:buFont typeface="Arial" charset="0"/>
        <a:buChar char="•"/>
        <a:defRPr lang="fr-FR" sz="1943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2pPr>
      <a:lvl3pPr marL="699386" marR="379687" indent="-194274" algn="l" defTabSz="986912" rtl="0" eaLnBrk="1" fontAlgn="ctr" latinLnBrk="0" hangingPunct="1">
        <a:lnSpc>
          <a:spcPts val="1943"/>
        </a:lnSpc>
        <a:spcBef>
          <a:spcPts val="648"/>
        </a:spcBef>
        <a:buSzPct val="100000"/>
        <a:buFont typeface=".HelveticaNeueDeskInterface-Regular" charset="-120"/>
        <a:buChar char="-"/>
        <a:defRPr lang="fr-FR" sz="1943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3pPr>
      <a:lvl4pPr marL="0" marR="379687" algn="l" defTabSz="986912" rtl="0" eaLnBrk="1" fontAlgn="ctr" latinLnBrk="0" hangingPunct="1">
        <a:lnSpc>
          <a:spcPts val="1943"/>
        </a:lnSpc>
        <a:spcBef>
          <a:spcPts val="648"/>
        </a:spcBef>
        <a:buSzPct val="100000"/>
        <a:defRPr lang="fr-FR" sz="1943" kern="1200" dirty="0">
          <a:solidFill>
            <a:schemeClr val="tx1"/>
          </a:solidFill>
          <a:latin typeface="Trebuchet MS"/>
          <a:ea typeface="+mn-ea"/>
          <a:cs typeface="Trebuchet MS"/>
        </a:defRPr>
      </a:lvl4pPr>
      <a:lvl5pPr marL="2789550">
        <a:defRPr>
          <a:latin typeface="+mn-lt"/>
          <a:ea typeface="+mn-ea"/>
          <a:cs typeface="+mn-cs"/>
        </a:defRPr>
      </a:lvl5pPr>
      <a:lvl6pPr marL="3486938">
        <a:defRPr>
          <a:latin typeface="+mn-lt"/>
          <a:ea typeface="+mn-ea"/>
          <a:cs typeface="+mn-cs"/>
        </a:defRPr>
      </a:lvl6pPr>
      <a:lvl7pPr marL="4184327">
        <a:defRPr>
          <a:latin typeface="+mn-lt"/>
          <a:ea typeface="+mn-ea"/>
          <a:cs typeface="+mn-cs"/>
        </a:defRPr>
      </a:lvl7pPr>
      <a:lvl8pPr marL="4881715">
        <a:defRPr>
          <a:latin typeface="+mn-lt"/>
          <a:ea typeface="+mn-ea"/>
          <a:cs typeface="+mn-cs"/>
        </a:defRPr>
      </a:lvl8pPr>
      <a:lvl9pPr marL="557910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97388">
        <a:defRPr>
          <a:latin typeface="+mn-lt"/>
          <a:ea typeface="+mn-ea"/>
          <a:cs typeface="+mn-cs"/>
        </a:defRPr>
      </a:lvl2pPr>
      <a:lvl3pPr marL="1394775">
        <a:defRPr>
          <a:latin typeface="+mn-lt"/>
          <a:ea typeface="+mn-ea"/>
          <a:cs typeface="+mn-cs"/>
        </a:defRPr>
      </a:lvl3pPr>
      <a:lvl4pPr marL="2092163">
        <a:defRPr>
          <a:latin typeface="+mn-lt"/>
          <a:ea typeface="+mn-ea"/>
          <a:cs typeface="+mn-cs"/>
        </a:defRPr>
      </a:lvl4pPr>
      <a:lvl5pPr marL="2789550">
        <a:defRPr>
          <a:latin typeface="+mn-lt"/>
          <a:ea typeface="+mn-ea"/>
          <a:cs typeface="+mn-cs"/>
        </a:defRPr>
      </a:lvl5pPr>
      <a:lvl6pPr marL="3486938">
        <a:defRPr>
          <a:latin typeface="+mn-lt"/>
          <a:ea typeface="+mn-ea"/>
          <a:cs typeface="+mn-cs"/>
        </a:defRPr>
      </a:lvl6pPr>
      <a:lvl7pPr marL="4184327">
        <a:defRPr>
          <a:latin typeface="+mn-lt"/>
          <a:ea typeface="+mn-ea"/>
          <a:cs typeface="+mn-cs"/>
        </a:defRPr>
      </a:lvl7pPr>
      <a:lvl8pPr marL="4881715">
        <a:defRPr>
          <a:latin typeface="+mn-lt"/>
          <a:ea typeface="+mn-ea"/>
          <a:cs typeface="+mn-cs"/>
        </a:defRPr>
      </a:lvl8pPr>
      <a:lvl9pPr marL="557910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slideLayout" Target="../slideLayouts/slideLayout3.xml"/><Relationship Id="rId42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8.png"/><Relationship Id="rId46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7.png"/><Relationship Id="rId40" Type="http://schemas.openxmlformats.org/officeDocument/2006/relationships/image" Target="../media/image10.png"/><Relationship Id="rId45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5.png"/><Relationship Id="rId4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9" Type="http://schemas.openxmlformats.org/officeDocument/2006/relationships/image" Target="../media/image18.png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34" Type="http://schemas.openxmlformats.org/officeDocument/2006/relationships/tags" Target="../tags/tag67.xml"/><Relationship Id="rId42" Type="http://schemas.openxmlformats.org/officeDocument/2006/relationships/image" Target="../media/image21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33" Type="http://schemas.openxmlformats.org/officeDocument/2006/relationships/tags" Target="../tags/tag66.xml"/><Relationship Id="rId38" Type="http://schemas.openxmlformats.org/officeDocument/2006/relationships/image" Target="../media/image9.png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41" Type="http://schemas.openxmlformats.org/officeDocument/2006/relationships/image" Target="../media/image20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32" Type="http://schemas.openxmlformats.org/officeDocument/2006/relationships/tags" Target="../tags/tag65.xml"/><Relationship Id="rId37" Type="http://schemas.openxmlformats.org/officeDocument/2006/relationships/image" Target="../media/image17.png"/><Relationship Id="rId40" Type="http://schemas.openxmlformats.org/officeDocument/2006/relationships/image" Target="../media/image19.png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tags" Target="../tags/tag64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tags" Target="../tags/tag63.xml"/><Relationship Id="rId35" Type="http://schemas.openxmlformats.org/officeDocument/2006/relationships/slideLayout" Target="../slideLayouts/slideLayout3.xml"/><Relationship Id="rId4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82">
            <a:extLst>
              <a:ext uri="{FF2B5EF4-FFF2-40B4-BE49-F238E27FC236}">
                <a16:creationId xmlns:a16="http://schemas.microsoft.com/office/drawing/2014/main" id="{7496322D-099B-4C14-BB87-524269C3BE2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59838" y="3905658"/>
            <a:ext cx="6840000" cy="46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4F2A71"/>
            </a:solidFill>
          </a:ln>
        </p:spPr>
        <p:txBody>
          <a:bodyPr vert="horz" wrap="square" lIns="194279" tIns="194279" rIns="194279" bIns="194279" rtlCol="0">
            <a:spAutoFit/>
          </a:bodyPr>
          <a:lstStyle/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9AF306-473D-4433-9E36-AA2CC2F227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862028" y="7273534"/>
            <a:ext cx="815859" cy="1124128"/>
            <a:chOff x="2862028" y="6944264"/>
            <a:chExt cx="815859" cy="1124128"/>
          </a:xfrm>
        </p:grpSpPr>
        <p:pic>
          <p:nvPicPr>
            <p:cNvPr id="24" name="Picture 2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4E946B0F-0057-4274-B2F2-9BB92BFE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028" y="6944264"/>
              <a:ext cx="720000" cy="1118329"/>
            </a:xfrm>
            <a:prstGeom prst="rect">
              <a:avLst/>
            </a:prstGeom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0A6252-DB76-4B6B-B9A2-FFC35911FFF8}"/>
                </a:ext>
              </a:extLst>
            </p:cNvPr>
            <p:cNvSpPr/>
            <p:nvPr/>
          </p:nvSpPr>
          <p:spPr>
            <a:xfrm>
              <a:off x="2872739" y="7949765"/>
              <a:ext cx="689209" cy="1186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8252C95-FF7A-414C-9484-0C99B1D30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948" y="8010325"/>
              <a:ext cx="115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20CCA8-AD1D-4CA4-AA50-4135BBAA3D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255330" y="5753200"/>
            <a:ext cx="835939" cy="1111500"/>
            <a:chOff x="5255330" y="5753200"/>
            <a:chExt cx="835939" cy="1111500"/>
          </a:xfrm>
        </p:grpSpPr>
        <p:pic>
          <p:nvPicPr>
            <p:cNvPr id="44" name="Picture 43" descr="A calculator next to a keyboard&#10;&#10;Description generated with very high confidence">
              <a:extLst>
                <a:ext uri="{FF2B5EF4-FFF2-40B4-BE49-F238E27FC236}">
                  <a16:creationId xmlns:a16="http://schemas.microsoft.com/office/drawing/2014/main" id="{06B776DC-8963-4639-845F-CC2697D92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30" y="5753200"/>
              <a:ext cx="720000" cy="1111500"/>
            </a:xfrm>
            <a:prstGeom prst="rect">
              <a:avLst/>
            </a:prstGeom>
          </p:spPr>
        </p:pic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9E91C13-EDCE-4BE3-9136-5397162C7AF6}"/>
                </a:ext>
              </a:extLst>
            </p:cNvPr>
            <p:cNvSpPr/>
            <p:nvPr/>
          </p:nvSpPr>
          <p:spPr>
            <a:xfrm>
              <a:off x="5271702" y="6191161"/>
              <a:ext cx="709318" cy="1394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289328-3E05-460B-991B-53B089BCF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5330" y="6260300"/>
              <a:ext cx="115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21E4BDB-B3C9-4CAA-B9D6-AC5E67A73A8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5387" y="1563707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Objective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974CA-38B7-47A4-91BA-1DCE48FFB1A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5386" y="1773942"/>
            <a:ext cx="6762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Reporting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weekly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cases and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epidemic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prone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allows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Early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detect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an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outbreak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Take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adequate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control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measures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D33799-D3CE-4072-9CC1-1855300142F3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255909" y="4561992"/>
            <a:ext cx="455391" cy="685083"/>
            <a:chOff x="9009221" y="14268605"/>
            <a:chExt cx="3967162" cy="596814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2BBE75A-4B18-4DB9-B1C6-96E8F6639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/>
            <a:srcRect l="24762" t="14871" r="25713" b="9910"/>
            <a:stretch/>
          </p:blipFill>
          <p:spPr>
            <a:xfrm>
              <a:off x="9009221" y="14268605"/>
              <a:ext cx="3967162" cy="5968141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A1331F9-5078-4A21-B921-093EFBB5B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/>
            <a:srcRect l="29738" t="-1" r="13077" b="64273"/>
            <a:stretch/>
          </p:blipFill>
          <p:spPr>
            <a:xfrm>
              <a:off x="10423475" y="14268609"/>
              <a:ext cx="1721222" cy="1749125"/>
            </a:xfrm>
            <a:prstGeom prst="rect">
              <a:avLst/>
            </a:prstGeom>
            <a:effectLst/>
          </p:spPr>
        </p:pic>
      </p:grpSp>
      <p:sp>
        <p:nvSpPr>
          <p:cNvPr id="107" name="object 82">
            <a:extLst>
              <a:ext uri="{FF2B5EF4-FFF2-40B4-BE49-F238E27FC236}">
                <a16:creationId xmlns:a16="http://schemas.microsoft.com/office/drawing/2014/main" id="{3AEE3A86-520E-47C2-A3CC-A24EF176487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59838" y="2526506"/>
            <a:ext cx="6840000" cy="1265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wrap="square" lIns="194279" tIns="310846" rIns="194279" bIns="310846" rtlCol="0">
            <a:spAutoFit/>
          </a:bodyPr>
          <a:lstStyle/>
          <a:p>
            <a:pPr marL="155419" fontAlgn="b">
              <a:lnSpc>
                <a:spcPts val="2267"/>
              </a:lnSpc>
              <a:spcBef>
                <a:spcPts val="863"/>
              </a:spcBef>
            </a:pPr>
            <a:endParaRPr lang="fr-CH" sz="432" b="1" spc="214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55419" fontAlgn="b">
              <a:lnSpc>
                <a:spcPts val="2267"/>
              </a:lnSpc>
              <a:spcBef>
                <a:spcPts val="863"/>
              </a:spcBef>
            </a:pPr>
            <a:endParaRPr lang="fr-CH" sz="432" b="1" spc="214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289222-965E-40BC-8BFF-B6543CB0AFD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36228" y="255711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For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each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each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A3C593-A1C1-415F-B90E-A313239295D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30673" y="2766522"/>
            <a:ext cx="66927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046" indent="-185046">
              <a:buFont typeface="Arial" panose="020B0604020202020204" pitchFamily="34" charset="0"/>
              <a:buChar char="•"/>
            </a:pP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From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register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fill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the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weekly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reporting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form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epidemic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prone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  <a:endParaRPr lang="fr-CH" sz="1100" b="1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  <a:p>
            <a:pPr marL="185046" indent="-185046">
              <a:buFont typeface="Arial" panose="020B0604020202020204" pitchFamily="34" charset="0"/>
              <a:buChar char="•"/>
            </a:pP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no case or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was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observed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during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previous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indicate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zero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(0) for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cases or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this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</a:p>
          <a:p>
            <a:pPr marL="185046" indent="-185046">
              <a:buFont typeface="Arial" panose="020B0604020202020204" pitchFamily="34" charset="0"/>
              <a:buChar char="•"/>
            </a:pP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Using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weekly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reporting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form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every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Monday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before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noon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total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cases and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deaths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from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previous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with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Argus. </a:t>
            </a:r>
            <a:endParaRPr lang="en-US" sz="1100" b="1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DF5BDC1-CBDA-43F2-A929-1448961509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672966" y="8660740"/>
            <a:ext cx="4526872" cy="15619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">
              <a:spcAft>
                <a:spcPts val="863"/>
              </a:spcAft>
            </a:pP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In addition to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weekly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reporting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, for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any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severe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or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unexpected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health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event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*, call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your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supervisor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immediately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and use the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alert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function</a:t>
            </a:r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on Argus</a:t>
            </a:r>
            <a:r>
              <a:rPr lang="fr-CH" sz="1100" b="1" spc="214" dirty="0">
                <a:solidFill>
                  <a:schemeClr val="tx1">
                    <a:lumMod val="50000"/>
                  </a:schemeClr>
                </a:solidFill>
                <a:latin typeface="Georgia-Bold"/>
                <a:cs typeface="Trebuchet MS"/>
              </a:rPr>
              <a:t> 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(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procedure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at the back).</a:t>
            </a:r>
          </a:p>
          <a:p>
            <a:pPr fontAlgn="b"/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* For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example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</a:p>
          <a:p>
            <a:pPr fontAlgn="b"/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  - Case of a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requiring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immediate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reporting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and investigation (e.g. acute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flaccid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paralysis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haemorrhagic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fever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).</a:t>
            </a:r>
          </a:p>
          <a:p>
            <a:pPr fontAlgn="b"/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  - Cluster of cases for a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given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or syndrome.</a:t>
            </a:r>
          </a:p>
          <a:p>
            <a:pPr fontAlgn="b"/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  -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Any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other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severe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event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unknown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aetiology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  <a:endParaRPr lang="fr-FR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2B4F3C-B720-4DAF-9D7C-C140E5165AF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85387" y="8609107"/>
            <a:ext cx="2161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Tip: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tap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on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symbol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at the top right corner of the screen to put 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all values of a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46D5ED-E8AE-4FB9-8268-6874276CE5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27037" y="3925907"/>
            <a:ext cx="3972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Report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weekly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using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Argus on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the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mobile phone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Georgia-Bold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969E6F-053C-42F4-B58D-5C9FDA53039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30674" y="4279106"/>
            <a:ext cx="1977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1.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If the mobile phone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off,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turn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it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on.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EAC896-13A3-4144-8D20-653FBCEF45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90794" y="4701253"/>
            <a:ext cx="9984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2. 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the app logo. 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76140C-CC75-44FA-A587-B86A00CD27B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514249" y="4347238"/>
            <a:ext cx="7947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3.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on “Weekly report”.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9784E13-7FD3-4174-AE46-225DC6A2106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277797" y="4299781"/>
            <a:ext cx="16262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4.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 the dates of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want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report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</a:p>
          <a:p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proposed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dates are incorrect,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tap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on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calendar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4DC7AED-E4AF-45AC-9DD5-8677A1C1E0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89037" y="5650706"/>
            <a:ext cx="7793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5.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any day of the week you want to report.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610F00-37CC-4D3D-A140-2B36C73465D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687989" y="5795824"/>
            <a:ext cx="7235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6.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each disease to report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69D20C-51B3-4BCA-A9F2-59AC7700760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136589" y="5734076"/>
            <a:ext cx="11983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7.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each disease, tap on – and + to enter the number of cases and deaths.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ADE786-F3F2-4943-A285-7BA9E11D4E8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962163" y="5838546"/>
            <a:ext cx="119836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8.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Once the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cases and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have been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entered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tap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OK.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4BEC6A8-95AA-4E31-B994-3B1FB9CDFD0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89037" y="7191134"/>
            <a:ext cx="150861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9.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the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next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enter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cases and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To display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other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slide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finger on the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screen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CAEF6E-E67D-4408-BEFC-05EAF588579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592004" y="7250906"/>
            <a:ext cx="14070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10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Once all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diseases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 </a:t>
            </a:r>
            <a:r>
              <a:rPr lang="fr-CH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marked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as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CH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OK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tap the button at the bottom of the screen to send the report.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5D127C-ECDF-44FF-A637-E856F5C5330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650493" y="7273534"/>
            <a:ext cx="154934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11.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Check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and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information to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be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Tap on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report (tap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cancel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correct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).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92E829-D0D9-4B42-B63C-904B66A3AED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947444" y="770222"/>
            <a:ext cx="1402375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133" b="1" dirty="0">
                <a:solidFill>
                  <a:srgbClr val="FF0000"/>
                </a:solidFill>
              </a:rPr>
              <a:t>Country logo + </a:t>
            </a:r>
            <a:r>
              <a:rPr lang="fr-CH" sz="1133" b="1" dirty="0" err="1">
                <a:solidFill>
                  <a:srgbClr val="FF0000"/>
                </a:solidFill>
              </a:rPr>
              <a:t>heading</a:t>
            </a:r>
            <a:r>
              <a:rPr lang="fr-CH" sz="1133" b="1" dirty="0">
                <a:solidFill>
                  <a:srgbClr val="FF0000"/>
                </a:solidFill>
              </a:rPr>
              <a:t> </a:t>
            </a:r>
            <a:r>
              <a:rPr lang="fr-CH" sz="1133" b="1" dirty="0" err="1">
                <a:solidFill>
                  <a:srgbClr val="FF0000"/>
                </a:solidFill>
              </a:rPr>
              <a:t>ministry</a:t>
            </a:r>
            <a:endParaRPr lang="en-US" sz="1133" b="1" dirty="0"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6B3D00-61C4-4011-8384-B54FCA1DD9B2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>
            <a:off x="2758089" y="4355306"/>
            <a:ext cx="746226" cy="1111500"/>
            <a:chOff x="2430062" y="4479905"/>
            <a:chExt cx="746226" cy="1111500"/>
          </a:xfrm>
        </p:grpSpPr>
        <p:pic>
          <p:nvPicPr>
            <p:cNvPr id="5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7D87BF17-D729-4965-AD56-F839DEA86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062" y="4479905"/>
              <a:ext cx="720000" cy="1111500"/>
            </a:xfrm>
            <a:prstGeom prst="rect">
              <a:avLst/>
            </a:prstGeom>
          </p:spPr>
        </p:pic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260D23C-A1FF-40BB-87BB-55669993056E}"/>
                </a:ext>
              </a:extLst>
            </p:cNvPr>
            <p:cNvSpPr/>
            <p:nvPr/>
          </p:nvSpPr>
          <p:spPr>
            <a:xfrm>
              <a:off x="2476496" y="4648303"/>
              <a:ext cx="298169" cy="2784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4A023DD-3DD9-4629-BCC9-7904A47CD240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11" y="4716669"/>
              <a:ext cx="426277" cy="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26DA02-4B60-4E42-885C-69D11588C2E7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474639" y="4355306"/>
            <a:ext cx="829384" cy="1120000"/>
            <a:chOff x="3724689" y="4707770"/>
            <a:chExt cx="829384" cy="1120000"/>
          </a:xfrm>
        </p:grpSpPr>
        <p:pic>
          <p:nvPicPr>
            <p:cNvPr id="7" name="Picture 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8D6D44EF-68E0-40ED-8368-7F531272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689" y="4707770"/>
              <a:ext cx="720000" cy="1120000"/>
            </a:xfrm>
            <a:prstGeom prst="rect">
              <a:avLst/>
            </a:prstGeom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3A100DD-0214-4778-A658-17AEDEC3DCE8}"/>
                </a:ext>
              </a:extLst>
            </p:cNvPr>
            <p:cNvSpPr/>
            <p:nvPr/>
          </p:nvSpPr>
          <p:spPr>
            <a:xfrm>
              <a:off x="4186557" y="4880826"/>
              <a:ext cx="186534" cy="1537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D4E046-6FDF-40D8-BF73-199CEF296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091" y="4929705"/>
              <a:ext cx="1809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2B249C-37D3-4496-9CA9-FA41CCE7C0EC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75883" y="5749906"/>
            <a:ext cx="782981" cy="1119163"/>
            <a:chOff x="475883" y="5356614"/>
            <a:chExt cx="782981" cy="1119163"/>
          </a:xfrm>
        </p:grpSpPr>
        <p:pic>
          <p:nvPicPr>
            <p:cNvPr id="20" name="Picture 19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909BFB4-B15E-4494-B778-B075423F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83" y="5356614"/>
              <a:ext cx="720000" cy="1119163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885EA0-E9A6-48EF-B81B-9D206782FF3A}"/>
                </a:ext>
              </a:extLst>
            </p:cNvPr>
            <p:cNvCxnSpPr>
              <a:cxnSpLocks/>
              <a:stCxn id="82" idx="7"/>
            </p:cNvCxnSpPr>
            <p:nvPr/>
          </p:nvCxnSpPr>
          <p:spPr>
            <a:xfrm>
              <a:off x="686373" y="5807407"/>
              <a:ext cx="5724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F606ECA-BEAD-40D2-8AAA-C3037A1F9A80}"/>
                </a:ext>
              </a:extLst>
            </p:cNvPr>
            <p:cNvSpPr/>
            <p:nvPr/>
          </p:nvSpPr>
          <p:spPr>
            <a:xfrm>
              <a:off x="600239" y="5792247"/>
              <a:ext cx="100912" cy="1035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01BB7F-889F-4DFE-BC9D-738BE9F8A7CA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516709" y="9248384"/>
            <a:ext cx="1723062" cy="893770"/>
            <a:chOff x="516709" y="9248384"/>
            <a:chExt cx="1723062" cy="893770"/>
          </a:xfrm>
        </p:grpSpPr>
        <p:pic>
          <p:nvPicPr>
            <p:cNvPr id="8" name="Picture 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8B9927E0-201B-4CD0-875D-542ED8DA4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5" b="48110"/>
            <a:stretch/>
          </p:blipFill>
          <p:spPr>
            <a:xfrm>
              <a:off x="1355713" y="9426875"/>
              <a:ext cx="884058" cy="715279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D569070-A3EB-4593-86EC-D5E563D84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00" b="43194"/>
            <a:stretch/>
          </p:blipFill>
          <p:spPr>
            <a:xfrm>
              <a:off x="516709" y="9248384"/>
              <a:ext cx="795787" cy="720723"/>
            </a:xfrm>
            <a:prstGeom prst="rect">
              <a:avLst/>
            </a:prstGeom>
          </p:spPr>
        </p:pic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07CDBAC-A903-467F-B6C7-C245D14B6C1B}"/>
                </a:ext>
              </a:extLst>
            </p:cNvPr>
            <p:cNvSpPr/>
            <p:nvPr/>
          </p:nvSpPr>
          <p:spPr>
            <a:xfrm>
              <a:off x="1185448" y="9248385"/>
              <a:ext cx="113394" cy="1005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33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8F6FDCC-145F-4796-B575-793EB99D090D}"/>
                </a:ext>
              </a:extLst>
            </p:cNvPr>
            <p:cNvCxnSpPr>
              <a:cxnSpLocks/>
            </p:cNvCxnSpPr>
            <p:nvPr/>
          </p:nvCxnSpPr>
          <p:spPr>
            <a:xfrm>
              <a:off x="1288255" y="9341305"/>
              <a:ext cx="261372" cy="323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BEF61C-08C5-4A90-B3DE-70F179E74792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1991710" y="5745906"/>
            <a:ext cx="812813" cy="1120000"/>
            <a:chOff x="1925762" y="5727896"/>
            <a:chExt cx="812813" cy="1120000"/>
          </a:xfrm>
        </p:grpSpPr>
        <p:pic>
          <p:nvPicPr>
            <p:cNvPr id="65" name="Picture 6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778EE48-3417-4CAE-9B6A-A4F75B5F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2921" y="5727896"/>
              <a:ext cx="720000" cy="1120000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2578EE6-BC2F-4A6C-BE44-0C72389C368A}"/>
                </a:ext>
              </a:extLst>
            </p:cNvPr>
            <p:cNvSpPr/>
            <p:nvPr/>
          </p:nvSpPr>
          <p:spPr>
            <a:xfrm>
              <a:off x="1925762" y="6107906"/>
              <a:ext cx="716017" cy="2079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F682E-529A-4560-9B6E-303B12933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636" y="6184106"/>
              <a:ext cx="115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A537F-3708-438D-B85D-5D54ACD2F198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3420545" y="5749906"/>
            <a:ext cx="831983" cy="1116000"/>
            <a:chOff x="3420545" y="5733722"/>
            <a:chExt cx="831983" cy="1116000"/>
          </a:xfrm>
        </p:grpSpPr>
        <p:pic>
          <p:nvPicPr>
            <p:cNvPr id="18" name="Picture 17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F28E9B6C-E014-4035-AAD1-97BC84C97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545" y="5733722"/>
              <a:ext cx="720000" cy="1116000"/>
            </a:xfrm>
            <a:prstGeom prst="rect">
              <a:avLst/>
            </a:prstGeom>
          </p:spPr>
        </p:pic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60D06D-E672-45E3-B76D-3E936FB8D9EE}"/>
                </a:ext>
              </a:extLst>
            </p:cNvPr>
            <p:cNvSpPr/>
            <p:nvPr/>
          </p:nvSpPr>
          <p:spPr>
            <a:xfrm>
              <a:off x="3715163" y="5878316"/>
              <a:ext cx="421426" cy="136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C8FB83-E930-4250-9AFF-2606307DB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589" y="5955506"/>
              <a:ext cx="115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643C92-721C-4CC6-8E62-2B0D08666606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465967" y="7273534"/>
            <a:ext cx="758930" cy="1116827"/>
            <a:chOff x="465967" y="6892252"/>
            <a:chExt cx="758930" cy="1116827"/>
          </a:xfrm>
        </p:grpSpPr>
        <p:pic>
          <p:nvPicPr>
            <p:cNvPr id="22" name="Picture 2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462AC8FF-7A8C-40DC-9D8C-BA109590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67" y="6892252"/>
              <a:ext cx="720000" cy="1116827"/>
            </a:xfrm>
            <a:prstGeom prst="rect">
              <a:avLst/>
            </a:prstGeom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EEA72AC-D6C9-4F47-A5A5-251047F94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958" y="7555706"/>
              <a:ext cx="115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9A601C-7B14-4290-B308-FBCA7F1696BF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4947104" y="7273534"/>
            <a:ext cx="737733" cy="1113139"/>
            <a:chOff x="4799189" y="6887744"/>
            <a:chExt cx="737733" cy="1113139"/>
          </a:xfrm>
        </p:grpSpPr>
        <p:pic>
          <p:nvPicPr>
            <p:cNvPr id="26" name="Picture 2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302D8B5-5D9D-48E1-A276-B7EF5CD2B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189" y="6887744"/>
              <a:ext cx="720000" cy="1113139"/>
            </a:xfrm>
            <a:prstGeom prst="rect">
              <a:avLst/>
            </a:prstGeom>
          </p:spPr>
        </p:pic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D2E1B71-501A-48CA-B06A-67797D55E526}"/>
                </a:ext>
              </a:extLst>
            </p:cNvPr>
            <p:cNvSpPr/>
            <p:nvPr/>
          </p:nvSpPr>
          <p:spPr>
            <a:xfrm>
              <a:off x="5195268" y="7631906"/>
              <a:ext cx="260969" cy="936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7FBE7A2-B521-4D6C-9E60-7D9C2D984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983" y="7708106"/>
              <a:ext cx="115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object 114">
            <a:extLst>
              <a:ext uri="{FF2B5EF4-FFF2-40B4-BE49-F238E27FC236}">
                <a16:creationId xmlns:a16="http://schemas.microsoft.com/office/drawing/2014/main" id="{F19CEA97-A29C-404D-A908-BE95C5DB660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020651" y="392745"/>
            <a:ext cx="436032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FACILITY - ARGUS</a:t>
            </a:r>
          </a:p>
          <a:p>
            <a:pPr algn="ctr"/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reports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unexpected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events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82">
            <a:extLst>
              <a:ext uri="{FF2B5EF4-FFF2-40B4-BE49-F238E27FC236}">
                <a16:creationId xmlns:a16="http://schemas.microsoft.com/office/drawing/2014/main" id="{A3DCE4C6-0E1B-47D6-8D3B-7DDE383291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0000" y="4316045"/>
            <a:ext cx="6840000" cy="25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wrap="square" lIns="194279" tIns="310846" rIns="194279" bIns="310846" rtlCol="0">
            <a:spAutoFit/>
          </a:bodyPr>
          <a:lstStyle/>
          <a:p>
            <a:pPr marL="155419" fontAlgn="b">
              <a:spcBef>
                <a:spcPts val="863"/>
              </a:spcBef>
            </a:pPr>
            <a:endParaRPr lang="fr-FR" sz="971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marL="155419" fontAlgn="b">
              <a:spcBef>
                <a:spcPts val="863"/>
              </a:spcBef>
            </a:pPr>
            <a:endParaRPr lang="fr-FR" sz="971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marL="155419" fontAlgn="b">
              <a:spcBef>
                <a:spcPts val="863"/>
              </a:spcBef>
            </a:pPr>
            <a:endParaRPr lang="fr-FR" sz="971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marL="155419" fontAlgn="b">
              <a:spcBef>
                <a:spcPts val="863"/>
              </a:spcBef>
            </a:pPr>
            <a:endParaRPr lang="fr-FR" sz="971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marL="155419" fontAlgn="b">
              <a:spcBef>
                <a:spcPts val="863"/>
              </a:spcBef>
            </a:pPr>
            <a:endParaRPr lang="fr-FR" sz="971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marL="155419" fontAlgn="b">
              <a:spcBef>
                <a:spcPts val="863"/>
              </a:spcBef>
            </a:pPr>
            <a:endParaRPr lang="fr-FR" sz="971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marL="155419" fontAlgn="b">
              <a:spcBef>
                <a:spcPts val="863"/>
              </a:spcBef>
            </a:pPr>
            <a:endParaRPr lang="fr-FR" sz="971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</p:txBody>
      </p: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C48AC-1705-4A37-9E03-82C2FC5C15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73" y="5983308"/>
            <a:ext cx="720000" cy="54326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7D8D895-6964-468A-9CB0-38946A7164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70014" y="4583906"/>
            <a:ext cx="834839" cy="943938"/>
            <a:chOff x="470014" y="4583906"/>
            <a:chExt cx="834839" cy="943938"/>
          </a:xfrm>
        </p:grpSpPr>
        <p:pic>
          <p:nvPicPr>
            <p:cNvPr id="86" name="Picture 8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9AC478C-25D4-4F28-9C88-424C7376F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75"/>
            <a:stretch/>
          </p:blipFill>
          <p:spPr>
            <a:xfrm>
              <a:off x="470014" y="4583906"/>
              <a:ext cx="720000" cy="943938"/>
            </a:xfrm>
            <a:prstGeom prst="rect">
              <a:avLst/>
            </a:prstGeom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01A6BFA-090C-4C59-92D7-5194E9851CBD}"/>
                </a:ext>
              </a:extLst>
            </p:cNvPr>
            <p:cNvSpPr/>
            <p:nvPr/>
          </p:nvSpPr>
          <p:spPr>
            <a:xfrm>
              <a:off x="511606" y="5065094"/>
              <a:ext cx="298169" cy="2784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063EA-69DA-490A-B680-8E855E2FC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589" y="4966290"/>
              <a:ext cx="503264" cy="236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bject 82">
            <a:extLst>
              <a:ext uri="{FF2B5EF4-FFF2-40B4-BE49-F238E27FC236}">
                <a16:creationId xmlns:a16="http://schemas.microsoft.com/office/drawing/2014/main" id="{7496322D-099B-4C14-BB87-524269C3BE2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60000" y="1680014"/>
            <a:ext cx="6840000" cy="255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4F2A71"/>
            </a:solidFill>
          </a:ln>
        </p:spPr>
        <p:txBody>
          <a:bodyPr vert="horz" wrap="square" lIns="194279" tIns="194279" rIns="194279" bIns="194279" rtlCol="0">
            <a:spAutoFit/>
          </a:bodyPr>
          <a:lstStyle/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en-GB" sz="1079" b="1" spc="65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379F18-8F2D-4A90-A49A-32610DF94FE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196687" y="1979122"/>
            <a:ext cx="730949" cy="972914"/>
            <a:chOff x="1196687" y="1987414"/>
            <a:chExt cx="730949" cy="972914"/>
          </a:xfrm>
        </p:grpSpPr>
        <p:pic>
          <p:nvPicPr>
            <p:cNvPr id="55" name="Picture 5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4B2D72A-A8F7-4DF9-8886-AE1DCD688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68"/>
            <a:stretch/>
          </p:blipFill>
          <p:spPr>
            <a:xfrm>
              <a:off x="1196687" y="1987414"/>
              <a:ext cx="720000" cy="972914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DF5436E-69F8-4B85-BEC9-E9993CBCC97D}"/>
                </a:ext>
              </a:extLst>
            </p:cNvPr>
            <p:cNvSpPr/>
            <p:nvPr/>
          </p:nvSpPr>
          <p:spPr>
            <a:xfrm>
              <a:off x="1578099" y="2467414"/>
              <a:ext cx="298169" cy="2784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A2470FB-250C-4D75-823C-86D54ECB3F3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614" y="2535780"/>
              <a:ext cx="760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bject 82">
            <a:extLst>
              <a:ext uri="{FF2B5EF4-FFF2-40B4-BE49-F238E27FC236}">
                <a16:creationId xmlns:a16="http://schemas.microsoft.com/office/drawing/2014/main" id="{99E5FF79-5FA9-475A-A51D-1B1F3B0DB57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60000" y="6945931"/>
            <a:ext cx="6840000" cy="24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4F2A71"/>
            </a:solidFill>
          </a:ln>
        </p:spPr>
        <p:txBody>
          <a:bodyPr vert="horz" wrap="square" lIns="194279" tIns="194279" rIns="194279" bIns="194279" rtlCol="0">
            <a:spAutoFit/>
          </a:bodyPr>
          <a:lstStyle/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just">
              <a:spcBef>
                <a:spcPts val="648"/>
              </a:spcBef>
            </a:pPr>
            <a:endParaRPr lang="fr-FR" sz="1079" b="1" spc="65" dirty="0">
              <a:solidFill>
                <a:schemeClr val="tx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A27BA1E-F099-49F8-A882-42E41CF9A35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5414" y="6954930"/>
            <a:ext cx="3332178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32"/>
              </a:spcAft>
            </a:pP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Common issues and solutions:</a:t>
            </a:r>
          </a:p>
          <a:p>
            <a:pPr>
              <a:spcAft>
                <a:spcPts val="432"/>
              </a:spcAft>
            </a:pP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phone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does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not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turn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on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plug the phone, let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charge for 10 min,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try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turn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on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again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</a:p>
          <a:p>
            <a:pPr>
              <a:spcAft>
                <a:spcPts val="432"/>
              </a:spcAft>
            </a:pP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message </a:t>
            </a:r>
            <a:r>
              <a:rPr lang="en-GB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No network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available</a:t>
            </a: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mobile phone signal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top of the screen; if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there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no signal: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report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later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or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from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different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location. If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there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signal: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likely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that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there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no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credit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left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contact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pPr>
              <a:spcAft>
                <a:spcPts val="432"/>
              </a:spcAft>
            </a:pP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message </a:t>
            </a:r>
            <a:r>
              <a:rPr lang="en-GB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phone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isn’t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declared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the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system</a:t>
            </a: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contact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message </a:t>
            </a:r>
            <a:r>
              <a:rPr lang="en-GB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Complete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all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required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fields</a:t>
            </a: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 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there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missing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information for at least one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complete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report. </a:t>
            </a:r>
            <a:endParaRPr lang="en-US" sz="971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F8A6905-5D6A-4BF0-BD09-5FAEBB1DA3F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824157" y="6983418"/>
            <a:ext cx="3367098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32"/>
              </a:spcAft>
            </a:pP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You have sent a report or an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containing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errors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new report or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replace the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previous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one. </a:t>
            </a:r>
          </a:p>
          <a:p>
            <a:pPr>
              <a:spcAft>
                <a:spcPts val="432"/>
              </a:spcAft>
            </a:pP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Despite multiple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attempts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report, a red cross still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appears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the history screen: 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contact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pPr>
              <a:spcAft>
                <a:spcPts val="432"/>
              </a:spcAft>
            </a:pP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message </a:t>
            </a:r>
            <a:r>
              <a:rPr lang="en-GB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Maximum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character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exceeded</a:t>
            </a: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before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sending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there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too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many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characters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the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you need to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remove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some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text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The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of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authorized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characters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appears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on the top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right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corner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of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screen</a:t>
            </a:r>
            <a:r>
              <a:rPr lang="fr-FR" sz="9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</a:p>
          <a:p>
            <a:pPr>
              <a:spcAft>
                <a:spcPts val="432"/>
              </a:spcAft>
            </a:pP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A red cross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an </a:t>
            </a:r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the history screen: 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contact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r>
              <a:rPr lang="fr-FR" sz="10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Other</a:t>
            </a:r>
            <a:r>
              <a:rPr lang="fr-FR" sz="10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issues: 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contact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9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9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29EE2D-8859-4895-BB63-DF45A66F7D4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50837" y="9412307"/>
            <a:ext cx="1702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Healthcare facility: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4A46158-0814-4A42-A1AF-A46557863BC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51309" y="9640907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Name and phone number of supervisor: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E910863-4ADD-4BA3-9F72-C16FC5D4F96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50837" y="9865985"/>
            <a:ext cx="3714478" cy="258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79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Argus web platform can be accessed on the following link:</a:t>
            </a:r>
            <a:endParaRPr lang="en-US" sz="1079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5FA34E4-2B14-4ABA-B7CB-26BDD68BD73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65415" y="10097081"/>
            <a:ext cx="854721" cy="258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79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Username:</a:t>
            </a:r>
            <a:endParaRPr lang="en-US" sz="1079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993296F-492B-4910-8935-DD90BD2705B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267962" y="10091063"/>
            <a:ext cx="814647" cy="258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79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Password:</a:t>
            </a:r>
            <a:endParaRPr lang="en-US" sz="1079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92E829-D0D9-4B42-B63C-904B66A3AED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941140" y="762077"/>
            <a:ext cx="1402375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133" b="1" dirty="0">
                <a:solidFill>
                  <a:srgbClr val="FF0000"/>
                </a:solidFill>
              </a:rPr>
              <a:t>Country logo + </a:t>
            </a:r>
            <a:r>
              <a:rPr lang="fr-CH" sz="1133" b="1" dirty="0" err="1">
                <a:solidFill>
                  <a:srgbClr val="FF0000"/>
                </a:solidFill>
              </a:rPr>
              <a:t>heading</a:t>
            </a:r>
            <a:r>
              <a:rPr lang="fr-CH" sz="1133" b="1" dirty="0">
                <a:solidFill>
                  <a:srgbClr val="FF0000"/>
                </a:solidFill>
              </a:rPr>
              <a:t> </a:t>
            </a:r>
            <a:r>
              <a:rPr lang="fr-CH" sz="1133" b="1" dirty="0" err="1">
                <a:solidFill>
                  <a:srgbClr val="FF0000"/>
                </a:solidFill>
              </a:rPr>
              <a:t>ministry</a:t>
            </a:r>
            <a:endParaRPr lang="en-US" sz="1133" b="1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806C78-AA6D-47E7-BB30-2FC5D1DF7BA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50837" y="1680014"/>
            <a:ext cx="2260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using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Argus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55A1AC-A3A7-45B4-98FF-92B2F46D905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59304" y="1781730"/>
            <a:ext cx="11082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2.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the box below 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EVENT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and describe what has occurred.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F843E8-CF61-49EC-93E9-B0F25ECFB65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829901" y="2436322"/>
            <a:ext cx="8255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Tap on “Alert”.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01FA4-0585-46C5-8CFA-672F7045360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914225" y="1893195"/>
            <a:ext cx="108323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3.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the calendar icon and select the date of the event.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96A21-A5B7-45CF-8075-6AD09DE7C3A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304853" y="3081261"/>
            <a:ext cx="11770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4.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the box below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LOCATION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and enter the location of the event.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B5888A-B21D-40CD-8B62-1F369EFF0F0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410181" y="3171110"/>
            <a:ext cx="15590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5.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When all the information has been entered, tap the button at the bottom of the screen to send the alert.</a:t>
            </a:r>
            <a:endParaRPr lang="en-US" sz="1100" dirty="0">
              <a:solidFill>
                <a:schemeClr val="tx1">
                  <a:lumMod val="50000"/>
                </a:schemeClr>
              </a:solidFill>
              <a:highlight>
                <a:srgbClr val="FFFF00"/>
              </a:highlight>
              <a:latin typeface="Georgia-Bold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9CA9F2-6DF4-42E9-8E8F-3743852AAA2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864940" y="3053714"/>
            <a:ext cx="13438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6.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 the information entered. 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(tap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Cancel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correct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).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F24275-147F-400A-90ED-7E3B0F73FC4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255130" y="4763258"/>
            <a:ext cx="8445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1 .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“History”.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ED605A-C0FF-48CA-BDC2-CDBF08E9C45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971812" y="4507706"/>
            <a:ext cx="42370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2. 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list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of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sent reports and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chronological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order. To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details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of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report, tap on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report. 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reception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status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Red cross: report or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not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received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To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again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cross. If an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presents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cross, call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Green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tick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report or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received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Blue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hourglass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delivery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progress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(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can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take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up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2h).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BA03E6-5DB2-469A-BF70-A0175166981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356912" y="6059508"/>
            <a:ext cx="3855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a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threshold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a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reached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a warning message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Check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that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numbers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 correct: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they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are: contact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they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aren’t: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corrected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report. 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39E17B-3BD3-43C1-9832-2F2B867A680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196687" y="5965344"/>
            <a:ext cx="14804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3.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the arrow at the top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left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the screen to return to the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homepage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E83C56-59B5-43B0-A03E-D0BDFBB44BB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65923" y="4279106"/>
            <a:ext cx="4312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that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reports and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alerts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well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received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6CA5BE-E812-4FF7-8D39-61C139051E4E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2899463" y="1816995"/>
            <a:ext cx="901317" cy="1198773"/>
            <a:chOff x="1462577" y="2088405"/>
            <a:chExt cx="901317" cy="1198773"/>
          </a:xfrm>
        </p:grpSpPr>
        <p:pic>
          <p:nvPicPr>
            <p:cNvPr id="6" name="Picture 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52B40FA4-E323-40F8-94B9-C12F3F7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59" y="2088405"/>
              <a:ext cx="720000" cy="1114500"/>
            </a:xfrm>
            <a:prstGeom prst="rect">
              <a:avLst/>
            </a:prstGeom>
          </p:spPr>
        </p:pic>
        <p:pic>
          <p:nvPicPr>
            <p:cNvPr id="12" name="Picture 11" descr="A close up of a keyboard&#10;&#10;Description generated with very high confidence">
              <a:extLst>
                <a:ext uri="{FF2B5EF4-FFF2-40B4-BE49-F238E27FC236}">
                  <a16:creationId xmlns:a16="http://schemas.microsoft.com/office/drawing/2014/main" id="{C415D680-A136-41B6-8691-4FF1DC2FC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975"/>
            <a:stretch/>
          </p:blipFill>
          <p:spPr>
            <a:xfrm>
              <a:off x="1643894" y="2497734"/>
              <a:ext cx="720000" cy="789444"/>
            </a:xfrm>
            <a:prstGeom prst="rect">
              <a:avLst/>
            </a:prstGeom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83A5DA0-1BA9-423F-B62E-C494605D42F3}"/>
                </a:ext>
              </a:extLst>
            </p:cNvPr>
            <p:cNvSpPr/>
            <p:nvPr/>
          </p:nvSpPr>
          <p:spPr>
            <a:xfrm>
              <a:off x="1462577" y="2312613"/>
              <a:ext cx="734082" cy="2190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71DA7B4-2A2C-4475-B1DA-A86171D41BFB}"/>
                </a:ext>
              </a:extLst>
            </p:cNvPr>
            <p:cNvCxnSpPr>
              <a:cxnSpLocks/>
            </p:cNvCxnSpPr>
            <p:nvPr/>
          </p:nvCxnSpPr>
          <p:spPr>
            <a:xfrm>
              <a:off x="1956384" y="2520797"/>
              <a:ext cx="75119" cy="2076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bject 114">
            <a:extLst>
              <a:ext uri="{FF2B5EF4-FFF2-40B4-BE49-F238E27FC236}">
                <a16:creationId xmlns:a16="http://schemas.microsoft.com/office/drawing/2014/main" id="{E8B0D84A-69DD-465C-82D6-FFF17218BD12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020651" y="392745"/>
            <a:ext cx="436032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FACILITY - ARGUS</a:t>
            </a:r>
          </a:p>
          <a:p>
            <a:pPr algn="ctr"/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reports 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unexpected</a:t>
            </a:r>
            <a:r>
              <a:rPr lang="fr-F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events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A425AD-3557-4392-829E-9F0023092C19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5145815" y="1816995"/>
            <a:ext cx="784848" cy="1114500"/>
            <a:chOff x="3299789" y="2074301"/>
            <a:chExt cx="784848" cy="1114500"/>
          </a:xfrm>
        </p:grpSpPr>
        <p:pic>
          <p:nvPicPr>
            <p:cNvPr id="15" name="Picture 1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D0CE64D-FF11-47D0-8B57-DD23B487B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789" y="2074301"/>
              <a:ext cx="720000" cy="1114500"/>
            </a:xfrm>
            <a:prstGeom prst="rect">
              <a:avLst/>
            </a:prstGeom>
          </p:spPr>
        </p:pic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73D8AE8-0365-4EB4-B354-0DEC6EFECAAE}"/>
                </a:ext>
              </a:extLst>
            </p:cNvPr>
            <p:cNvSpPr/>
            <p:nvPr/>
          </p:nvSpPr>
          <p:spPr>
            <a:xfrm>
              <a:off x="3553516" y="2488880"/>
              <a:ext cx="182340" cy="1755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889FBCE-C9F5-41E6-AF8B-1E57327662F2}"/>
                </a:ext>
              </a:extLst>
            </p:cNvPr>
            <p:cNvCxnSpPr>
              <a:cxnSpLocks/>
            </p:cNvCxnSpPr>
            <p:nvPr/>
          </p:nvCxnSpPr>
          <p:spPr>
            <a:xfrm>
              <a:off x="3735856" y="2602706"/>
              <a:ext cx="348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8A83CD-E8D3-4792-A9BC-9AFFC9B7DB4F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519754" y="3081261"/>
            <a:ext cx="819130" cy="1114500"/>
            <a:chOff x="4968501" y="2089599"/>
            <a:chExt cx="819130" cy="1114500"/>
          </a:xfrm>
        </p:grpSpPr>
        <p:pic>
          <p:nvPicPr>
            <p:cNvPr id="83" name="Picture 8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DC6B99E-C352-41F2-8F97-2E9B56BB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501" y="2089599"/>
              <a:ext cx="720000" cy="1114500"/>
            </a:xfrm>
            <a:prstGeom prst="rect">
              <a:avLst/>
            </a:prstGeom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7E310D7-708C-4746-A16F-24BA879ABD6D}"/>
                </a:ext>
              </a:extLst>
            </p:cNvPr>
            <p:cNvSpPr/>
            <p:nvPr/>
          </p:nvSpPr>
          <p:spPr>
            <a:xfrm>
              <a:off x="4984001" y="2712024"/>
              <a:ext cx="704500" cy="1954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1B8C2EA-350C-4B9E-A571-97D711228DB8}"/>
                </a:ext>
              </a:extLst>
            </p:cNvPr>
            <p:cNvCxnSpPr>
              <a:cxnSpLocks/>
            </p:cNvCxnSpPr>
            <p:nvPr/>
          </p:nvCxnSpPr>
          <p:spPr>
            <a:xfrm>
              <a:off x="5688501" y="2831306"/>
              <a:ext cx="991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F94AB0-0051-4951-A1FD-ADF043096EA3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2655487" y="3051614"/>
            <a:ext cx="791867" cy="1124159"/>
            <a:chOff x="473370" y="3339308"/>
            <a:chExt cx="791867" cy="1124159"/>
          </a:xfrm>
        </p:grpSpPr>
        <p:pic>
          <p:nvPicPr>
            <p:cNvPr id="84" name="Picture 8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4780F32-00E7-4475-B76E-AE1C929A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17" y="3339308"/>
              <a:ext cx="720000" cy="1114500"/>
            </a:xfrm>
            <a:prstGeom prst="rect">
              <a:avLst/>
            </a:prstGeom>
          </p:spPr>
        </p:pic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7A5F7FB-916E-44C3-842C-C056FF30D7FD}"/>
                </a:ext>
              </a:extLst>
            </p:cNvPr>
            <p:cNvSpPr/>
            <p:nvPr/>
          </p:nvSpPr>
          <p:spPr>
            <a:xfrm>
              <a:off x="473370" y="4329023"/>
              <a:ext cx="716644" cy="134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C41129-5571-446F-A6A6-12375FEFCC3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14" y="4394175"/>
              <a:ext cx="75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7ED031-B1D9-482C-BE16-0C694ED13AC3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5151437" y="3090147"/>
            <a:ext cx="769658" cy="1105394"/>
            <a:chOff x="3314979" y="3207543"/>
            <a:chExt cx="769658" cy="1105394"/>
          </a:xfrm>
        </p:grpSpPr>
        <p:pic>
          <p:nvPicPr>
            <p:cNvPr id="78" name="Picture 7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B190765F-E372-4891-8157-E53B03C31A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1" b="9368"/>
            <a:stretch/>
          </p:blipFill>
          <p:spPr>
            <a:xfrm>
              <a:off x="3314979" y="3207543"/>
              <a:ext cx="720000" cy="1105394"/>
            </a:xfrm>
            <a:prstGeom prst="rect">
              <a:avLst/>
            </a:prstGeom>
          </p:spPr>
        </p:pic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1ACC816-6A7C-4BF9-A7D7-D07A198B3715}"/>
                </a:ext>
              </a:extLst>
            </p:cNvPr>
            <p:cNvSpPr/>
            <p:nvPr/>
          </p:nvSpPr>
          <p:spPr>
            <a:xfrm>
              <a:off x="3735856" y="3938108"/>
              <a:ext cx="219816" cy="822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BBF062-B177-498E-A6AD-3C084AA53CA3}"/>
                </a:ext>
              </a:extLst>
            </p:cNvPr>
            <p:cNvCxnSpPr>
              <a:cxnSpLocks/>
            </p:cNvCxnSpPr>
            <p:nvPr/>
          </p:nvCxnSpPr>
          <p:spPr>
            <a:xfrm>
              <a:off x="3955672" y="3974306"/>
              <a:ext cx="12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E0860E-5D60-4049-9630-D5F4AEF7801D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2179637" y="4819300"/>
            <a:ext cx="842587" cy="1113000"/>
            <a:chOff x="2179637" y="4819300"/>
            <a:chExt cx="842587" cy="1113000"/>
          </a:xfrm>
        </p:grpSpPr>
        <p:pic>
          <p:nvPicPr>
            <p:cNvPr id="19" name="Picture 1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0BCD163-35F2-4CE0-98D9-50FA54D3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637" y="4819300"/>
              <a:ext cx="720000" cy="1113000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ABD7EF6-E42F-43F5-A162-730431AD7E6D}"/>
                </a:ext>
              </a:extLst>
            </p:cNvPr>
            <p:cNvSpPr/>
            <p:nvPr/>
          </p:nvSpPr>
          <p:spPr>
            <a:xfrm>
              <a:off x="2734731" y="5078999"/>
              <a:ext cx="146167" cy="1289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B844965-FE1F-447B-AE62-5D4E09111E45}"/>
                </a:ext>
              </a:extLst>
            </p:cNvPr>
            <p:cNvSpPr/>
            <p:nvPr/>
          </p:nvSpPr>
          <p:spPr>
            <a:xfrm>
              <a:off x="2734731" y="5398884"/>
              <a:ext cx="146167" cy="1289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8E5FBF2-0A54-45CC-B931-509DBECF6B11}"/>
                </a:ext>
              </a:extLst>
            </p:cNvPr>
            <p:cNvSpPr/>
            <p:nvPr/>
          </p:nvSpPr>
          <p:spPr>
            <a:xfrm>
              <a:off x="2734731" y="5715393"/>
              <a:ext cx="146167" cy="1289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43D08C7-D1B0-43B8-AF16-CCB89768B6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7921" y="5138984"/>
              <a:ext cx="130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5AC425-14C1-4F70-AA47-CCFCE2B0D107}"/>
                </a:ext>
              </a:extLst>
            </p:cNvPr>
            <p:cNvCxnSpPr>
              <a:cxnSpLocks/>
            </p:cNvCxnSpPr>
            <p:nvPr/>
          </p:nvCxnSpPr>
          <p:spPr>
            <a:xfrm>
              <a:off x="2876057" y="5463365"/>
              <a:ext cx="146167" cy="111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1A8922-75D0-4633-A883-BA777D6CA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057" y="5779873"/>
              <a:ext cx="14616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A34DA1-FD02-4784-BF74-5CAC8D671ED8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461723" y="6041544"/>
            <a:ext cx="740853" cy="715182"/>
            <a:chOff x="4841029" y="6107906"/>
            <a:chExt cx="740853" cy="715182"/>
          </a:xfrm>
        </p:grpSpPr>
        <p:pic>
          <p:nvPicPr>
            <p:cNvPr id="89" name="Picture 8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F326D9C-8AE8-47ED-BBD9-3CAF67739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743"/>
            <a:stretch/>
          </p:blipFill>
          <p:spPr>
            <a:xfrm>
              <a:off x="4841029" y="6107906"/>
              <a:ext cx="720000" cy="715182"/>
            </a:xfrm>
            <a:prstGeom prst="rect">
              <a:avLst/>
            </a:prstGeom>
          </p:spPr>
        </p:pic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C50194E-8C82-446E-9616-07C6C87FD499}"/>
                </a:ext>
              </a:extLst>
            </p:cNvPr>
            <p:cNvSpPr/>
            <p:nvPr/>
          </p:nvSpPr>
          <p:spPr>
            <a:xfrm flipH="1">
              <a:off x="4848237" y="6126103"/>
              <a:ext cx="95775" cy="99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B812B8-B26C-4422-9B4C-EB7238B2A918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>
              <a:off x="4944012" y="6175819"/>
              <a:ext cx="637870" cy="497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315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V1">
  <a:themeElements>
    <a:clrScheme name="ARGUS OK">
      <a:dk1>
        <a:srgbClr val="565655"/>
      </a:dk1>
      <a:lt1>
        <a:srgbClr val="4F2A71"/>
      </a:lt1>
      <a:dk2>
        <a:srgbClr val="B692BC"/>
      </a:dk2>
      <a:lt2>
        <a:srgbClr val="639BB9"/>
      </a:lt2>
      <a:accent1>
        <a:srgbClr val="E3EAF1"/>
      </a:accent1>
      <a:accent2>
        <a:srgbClr val="C0D1DE"/>
      </a:accent2>
      <a:accent3>
        <a:srgbClr val="546999"/>
      </a:accent3>
      <a:accent4>
        <a:srgbClr val="ABAFCB"/>
      </a:accent4>
      <a:accent5>
        <a:srgbClr val="FEFFFF"/>
      </a:accent5>
      <a:accent6>
        <a:srgbClr val="FEFFFF"/>
      </a:accent6>
      <a:hlink>
        <a:srgbClr val="FEFFFF"/>
      </a:hlink>
      <a:folHlink>
        <a:srgbClr val="FE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2">
  <a:themeElements>
    <a:clrScheme name="ARGUS 2">
      <a:dk1>
        <a:srgbClr val="565655"/>
      </a:dk1>
      <a:lt1>
        <a:srgbClr val="4E2972"/>
      </a:lt1>
      <a:dk2>
        <a:srgbClr val="B692BC"/>
      </a:dk2>
      <a:lt2>
        <a:srgbClr val="639BB9"/>
      </a:lt2>
      <a:accent1>
        <a:srgbClr val="E3EAF1"/>
      </a:accent1>
      <a:accent2>
        <a:srgbClr val="C0D1DE"/>
      </a:accent2>
      <a:accent3>
        <a:srgbClr val="546999"/>
      </a:accent3>
      <a:accent4>
        <a:srgbClr val="ABAFCB"/>
      </a:accent4>
      <a:accent5>
        <a:srgbClr val="FEFFFF"/>
      </a:accent5>
      <a:accent6>
        <a:srgbClr val="FEFFFF"/>
      </a:accent6>
      <a:hlink>
        <a:srgbClr val="FEFFFF"/>
      </a:hlink>
      <a:folHlink>
        <a:srgbClr val="FE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972</Words>
  <Application>Microsoft Office PowerPoint</Application>
  <PresentationFormat>Custom</PresentationFormat>
  <Paragraphs>103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.HelveticaNeueDeskInterface-Regular</vt:lpstr>
      <vt:lpstr>Arial</vt:lpstr>
      <vt:lpstr>Calibri</vt:lpstr>
      <vt:lpstr>Georgia-Bold</vt:lpstr>
      <vt:lpstr>Trebuchet MS</vt:lpstr>
      <vt:lpstr>V1</vt:lpstr>
      <vt:lpstr>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DONNEES</dc:title>
  <dc:creator>GUERRA, José</dc:creator>
  <cp:lastModifiedBy>GUERRA, José</cp:lastModifiedBy>
  <cp:revision>142</cp:revision>
  <cp:lastPrinted>2019-03-20T15:23:49Z</cp:lastPrinted>
  <dcterms:created xsi:type="dcterms:W3CDTF">2017-12-13T09:30:39Z</dcterms:created>
  <dcterms:modified xsi:type="dcterms:W3CDTF">2019-05-07T13:32:30Z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2017-12-08T00:00:00Z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2017-12-13T00:00:00Z</vt:filetime>
  </property>
</Properties>
</file>