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3" r:id="rId2"/>
  </p:sldMasterIdLst>
  <p:handoutMasterIdLst>
    <p:handoutMasterId r:id="rId4"/>
  </p:handoutMasterIdLst>
  <p:sldIdLst>
    <p:sldId id="260" r:id="rId3"/>
  </p:sldIdLst>
  <p:sldSz cx="30267275" cy="21396325"/>
  <p:notesSz cx="20104100" cy="14224000"/>
  <p:defaultTextStyle>
    <a:defPPr>
      <a:defRPr lang="fr-FR"/>
    </a:defPPr>
    <a:lvl1pPr marL="0" algn="l" defTabSz="1376081" rtl="0" eaLnBrk="1" latinLnBrk="0" hangingPunct="1">
      <a:defRPr sz="2709" kern="1200">
        <a:solidFill>
          <a:schemeClr val="tx1"/>
        </a:solidFill>
        <a:latin typeface="+mn-lt"/>
        <a:ea typeface="+mn-ea"/>
        <a:cs typeface="+mn-cs"/>
      </a:defRPr>
    </a:lvl1pPr>
    <a:lvl2pPr marL="688040" algn="l" defTabSz="1376081" rtl="0" eaLnBrk="1" latinLnBrk="0" hangingPunct="1">
      <a:defRPr sz="2709" kern="1200">
        <a:solidFill>
          <a:schemeClr val="tx1"/>
        </a:solidFill>
        <a:latin typeface="+mn-lt"/>
        <a:ea typeface="+mn-ea"/>
        <a:cs typeface="+mn-cs"/>
      </a:defRPr>
    </a:lvl2pPr>
    <a:lvl3pPr marL="1376081" algn="l" defTabSz="1376081" rtl="0" eaLnBrk="1" latinLnBrk="0" hangingPunct="1">
      <a:defRPr sz="2709" kern="1200">
        <a:solidFill>
          <a:schemeClr val="tx1"/>
        </a:solidFill>
        <a:latin typeface="+mn-lt"/>
        <a:ea typeface="+mn-ea"/>
        <a:cs typeface="+mn-cs"/>
      </a:defRPr>
    </a:lvl3pPr>
    <a:lvl4pPr marL="2064121" algn="l" defTabSz="1376081" rtl="0" eaLnBrk="1" latinLnBrk="0" hangingPunct="1">
      <a:defRPr sz="2709" kern="1200">
        <a:solidFill>
          <a:schemeClr val="tx1"/>
        </a:solidFill>
        <a:latin typeface="+mn-lt"/>
        <a:ea typeface="+mn-ea"/>
        <a:cs typeface="+mn-cs"/>
      </a:defRPr>
    </a:lvl4pPr>
    <a:lvl5pPr marL="2752161" algn="l" defTabSz="1376081" rtl="0" eaLnBrk="1" latinLnBrk="0" hangingPunct="1">
      <a:defRPr sz="2709" kern="1200">
        <a:solidFill>
          <a:schemeClr val="tx1"/>
        </a:solidFill>
        <a:latin typeface="+mn-lt"/>
        <a:ea typeface="+mn-ea"/>
        <a:cs typeface="+mn-cs"/>
      </a:defRPr>
    </a:lvl5pPr>
    <a:lvl6pPr marL="3440201" algn="l" defTabSz="1376081" rtl="0" eaLnBrk="1" latinLnBrk="0" hangingPunct="1">
      <a:defRPr sz="2709" kern="1200">
        <a:solidFill>
          <a:schemeClr val="tx1"/>
        </a:solidFill>
        <a:latin typeface="+mn-lt"/>
        <a:ea typeface="+mn-ea"/>
        <a:cs typeface="+mn-cs"/>
      </a:defRPr>
    </a:lvl6pPr>
    <a:lvl7pPr marL="4128242" algn="l" defTabSz="1376081" rtl="0" eaLnBrk="1" latinLnBrk="0" hangingPunct="1">
      <a:defRPr sz="2709" kern="1200">
        <a:solidFill>
          <a:schemeClr val="tx1"/>
        </a:solidFill>
        <a:latin typeface="+mn-lt"/>
        <a:ea typeface="+mn-ea"/>
        <a:cs typeface="+mn-cs"/>
      </a:defRPr>
    </a:lvl7pPr>
    <a:lvl8pPr marL="4816282" algn="l" defTabSz="1376081" rtl="0" eaLnBrk="1" latinLnBrk="0" hangingPunct="1">
      <a:defRPr sz="2709" kern="1200">
        <a:solidFill>
          <a:schemeClr val="tx1"/>
        </a:solidFill>
        <a:latin typeface="+mn-lt"/>
        <a:ea typeface="+mn-ea"/>
        <a:cs typeface="+mn-cs"/>
      </a:defRPr>
    </a:lvl8pPr>
    <a:lvl9pPr marL="5504322" algn="l" defTabSz="1376081" rtl="0" eaLnBrk="1" latinLnBrk="0" hangingPunct="1">
      <a:defRPr sz="27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32" userDrawn="1">
          <p15:clr>
            <a:srgbClr val="A4A3A4"/>
          </p15:clr>
        </p15:guide>
        <p15:guide id="2" pos="32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A71"/>
    <a:srgbClr val="000000"/>
    <a:srgbClr val="649BB8"/>
    <a:srgbClr val="5889A2"/>
    <a:srgbClr val="658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5" autoAdjust="0"/>
    <p:restoredTop sz="94786" autoAdjust="0"/>
  </p:normalViewPr>
  <p:slideViewPr>
    <p:cSldViewPr>
      <p:cViewPr varScale="1">
        <p:scale>
          <a:sx n="38" d="100"/>
          <a:sy n="38" d="100"/>
        </p:scale>
        <p:origin x="1104" y="66"/>
      </p:cViewPr>
      <p:guideLst>
        <p:guide orient="horz" pos="4332"/>
        <p:guide pos="3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711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711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24F0F-DA42-8044-A5BD-475DE32085C9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3509625"/>
            <a:ext cx="8712200" cy="711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1387138" y="13509625"/>
            <a:ext cx="8712200" cy="711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4C05A-C8CC-3849-AEE7-FD0500E36E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89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k object 26"/>
          <p:cNvSpPr/>
          <p:nvPr userDrawn="1"/>
        </p:nvSpPr>
        <p:spPr>
          <a:xfrm>
            <a:off x="636404" y="5176187"/>
            <a:ext cx="6810914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25" name="bk object 26"/>
          <p:cNvSpPr/>
          <p:nvPr userDrawn="1"/>
        </p:nvSpPr>
        <p:spPr>
          <a:xfrm>
            <a:off x="8031008" y="5176187"/>
            <a:ext cx="6810914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26" name="bk object 26"/>
          <p:cNvSpPr/>
          <p:nvPr userDrawn="1"/>
        </p:nvSpPr>
        <p:spPr>
          <a:xfrm>
            <a:off x="15425613" y="5176187"/>
            <a:ext cx="6810914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27" name="bk object 26"/>
          <p:cNvSpPr/>
          <p:nvPr userDrawn="1"/>
        </p:nvSpPr>
        <p:spPr>
          <a:xfrm>
            <a:off x="22820219" y="5176187"/>
            <a:ext cx="6810914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30" name="object 83"/>
          <p:cNvSpPr/>
          <p:nvPr userDrawn="1"/>
        </p:nvSpPr>
        <p:spPr>
          <a:xfrm>
            <a:off x="1010856" y="5583134"/>
            <a:ext cx="6086837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31" name="object 83"/>
          <p:cNvSpPr/>
          <p:nvPr userDrawn="1"/>
        </p:nvSpPr>
        <p:spPr>
          <a:xfrm>
            <a:off x="23162288" y="20474676"/>
            <a:ext cx="6086837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7" name="object 108"/>
          <p:cNvSpPr/>
          <p:nvPr/>
        </p:nvSpPr>
        <p:spPr>
          <a:xfrm>
            <a:off x="1669087" y="598727"/>
            <a:ext cx="19981564" cy="4004169"/>
          </a:xfrm>
          <a:custGeom>
            <a:avLst/>
            <a:gdLst/>
            <a:ahLst/>
            <a:cxnLst/>
            <a:rect l="l" t="t" r="r" b="b"/>
            <a:pathLst>
              <a:path w="13272135" h="2661920">
                <a:moveTo>
                  <a:pt x="13271979" y="2661510"/>
                </a:moveTo>
                <a:lnTo>
                  <a:pt x="0" y="2661510"/>
                </a:lnTo>
                <a:lnTo>
                  <a:pt x="0" y="0"/>
                </a:lnTo>
                <a:lnTo>
                  <a:pt x="13271979" y="0"/>
                </a:lnTo>
                <a:lnTo>
                  <a:pt x="13271979" y="266151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grpSp>
        <p:nvGrpSpPr>
          <p:cNvPr id="2" name="Grouper 1"/>
          <p:cNvGrpSpPr/>
          <p:nvPr userDrawn="1"/>
        </p:nvGrpSpPr>
        <p:grpSpPr>
          <a:xfrm>
            <a:off x="1669093" y="527737"/>
            <a:ext cx="19981564" cy="4145536"/>
            <a:chOff x="1108643" y="350832"/>
            <a:chExt cx="13272135" cy="2755899"/>
          </a:xfrm>
        </p:grpSpPr>
        <p:sp>
          <p:nvSpPr>
            <p:cNvPr id="18" name="object 110"/>
            <p:cNvSpPr/>
            <p:nvPr/>
          </p:nvSpPr>
          <p:spPr>
            <a:xfrm>
              <a:off x="1108643" y="350832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19" name="object 111"/>
            <p:cNvSpPr/>
            <p:nvPr/>
          </p:nvSpPr>
          <p:spPr>
            <a:xfrm>
              <a:off x="1108643" y="3106731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</p:grp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4" y="1566043"/>
            <a:ext cx="2081616" cy="2068920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8479808" y="5540120"/>
            <a:ext cx="5850781" cy="1501563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1022931" y="5769366"/>
            <a:ext cx="6080223" cy="1478638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1" name="Espace réservé du contenu 3"/>
          <p:cNvSpPr>
            <a:spLocks noGrp="1"/>
          </p:cNvSpPr>
          <p:nvPr>
            <p:ph sz="quarter" idx="12"/>
          </p:nvPr>
        </p:nvSpPr>
        <p:spPr>
          <a:xfrm>
            <a:off x="15936686" y="5540120"/>
            <a:ext cx="5850781" cy="1501563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3278842" y="5540120"/>
            <a:ext cx="5850781" cy="1455714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k object 26"/>
          <p:cNvSpPr/>
          <p:nvPr userDrawn="1"/>
        </p:nvSpPr>
        <p:spPr>
          <a:xfrm>
            <a:off x="636403" y="5176187"/>
            <a:ext cx="9240792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2" name="bk object 27"/>
          <p:cNvSpPr/>
          <p:nvPr userDrawn="1"/>
        </p:nvSpPr>
        <p:spPr>
          <a:xfrm>
            <a:off x="10513371" y="5176187"/>
            <a:ext cx="9240792" cy="15706240"/>
          </a:xfrm>
          <a:custGeom>
            <a:avLst/>
            <a:gdLst/>
            <a:ahLst/>
            <a:cxnLst/>
            <a:rect l="l" t="t" r="r" b="b"/>
            <a:pathLst>
              <a:path w="6137909" h="7797165">
                <a:moveTo>
                  <a:pt x="0" y="0"/>
                </a:moveTo>
                <a:lnTo>
                  <a:pt x="0" y="7796708"/>
                </a:lnTo>
                <a:lnTo>
                  <a:pt x="6137757" y="779670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4" name="bk object 28"/>
          <p:cNvSpPr/>
          <p:nvPr userDrawn="1"/>
        </p:nvSpPr>
        <p:spPr>
          <a:xfrm>
            <a:off x="20390340" y="5176187"/>
            <a:ext cx="9240792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5" name="object 81"/>
          <p:cNvSpPr/>
          <p:nvPr userDrawn="1"/>
        </p:nvSpPr>
        <p:spPr>
          <a:xfrm>
            <a:off x="20772185" y="20474676"/>
            <a:ext cx="8476940" cy="0"/>
          </a:xfrm>
          <a:custGeom>
            <a:avLst/>
            <a:gdLst/>
            <a:ahLst/>
            <a:cxnLst/>
            <a:rect l="l" t="t" r="r" b="b"/>
            <a:pathLst>
              <a:path w="5630544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6" name="object 83"/>
          <p:cNvSpPr/>
          <p:nvPr userDrawn="1"/>
        </p:nvSpPr>
        <p:spPr>
          <a:xfrm>
            <a:off x="1010856" y="5583134"/>
            <a:ext cx="8476940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grpSp>
        <p:nvGrpSpPr>
          <p:cNvPr id="18" name="Grouper 17"/>
          <p:cNvGrpSpPr/>
          <p:nvPr userDrawn="1"/>
        </p:nvGrpSpPr>
        <p:grpSpPr>
          <a:xfrm>
            <a:off x="1669087" y="527737"/>
            <a:ext cx="19981570" cy="4145536"/>
            <a:chOff x="1108639" y="350832"/>
            <a:chExt cx="13272139" cy="2755899"/>
          </a:xfrm>
        </p:grpSpPr>
        <p:sp>
          <p:nvSpPr>
            <p:cNvPr id="19" name="object 108"/>
            <p:cNvSpPr/>
            <p:nvPr userDrawn="1"/>
          </p:nvSpPr>
          <p:spPr>
            <a:xfrm>
              <a:off x="1108639" y="398026"/>
              <a:ext cx="13272135" cy="2661920"/>
            </a:xfrm>
            <a:custGeom>
              <a:avLst/>
              <a:gdLst/>
              <a:ahLst/>
              <a:cxnLst/>
              <a:rect l="l" t="t" r="r" b="b"/>
              <a:pathLst>
                <a:path w="13272135" h="2661920">
                  <a:moveTo>
                    <a:pt x="13271979" y="2661510"/>
                  </a:moveTo>
                  <a:lnTo>
                    <a:pt x="0" y="2661510"/>
                  </a:lnTo>
                  <a:lnTo>
                    <a:pt x="0" y="0"/>
                  </a:lnTo>
                  <a:lnTo>
                    <a:pt x="13271979" y="0"/>
                  </a:lnTo>
                  <a:lnTo>
                    <a:pt x="13271979" y="266151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20" name="object 110"/>
            <p:cNvSpPr/>
            <p:nvPr/>
          </p:nvSpPr>
          <p:spPr>
            <a:xfrm>
              <a:off x="1108643" y="350832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21" name="object 111"/>
            <p:cNvSpPr/>
            <p:nvPr/>
          </p:nvSpPr>
          <p:spPr>
            <a:xfrm>
              <a:off x="1108643" y="3106731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</p:grp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4" y="1566043"/>
            <a:ext cx="2081616" cy="2068920"/>
          </a:xfrm>
          <a:prstGeom prst="rect">
            <a:avLst/>
          </a:prstGeom>
        </p:spPr>
      </p:pic>
      <p:sp>
        <p:nvSpPr>
          <p:cNvPr id="13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022931" y="5883990"/>
            <a:ext cx="8489368" cy="1466912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10888954" y="5540120"/>
            <a:ext cx="8489368" cy="1501563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quarter" idx="12"/>
          </p:nvPr>
        </p:nvSpPr>
        <p:spPr>
          <a:xfrm>
            <a:off x="20754976" y="5540120"/>
            <a:ext cx="8489368" cy="1455714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k object 26"/>
          <p:cNvSpPr/>
          <p:nvPr userDrawn="1"/>
        </p:nvSpPr>
        <p:spPr>
          <a:xfrm>
            <a:off x="15468274" y="5176187"/>
            <a:ext cx="14162858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22" name="bk object 26"/>
          <p:cNvSpPr/>
          <p:nvPr userDrawn="1"/>
        </p:nvSpPr>
        <p:spPr>
          <a:xfrm>
            <a:off x="636403" y="5176187"/>
            <a:ext cx="14162858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23" name="object 83"/>
          <p:cNvSpPr/>
          <p:nvPr userDrawn="1"/>
        </p:nvSpPr>
        <p:spPr>
          <a:xfrm>
            <a:off x="1010855" y="5583134"/>
            <a:ext cx="13434456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24" name="object 83"/>
          <p:cNvSpPr/>
          <p:nvPr userDrawn="1"/>
        </p:nvSpPr>
        <p:spPr>
          <a:xfrm>
            <a:off x="15814669" y="20474676"/>
            <a:ext cx="13434456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grpSp>
        <p:nvGrpSpPr>
          <p:cNvPr id="12" name="Grouper 11"/>
          <p:cNvGrpSpPr/>
          <p:nvPr userDrawn="1"/>
        </p:nvGrpSpPr>
        <p:grpSpPr>
          <a:xfrm>
            <a:off x="1669087" y="527737"/>
            <a:ext cx="19981570" cy="4145536"/>
            <a:chOff x="1108639" y="350832"/>
            <a:chExt cx="13272139" cy="2755899"/>
          </a:xfrm>
        </p:grpSpPr>
        <p:sp>
          <p:nvSpPr>
            <p:cNvPr id="13" name="object 108"/>
            <p:cNvSpPr/>
            <p:nvPr userDrawn="1"/>
          </p:nvSpPr>
          <p:spPr>
            <a:xfrm>
              <a:off x="1108639" y="398026"/>
              <a:ext cx="13272135" cy="2661920"/>
            </a:xfrm>
            <a:custGeom>
              <a:avLst/>
              <a:gdLst/>
              <a:ahLst/>
              <a:cxnLst/>
              <a:rect l="l" t="t" r="r" b="b"/>
              <a:pathLst>
                <a:path w="13272135" h="2661920">
                  <a:moveTo>
                    <a:pt x="13271979" y="2661510"/>
                  </a:moveTo>
                  <a:lnTo>
                    <a:pt x="0" y="2661510"/>
                  </a:lnTo>
                  <a:lnTo>
                    <a:pt x="0" y="0"/>
                  </a:lnTo>
                  <a:lnTo>
                    <a:pt x="13271979" y="0"/>
                  </a:lnTo>
                  <a:lnTo>
                    <a:pt x="13271979" y="266151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16" name="object 110"/>
            <p:cNvSpPr/>
            <p:nvPr/>
          </p:nvSpPr>
          <p:spPr>
            <a:xfrm>
              <a:off x="1108643" y="350832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17" name="object 111"/>
            <p:cNvSpPr/>
            <p:nvPr/>
          </p:nvSpPr>
          <p:spPr>
            <a:xfrm>
              <a:off x="1108643" y="3106731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4" y="1566043"/>
            <a:ext cx="2081616" cy="2068920"/>
          </a:xfrm>
          <a:prstGeom prst="rect">
            <a:avLst/>
          </a:prstGeom>
        </p:spPr>
      </p:pic>
      <p:sp>
        <p:nvSpPr>
          <p:cNvPr id="11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022930" y="5883989"/>
            <a:ext cx="13422380" cy="1478638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15821965" y="5540120"/>
            <a:ext cx="13422380" cy="1455714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k object 26"/>
          <p:cNvSpPr/>
          <p:nvPr userDrawn="1"/>
        </p:nvSpPr>
        <p:spPr>
          <a:xfrm>
            <a:off x="636402" y="4070428"/>
            <a:ext cx="28994729" cy="16811999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2" name="object 83"/>
          <p:cNvSpPr/>
          <p:nvPr userDrawn="1"/>
        </p:nvSpPr>
        <p:spPr>
          <a:xfrm>
            <a:off x="1010856" y="5583134"/>
            <a:ext cx="28238268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4" name="object 83"/>
          <p:cNvSpPr/>
          <p:nvPr userDrawn="1"/>
        </p:nvSpPr>
        <p:spPr>
          <a:xfrm>
            <a:off x="1010856" y="20474676"/>
            <a:ext cx="28238268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rgbClr val="649CB9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grpSp>
        <p:nvGrpSpPr>
          <p:cNvPr id="7" name="Grouper 6"/>
          <p:cNvGrpSpPr/>
          <p:nvPr userDrawn="1"/>
        </p:nvGrpSpPr>
        <p:grpSpPr>
          <a:xfrm>
            <a:off x="1669087" y="527737"/>
            <a:ext cx="19981570" cy="3236225"/>
            <a:chOff x="1108639" y="350832"/>
            <a:chExt cx="13272139" cy="2755899"/>
          </a:xfrm>
        </p:grpSpPr>
        <p:sp>
          <p:nvSpPr>
            <p:cNvPr id="8" name="object 108"/>
            <p:cNvSpPr/>
            <p:nvPr userDrawn="1"/>
          </p:nvSpPr>
          <p:spPr>
            <a:xfrm>
              <a:off x="1108639" y="398026"/>
              <a:ext cx="13272135" cy="2661920"/>
            </a:xfrm>
            <a:custGeom>
              <a:avLst/>
              <a:gdLst/>
              <a:ahLst/>
              <a:cxnLst/>
              <a:rect l="l" t="t" r="r" b="b"/>
              <a:pathLst>
                <a:path w="13272135" h="2661920">
                  <a:moveTo>
                    <a:pt x="13271979" y="2661510"/>
                  </a:moveTo>
                  <a:lnTo>
                    <a:pt x="0" y="2661510"/>
                  </a:lnTo>
                  <a:lnTo>
                    <a:pt x="0" y="0"/>
                  </a:lnTo>
                  <a:lnTo>
                    <a:pt x="13271979" y="0"/>
                  </a:lnTo>
                  <a:lnTo>
                    <a:pt x="13271979" y="266151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9" name="object 110"/>
            <p:cNvSpPr/>
            <p:nvPr/>
          </p:nvSpPr>
          <p:spPr>
            <a:xfrm>
              <a:off x="1108643" y="350832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10" name="object 111"/>
            <p:cNvSpPr/>
            <p:nvPr/>
          </p:nvSpPr>
          <p:spPr>
            <a:xfrm>
              <a:off x="1108643" y="3106731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4" y="944562"/>
            <a:ext cx="2081616" cy="2068920"/>
          </a:xfrm>
          <a:prstGeom prst="rect">
            <a:avLst/>
          </a:prstGeom>
        </p:spPr>
      </p:pic>
      <p:sp>
        <p:nvSpPr>
          <p:cNvPr id="15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022931" y="5883989"/>
            <a:ext cx="28221414" cy="14327896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 userDrawn="1"/>
        </p:nvGrpSpPr>
        <p:grpSpPr>
          <a:xfrm>
            <a:off x="1669087" y="527737"/>
            <a:ext cx="19981570" cy="4145536"/>
            <a:chOff x="1108639" y="350832"/>
            <a:chExt cx="13272139" cy="2755899"/>
          </a:xfrm>
        </p:grpSpPr>
        <p:sp>
          <p:nvSpPr>
            <p:cNvPr id="8" name="object 108"/>
            <p:cNvSpPr/>
            <p:nvPr/>
          </p:nvSpPr>
          <p:spPr>
            <a:xfrm>
              <a:off x="1108639" y="398026"/>
              <a:ext cx="13272135" cy="2661920"/>
            </a:xfrm>
            <a:custGeom>
              <a:avLst/>
              <a:gdLst/>
              <a:ahLst/>
              <a:cxnLst/>
              <a:rect l="l" t="t" r="r" b="b"/>
              <a:pathLst>
                <a:path w="13272135" h="2661920">
                  <a:moveTo>
                    <a:pt x="13271979" y="2661510"/>
                  </a:moveTo>
                  <a:lnTo>
                    <a:pt x="0" y="2661510"/>
                  </a:lnTo>
                  <a:lnTo>
                    <a:pt x="0" y="0"/>
                  </a:lnTo>
                  <a:lnTo>
                    <a:pt x="13271979" y="0"/>
                  </a:lnTo>
                  <a:lnTo>
                    <a:pt x="13271979" y="266151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9" name="object 110"/>
            <p:cNvSpPr/>
            <p:nvPr/>
          </p:nvSpPr>
          <p:spPr>
            <a:xfrm>
              <a:off x="1108643" y="350832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10" name="object 111"/>
            <p:cNvSpPr/>
            <p:nvPr/>
          </p:nvSpPr>
          <p:spPr>
            <a:xfrm>
              <a:off x="1108643" y="3106731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</p:grpSp>
      <p:sp>
        <p:nvSpPr>
          <p:cNvPr id="12" name="bk object 26"/>
          <p:cNvSpPr/>
          <p:nvPr userDrawn="1"/>
        </p:nvSpPr>
        <p:spPr>
          <a:xfrm>
            <a:off x="636404" y="5176187"/>
            <a:ext cx="6810914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4" name="bk object 26"/>
          <p:cNvSpPr/>
          <p:nvPr userDrawn="1"/>
        </p:nvSpPr>
        <p:spPr>
          <a:xfrm>
            <a:off x="8031008" y="5176187"/>
            <a:ext cx="6810914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5" name="bk object 26"/>
          <p:cNvSpPr/>
          <p:nvPr userDrawn="1"/>
        </p:nvSpPr>
        <p:spPr>
          <a:xfrm>
            <a:off x="15425613" y="5176187"/>
            <a:ext cx="6810914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6" name="bk object 26"/>
          <p:cNvSpPr/>
          <p:nvPr userDrawn="1"/>
        </p:nvSpPr>
        <p:spPr>
          <a:xfrm>
            <a:off x="22820219" y="5176187"/>
            <a:ext cx="6810914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7" name="object 83"/>
          <p:cNvSpPr/>
          <p:nvPr userDrawn="1"/>
        </p:nvSpPr>
        <p:spPr>
          <a:xfrm>
            <a:off x="1010856" y="5583134"/>
            <a:ext cx="6086837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8" name="object 83"/>
          <p:cNvSpPr/>
          <p:nvPr userDrawn="1"/>
        </p:nvSpPr>
        <p:spPr>
          <a:xfrm>
            <a:off x="23162288" y="20474676"/>
            <a:ext cx="6086837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4" y="1566043"/>
            <a:ext cx="2081616" cy="2068920"/>
          </a:xfrm>
          <a:prstGeom prst="rect">
            <a:avLst/>
          </a:prstGeom>
        </p:spPr>
      </p:pic>
      <p:sp>
        <p:nvSpPr>
          <p:cNvPr id="11" name="Espace réservé du contenu 10"/>
          <p:cNvSpPr>
            <a:spLocks noGrp="1"/>
          </p:cNvSpPr>
          <p:nvPr>
            <p:ph sz="quarter" idx="10"/>
          </p:nvPr>
        </p:nvSpPr>
        <p:spPr>
          <a:xfrm>
            <a:off x="1022931" y="5883989"/>
            <a:ext cx="6080223" cy="14671766"/>
          </a:xfrm>
        </p:spPr>
        <p:txBody>
          <a:bodyPr/>
          <a:lstStyle>
            <a:lvl1pPr marL="285750" indent="-285750">
              <a:defRPr lang="fr-FR" sz="20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7750" indent="-285750">
              <a:defRPr lang="fr-FR" sz="1800" kern="1200" baseline="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753750" indent="-285750">
              <a:defRPr lang="fr-FR" sz="18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defRPr lang="fr-FR" sz="1800" kern="1200" dirty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</a:lstStyle>
          <a:p>
            <a:pPr marL="252000" marR="351790" lvl="0" indent="-252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50000"/>
              <a:buBlip>
                <a:blip r:embed="rId3"/>
              </a:buBlip>
            </a:pPr>
            <a:r>
              <a:rPr lang="fr-FR" dirty="0"/>
              <a:t>Cliquez pour modifier les styles du texte du masque</a:t>
            </a:r>
          </a:p>
          <a:p>
            <a:pPr marL="468000" marR="351790" lvl="1" indent="-216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200000"/>
              <a:buFont typeface="Arial" charset="0"/>
              <a:buChar char="•"/>
            </a:pPr>
            <a:r>
              <a:rPr lang="fr-FR" dirty="0"/>
              <a:t>Deuxième niveau</a:t>
            </a:r>
          </a:p>
          <a:p>
            <a:pPr marL="648000" marR="351790" lvl="2" indent="-180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00000"/>
              <a:buFont typeface=".HelveticaNeueDeskInterface-Regular" charset="-120"/>
              <a:buChar char="-"/>
            </a:pPr>
            <a:r>
              <a:rPr lang="fr-FR" dirty="0"/>
              <a:t>Troisième niveau</a:t>
            </a:r>
          </a:p>
          <a:p>
            <a:pPr marL="0" lvl="3" indent="0" algn="l" defTabSz="914400" rtl="0" eaLnBrk="1" latinLnBrk="0" hangingPunct="1">
              <a:buNone/>
            </a:pPr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35" name="Espace réservé du contenu 10"/>
          <p:cNvSpPr>
            <a:spLocks noGrp="1"/>
          </p:cNvSpPr>
          <p:nvPr>
            <p:ph sz="quarter" idx="11"/>
          </p:nvPr>
        </p:nvSpPr>
        <p:spPr>
          <a:xfrm>
            <a:off x="8394833" y="5540120"/>
            <a:ext cx="6080223" cy="15015635"/>
          </a:xfrm>
        </p:spPr>
        <p:txBody>
          <a:bodyPr/>
          <a:lstStyle>
            <a:lvl1pPr marL="285750" indent="-285750">
              <a:defRPr lang="fr-FR" sz="20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7750" indent="-285750">
              <a:defRPr lang="fr-FR" sz="1800" kern="1200" baseline="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753750" indent="-285750">
              <a:defRPr lang="fr-FR" sz="18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defRPr lang="fr-FR" sz="1800" kern="1200" dirty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</a:lstStyle>
          <a:p>
            <a:pPr marL="252000" marR="351790" lvl="0" indent="-252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50000"/>
              <a:buBlip>
                <a:blip r:embed="rId3"/>
              </a:buBlip>
            </a:pPr>
            <a:r>
              <a:rPr lang="fr-FR" dirty="0"/>
              <a:t>Cliquez pour modifier les styles du texte du masque</a:t>
            </a:r>
          </a:p>
          <a:p>
            <a:pPr marL="468000" marR="351790" lvl="1" indent="-216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200000"/>
              <a:buFont typeface="Arial" charset="0"/>
              <a:buChar char="•"/>
            </a:pPr>
            <a:r>
              <a:rPr lang="fr-FR" dirty="0"/>
              <a:t>Deuxième niveau</a:t>
            </a:r>
          </a:p>
          <a:p>
            <a:pPr marL="648000" marR="351790" lvl="2" indent="-180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00000"/>
              <a:buFont typeface=".HelveticaNeueDeskInterface-Regular" charset="-120"/>
              <a:buChar char="-"/>
            </a:pPr>
            <a:r>
              <a:rPr lang="fr-FR" dirty="0"/>
              <a:t>Troisième niveau</a:t>
            </a:r>
          </a:p>
          <a:p>
            <a:pPr marL="0" lvl="3" indent="0" algn="l" defTabSz="914400" rtl="0" eaLnBrk="1" latinLnBrk="0" hangingPunct="1">
              <a:buNone/>
            </a:pPr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36" name="Espace réservé du contenu 10"/>
          <p:cNvSpPr>
            <a:spLocks noGrp="1"/>
          </p:cNvSpPr>
          <p:nvPr>
            <p:ph sz="quarter" idx="12"/>
          </p:nvPr>
        </p:nvSpPr>
        <p:spPr>
          <a:xfrm>
            <a:off x="15792219" y="5540120"/>
            <a:ext cx="6080223" cy="15015635"/>
          </a:xfrm>
        </p:spPr>
        <p:txBody>
          <a:bodyPr/>
          <a:lstStyle>
            <a:lvl1pPr marL="285750" indent="-285750">
              <a:defRPr lang="fr-FR" sz="20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7750" indent="-285750">
              <a:defRPr lang="fr-FR" sz="1800" kern="1200" baseline="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753750" indent="-285750">
              <a:defRPr lang="fr-FR" sz="18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defRPr lang="fr-FR" sz="1800" kern="1200" dirty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</a:lstStyle>
          <a:p>
            <a:pPr marL="252000" marR="351790" lvl="0" indent="-252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50000"/>
              <a:buBlip>
                <a:blip r:embed="rId3"/>
              </a:buBlip>
            </a:pPr>
            <a:r>
              <a:rPr lang="fr-FR" dirty="0"/>
              <a:t>Cliquez pour modifier les styles du texte du masque</a:t>
            </a:r>
          </a:p>
          <a:p>
            <a:pPr marL="468000" marR="351790" lvl="1" indent="-216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200000"/>
              <a:buFont typeface="Arial" charset="0"/>
              <a:buChar char="•"/>
            </a:pPr>
            <a:r>
              <a:rPr lang="fr-FR" dirty="0"/>
              <a:t>Deuxième niveau</a:t>
            </a:r>
          </a:p>
          <a:p>
            <a:pPr marL="648000" marR="351790" lvl="2" indent="-180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00000"/>
              <a:buFont typeface=".HelveticaNeueDeskInterface-Regular" charset="-120"/>
              <a:buChar char="-"/>
            </a:pPr>
            <a:r>
              <a:rPr lang="fr-FR" dirty="0"/>
              <a:t>Troisième niveau</a:t>
            </a:r>
          </a:p>
          <a:p>
            <a:pPr marL="0" lvl="3" indent="0" algn="l" defTabSz="914400" rtl="0" eaLnBrk="1" latinLnBrk="0" hangingPunct="1">
              <a:buNone/>
            </a:pPr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37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23164121" y="5540120"/>
            <a:ext cx="6080223" cy="14671766"/>
          </a:xfrm>
        </p:spPr>
        <p:txBody>
          <a:bodyPr/>
          <a:lstStyle>
            <a:lvl1pPr marL="285750" indent="-285750">
              <a:defRPr lang="fr-FR" sz="20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7750" indent="-285750">
              <a:defRPr lang="fr-FR" sz="1800" kern="1200" baseline="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753750" indent="-285750">
              <a:defRPr lang="fr-FR" sz="18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defRPr lang="fr-FR" sz="1800" kern="1200" dirty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</a:lstStyle>
          <a:p>
            <a:pPr marL="252000" marR="351790" lvl="0" indent="-252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50000"/>
              <a:buBlip>
                <a:blip r:embed="rId3"/>
              </a:buBlip>
            </a:pPr>
            <a:r>
              <a:rPr lang="fr-FR" dirty="0"/>
              <a:t>Cliquez pour modifier les styles du texte du masque</a:t>
            </a:r>
          </a:p>
          <a:p>
            <a:pPr marL="468000" marR="351790" lvl="1" indent="-216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200000"/>
              <a:buFont typeface="Arial" charset="0"/>
              <a:buChar char="•"/>
            </a:pPr>
            <a:r>
              <a:rPr lang="fr-FR" dirty="0"/>
              <a:t>Deuxième niveau</a:t>
            </a:r>
          </a:p>
          <a:p>
            <a:pPr marL="648000" marR="351790" lvl="2" indent="-180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00000"/>
              <a:buFont typeface=".HelveticaNeueDeskInterface-Regular" charset="-120"/>
              <a:buChar char="-"/>
            </a:pPr>
            <a:r>
              <a:rPr lang="fr-FR" dirty="0"/>
              <a:t>Troisième niveau</a:t>
            </a:r>
          </a:p>
          <a:p>
            <a:pPr marL="0" lvl="3" indent="0" algn="l" defTabSz="914400" rtl="0" eaLnBrk="1" latinLnBrk="0" hangingPunct="1">
              <a:buNone/>
            </a:pPr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k object 26"/>
          <p:cNvSpPr/>
          <p:nvPr userDrawn="1"/>
        </p:nvSpPr>
        <p:spPr>
          <a:xfrm>
            <a:off x="636403" y="5176187"/>
            <a:ext cx="9240792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2" name="bk object 27"/>
          <p:cNvSpPr/>
          <p:nvPr userDrawn="1"/>
        </p:nvSpPr>
        <p:spPr>
          <a:xfrm>
            <a:off x="10513371" y="5176187"/>
            <a:ext cx="9240792" cy="15706240"/>
          </a:xfrm>
          <a:custGeom>
            <a:avLst/>
            <a:gdLst/>
            <a:ahLst/>
            <a:cxnLst/>
            <a:rect l="l" t="t" r="r" b="b"/>
            <a:pathLst>
              <a:path w="6137909" h="7797165">
                <a:moveTo>
                  <a:pt x="0" y="0"/>
                </a:moveTo>
                <a:lnTo>
                  <a:pt x="0" y="7796708"/>
                </a:lnTo>
                <a:lnTo>
                  <a:pt x="6137757" y="779670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4" name="bk object 28"/>
          <p:cNvSpPr/>
          <p:nvPr userDrawn="1"/>
        </p:nvSpPr>
        <p:spPr>
          <a:xfrm>
            <a:off x="20390340" y="5176187"/>
            <a:ext cx="9240792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5" name="object 81"/>
          <p:cNvSpPr/>
          <p:nvPr userDrawn="1"/>
        </p:nvSpPr>
        <p:spPr>
          <a:xfrm>
            <a:off x="20772185" y="20474676"/>
            <a:ext cx="8476940" cy="0"/>
          </a:xfrm>
          <a:custGeom>
            <a:avLst/>
            <a:gdLst/>
            <a:ahLst/>
            <a:cxnLst/>
            <a:rect l="l" t="t" r="r" b="b"/>
            <a:pathLst>
              <a:path w="5630544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6" name="object 83"/>
          <p:cNvSpPr/>
          <p:nvPr userDrawn="1"/>
        </p:nvSpPr>
        <p:spPr>
          <a:xfrm>
            <a:off x="1010856" y="5583134"/>
            <a:ext cx="8476940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grpSp>
        <p:nvGrpSpPr>
          <p:cNvPr id="19" name="Grouper 18"/>
          <p:cNvGrpSpPr/>
          <p:nvPr userDrawn="1"/>
        </p:nvGrpSpPr>
        <p:grpSpPr>
          <a:xfrm>
            <a:off x="1669087" y="527737"/>
            <a:ext cx="19981570" cy="4145536"/>
            <a:chOff x="1108639" y="350832"/>
            <a:chExt cx="13272139" cy="2755899"/>
          </a:xfrm>
        </p:grpSpPr>
        <p:sp>
          <p:nvSpPr>
            <p:cNvPr id="20" name="object 108"/>
            <p:cNvSpPr/>
            <p:nvPr/>
          </p:nvSpPr>
          <p:spPr>
            <a:xfrm>
              <a:off x="1108639" y="398026"/>
              <a:ext cx="13272135" cy="2661920"/>
            </a:xfrm>
            <a:custGeom>
              <a:avLst/>
              <a:gdLst/>
              <a:ahLst/>
              <a:cxnLst/>
              <a:rect l="l" t="t" r="r" b="b"/>
              <a:pathLst>
                <a:path w="13272135" h="2661920">
                  <a:moveTo>
                    <a:pt x="13271979" y="2661510"/>
                  </a:moveTo>
                  <a:lnTo>
                    <a:pt x="0" y="2661510"/>
                  </a:lnTo>
                  <a:lnTo>
                    <a:pt x="0" y="0"/>
                  </a:lnTo>
                  <a:lnTo>
                    <a:pt x="13271979" y="0"/>
                  </a:lnTo>
                  <a:lnTo>
                    <a:pt x="13271979" y="266151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21" name="object 110"/>
            <p:cNvSpPr/>
            <p:nvPr/>
          </p:nvSpPr>
          <p:spPr>
            <a:xfrm>
              <a:off x="1108643" y="350832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22" name="object 111"/>
            <p:cNvSpPr/>
            <p:nvPr/>
          </p:nvSpPr>
          <p:spPr>
            <a:xfrm>
              <a:off x="1108643" y="3106731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</p:grp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4" y="1566043"/>
            <a:ext cx="2081616" cy="2068920"/>
          </a:xfrm>
          <a:prstGeom prst="rect">
            <a:avLst/>
          </a:prstGeom>
        </p:spPr>
      </p:pic>
      <p:sp>
        <p:nvSpPr>
          <p:cNvPr id="27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1022931" y="5769366"/>
            <a:ext cx="8489368" cy="14671766"/>
          </a:xfrm>
        </p:spPr>
        <p:txBody>
          <a:bodyPr/>
          <a:lstStyle>
            <a:lvl1pPr marL="285750" indent="-285750">
              <a:defRPr lang="fr-FR" sz="20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7750" indent="-285750">
              <a:defRPr lang="fr-FR" sz="1800" kern="1200" baseline="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753750" indent="-285750">
              <a:defRPr lang="fr-FR" sz="18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defRPr lang="fr-FR" sz="1800" kern="1200" dirty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</a:lstStyle>
          <a:p>
            <a:pPr marL="252000" marR="351790" lvl="0" indent="-252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50000"/>
              <a:buBlip>
                <a:blip r:embed="rId3"/>
              </a:buBlip>
            </a:pPr>
            <a:r>
              <a:rPr lang="fr-FR" dirty="0"/>
              <a:t>Cliquez pour modifier les styles du texte du masque</a:t>
            </a:r>
          </a:p>
          <a:p>
            <a:pPr marL="468000" marR="351790" lvl="1" indent="-216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200000"/>
              <a:buFont typeface="Arial" charset="0"/>
              <a:buChar char="•"/>
            </a:pPr>
            <a:r>
              <a:rPr lang="fr-FR" dirty="0"/>
              <a:t>Deuxième niveau</a:t>
            </a:r>
          </a:p>
          <a:p>
            <a:pPr marL="648000" marR="351790" lvl="2" indent="-180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00000"/>
              <a:buFont typeface=".HelveticaNeueDeskInterface-Regular" charset="-120"/>
              <a:buChar char="-"/>
            </a:pPr>
            <a:r>
              <a:rPr lang="fr-FR" dirty="0"/>
              <a:t>Troisième niveau</a:t>
            </a:r>
          </a:p>
          <a:p>
            <a:pPr marL="0" lvl="3" indent="0" algn="l" defTabSz="914400" rtl="0" eaLnBrk="1" latinLnBrk="0" hangingPunct="1">
              <a:buNone/>
            </a:pPr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8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10888954" y="5540120"/>
            <a:ext cx="8489368" cy="14901012"/>
          </a:xfrm>
        </p:spPr>
        <p:txBody>
          <a:bodyPr/>
          <a:lstStyle>
            <a:lvl1pPr marL="285750" indent="-285750">
              <a:defRPr lang="fr-FR" sz="20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7750" indent="-285750">
              <a:defRPr lang="fr-FR" sz="1800" kern="1200" baseline="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753750" indent="-285750">
              <a:defRPr lang="fr-FR" sz="18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defRPr lang="fr-FR" sz="1800" kern="1200" dirty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</a:lstStyle>
          <a:p>
            <a:pPr marL="252000" marR="351790" lvl="0" indent="-252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50000"/>
              <a:buBlip>
                <a:blip r:embed="rId3"/>
              </a:buBlip>
            </a:pPr>
            <a:r>
              <a:rPr lang="fr-FR" dirty="0"/>
              <a:t>Cliquez pour modifier les styles du texte du masque</a:t>
            </a:r>
          </a:p>
          <a:p>
            <a:pPr marL="468000" marR="351790" lvl="1" indent="-216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200000"/>
              <a:buFont typeface="Arial" charset="0"/>
              <a:buChar char="•"/>
            </a:pPr>
            <a:r>
              <a:rPr lang="fr-FR" dirty="0"/>
              <a:t>Deuxième niveau</a:t>
            </a:r>
          </a:p>
          <a:p>
            <a:pPr marL="648000" marR="351790" lvl="2" indent="-180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00000"/>
              <a:buFont typeface=".HelveticaNeueDeskInterface-Regular" charset="-120"/>
              <a:buChar char="-"/>
            </a:pPr>
            <a:r>
              <a:rPr lang="fr-FR" dirty="0"/>
              <a:t>Troisième niveau</a:t>
            </a:r>
          </a:p>
          <a:p>
            <a:pPr marL="0" lvl="3" indent="0" algn="l" defTabSz="914400" rtl="0" eaLnBrk="1" latinLnBrk="0" hangingPunct="1">
              <a:buNone/>
            </a:pPr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9" name="Espace réservé du contenu 10"/>
          <p:cNvSpPr>
            <a:spLocks noGrp="1"/>
          </p:cNvSpPr>
          <p:nvPr>
            <p:ph sz="quarter" idx="15"/>
          </p:nvPr>
        </p:nvSpPr>
        <p:spPr>
          <a:xfrm>
            <a:off x="20754976" y="5654743"/>
            <a:ext cx="8489368" cy="14671766"/>
          </a:xfrm>
        </p:spPr>
        <p:txBody>
          <a:bodyPr/>
          <a:lstStyle>
            <a:lvl1pPr marL="285750" indent="-285750">
              <a:defRPr lang="fr-FR" sz="20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7750" indent="-285750">
              <a:defRPr lang="fr-FR" sz="1800" kern="1200" baseline="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753750" indent="-285750">
              <a:defRPr lang="fr-FR" sz="18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defRPr lang="fr-FR" sz="1800" kern="1200" dirty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</a:lstStyle>
          <a:p>
            <a:pPr marL="252000" marR="351790" lvl="0" indent="-252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50000"/>
              <a:buBlip>
                <a:blip r:embed="rId3"/>
              </a:buBlip>
            </a:pPr>
            <a:r>
              <a:rPr lang="fr-FR" dirty="0"/>
              <a:t>Cliquez pour modifier les styles du texte du masque</a:t>
            </a:r>
          </a:p>
          <a:p>
            <a:pPr marL="468000" marR="351790" lvl="1" indent="-216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200000"/>
              <a:buFont typeface="Arial" charset="0"/>
              <a:buChar char="•"/>
            </a:pPr>
            <a:r>
              <a:rPr lang="fr-FR" dirty="0"/>
              <a:t>Deuxième niveau</a:t>
            </a:r>
          </a:p>
          <a:p>
            <a:pPr marL="648000" marR="351790" lvl="2" indent="-180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00000"/>
              <a:buFont typeface=".HelveticaNeueDeskInterface-Regular" charset="-120"/>
              <a:buChar char="-"/>
            </a:pPr>
            <a:r>
              <a:rPr lang="fr-FR" dirty="0"/>
              <a:t>Troisième niveau</a:t>
            </a:r>
          </a:p>
          <a:p>
            <a:pPr marL="0" lvl="3" indent="0" algn="l" defTabSz="914400" rtl="0" eaLnBrk="1" latinLnBrk="0" hangingPunct="1">
              <a:buNone/>
            </a:pPr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26"/>
          <p:cNvSpPr/>
          <p:nvPr userDrawn="1"/>
        </p:nvSpPr>
        <p:spPr>
          <a:xfrm>
            <a:off x="15468274" y="5176187"/>
            <a:ext cx="14162858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6" name="bk object 26"/>
          <p:cNvSpPr/>
          <p:nvPr userDrawn="1"/>
        </p:nvSpPr>
        <p:spPr>
          <a:xfrm>
            <a:off x="636403" y="5176187"/>
            <a:ext cx="14162858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7" name="object 83"/>
          <p:cNvSpPr/>
          <p:nvPr userDrawn="1"/>
        </p:nvSpPr>
        <p:spPr>
          <a:xfrm>
            <a:off x="1010855" y="5583134"/>
            <a:ext cx="13434456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8" name="object 83"/>
          <p:cNvSpPr/>
          <p:nvPr userDrawn="1"/>
        </p:nvSpPr>
        <p:spPr>
          <a:xfrm>
            <a:off x="15814669" y="20474676"/>
            <a:ext cx="13434456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grpSp>
        <p:nvGrpSpPr>
          <p:cNvPr id="19" name="Grouper 18"/>
          <p:cNvGrpSpPr/>
          <p:nvPr userDrawn="1"/>
        </p:nvGrpSpPr>
        <p:grpSpPr>
          <a:xfrm>
            <a:off x="1669087" y="527737"/>
            <a:ext cx="19981570" cy="4145536"/>
            <a:chOff x="1108639" y="350832"/>
            <a:chExt cx="13272139" cy="2755899"/>
          </a:xfrm>
        </p:grpSpPr>
        <p:sp>
          <p:nvSpPr>
            <p:cNvPr id="20" name="object 108"/>
            <p:cNvSpPr/>
            <p:nvPr/>
          </p:nvSpPr>
          <p:spPr>
            <a:xfrm>
              <a:off x="1108639" y="398026"/>
              <a:ext cx="13272135" cy="2661920"/>
            </a:xfrm>
            <a:custGeom>
              <a:avLst/>
              <a:gdLst/>
              <a:ahLst/>
              <a:cxnLst/>
              <a:rect l="l" t="t" r="r" b="b"/>
              <a:pathLst>
                <a:path w="13272135" h="2661920">
                  <a:moveTo>
                    <a:pt x="13271979" y="2661510"/>
                  </a:moveTo>
                  <a:lnTo>
                    <a:pt x="0" y="2661510"/>
                  </a:lnTo>
                  <a:lnTo>
                    <a:pt x="0" y="0"/>
                  </a:lnTo>
                  <a:lnTo>
                    <a:pt x="13271979" y="0"/>
                  </a:lnTo>
                  <a:lnTo>
                    <a:pt x="13271979" y="266151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21" name="object 110"/>
            <p:cNvSpPr/>
            <p:nvPr/>
          </p:nvSpPr>
          <p:spPr>
            <a:xfrm>
              <a:off x="1108643" y="350832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22" name="object 111"/>
            <p:cNvSpPr/>
            <p:nvPr/>
          </p:nvSpPr>
          <p:spPr>
            <a:xfrm>
              <a:off x="1108643" y="3106731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</p:grp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4" y="1566043"/>
            <a:ext cx="2081616" cy="2068920"/>
          </a:xfrm>
          <a:prstGeom prst="rect">
            <a:avLst/>
          </a:prstGeom>
        </p:spPr>
      </p:pic>
      <p:sp>
        <p:nvSpPr>
          <p:cNvPr id="24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1022930" y="5769366"/>
            <a:ext cx="13422380" cy="14671766"/>
          </a:xfrm>
        </p:spPr>
        <p:txBody>
          <a:bodyPr/>
          <a:lstStyle>
            <a:lvl1pPr marL="285750" indent="-285750">
              <a:defRPr lang="fr-FR" sz="20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7750" indent="-285750">
              <a:defRPr lang="fr-FR" sz="1800" kern="1200" baseline="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753750" indent="-285750">
              <a:defRPr lang="fr-FR" sz="18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defRPr lang="fr-FR" sz="1800" kern="1200" dirty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</a:lstStyle>
          <a:p>
            <a:pPr marL="252000" marR="351790" lvl="0" indent="-252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50000"/>
              <a:buBlip>
                <a:blip r:embed="rId3"/>
              </a:buBlip>
            </a:pPr>
            <a:r>
              <a:rPr lang="fr-FR" dirty="0"/>
              <a:t>Cliquez pour modifier les styles du texte du masque</a:t>
            </a:r>
          </a:p>
          <a:p>
            <a:pPr marL="468000" marR="351790" lvl="1" indent="-216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200000"/>
              <a:buFont typeface="Arial" charset="0"/>
              <a:buChar char="•"/>
            </a:pPr>
            <a:r>
              <a:rPr lang="fr-FR" dirty="0"/>
              <a:t>Deuxième niveau</a:t>
            </a:r>
          </a:p>
          <a:p>
            <a:pPr marL="648000" marR="351790" lvl="2" indent="-180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00000"/>
              <a:buFont typeface=".HelveticaNeueDeskInterface-Regular" charset="-120"/>
              <a:buChar char="-"/>
            </a:pPr>
            <a:r>
              <a:rPr lang="fr-FR" dirty="0"/>
              <a:t>Troisième niveau</a:t>
            </a:r>
          </a:p>
          <a:p>
            <a:pPr marL="0" lvl="3" indent="0" algn="l" defTabSz="914400" rtl="0" eaLnBrk="1" latinLnBrk="0" hangingPunct="1">
              <a:buNone/>
            </a:pPr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5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15821965" y="5540120"/>
            <a:ext cx="13422380" cy="14671766"/>
          </a:xfrm>
        </p:spPr>
        <p:txBody>
          <a:bodyPr/>
          <a:lstStyle>
            <a:lvl1pPr marL="285750" indent="-285750">
              <a:defRPr lang="fr-FR" sz="20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7750" indent="-285750">
              <a:defRPr lang="fr-FR" sz="1800" kern="1200" baseline="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753750" indent="-285750">
              <a:defRPr lang="fr-FR" sz="18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defRPr lang="fr-FR" sz="1800" kern="1200" dirty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</a:lstStyle>
          <a:p>
            <a:pPr marL="252000" marR="351790" lvl="0" indent="-252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50000"/>
              <a:buBlip>
                <a:blip r:embed="rId3"/>
              </a:buBlip>
            </a:pPr>
            <a:r>
              <a:rPr lang="fr-FR" dirty="0"/>
              <a:t>Cliquez pour modifier les styles du texte du masque</a:t>
            </a:r>
          </a:p>
          <a:p>
            <a:pPr marL="468000" marR="351790" lvl="1" indent="-216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200000"/>
              <a:buFont typeface="Arial" charset="0"/>
              <a:buChar char="•"/>
            </a:pPr>
            <a:r>
              <a:rPr lang="fr-FR" dirty="0"/>
              <a:t>Deuxième niveau</a:t>
            </a:r>
          </a:p>
          <a:p>
            <a:pPr marL="648000" marR="351790" lvl="2" indent="-180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00000"/>
              <a:buFont typeface=".HelveticaNeueDeskInterface-Regular" charset="-120"/>
              <a:buChar char="-"/>
            </a:pPr>
            <a:r>
              <a:rPr lang="fr-FR" dirty="0"/>
              <a:t>Troisième niveau</a:t>
            </a:r>
          </a:p>
          <a:p>
            <a:pPr marL="0" lvl="3" indent="0" algn="l" defTabSz="914400" rtl="0" eaLnBrk="1" latinLnBrk="0" hangingPunct="1">
              <a:buNone/>
            </a:pPr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k object 26"/>
          <p:cNvSpPr/>
          <p:nvPr userDrawn="1"/>
        </p:nvSpPr>
        <p:spPr>
          <a:xfrm>
            <a:off x="636402" y="5176187"/>
            <a:ext cx="28994729" cy="15706240"/>
          </a:xfrm>
          <a:custGeom>
            <a:avLst/>
            <a:gdLst/>
            <a:ahLst/>
            <a:cxnLst/>
            <a:rect l="l" t="t" r="r" b="b"/>
            <a:pathLst>
              <a:path w="6137909" h="10441305">
                <a:moveTo>
                  <a:pt x="0" y="0"/>
                </a:moveTo>
                <a:lnTo>
                  <a:pt x="0" y="10440778"/>
                </a:lnTo>
                <a:lnTo>
                  <a:pt x="6137757" y="10440778"/>
                </a:lnTo>
                <a:lnTo>
                  <a:pt x="61377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2" name="object 83"/>
          <p:cNvSpPr/>
          <p:nvPr userDrawn="1"/>
        </p:nvSpPr>
        <p:spPr>
          <a:xfrm>
            <a:off x="1010856" y="5583134"/>
            <a:ext cx="28238268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sp>
        <p:nvSpPr>
          <p:cNvPr id="14" name="object 83"/>
          <p:cNvSpPr/>
          <p:nvPr userDrawn="1"/>
        </p:nvSpPr>
        <p:spPr>
          <a:xfrm>
            <a:off x="1010856" y="20474676"/>
            <a:ext cx="28238268" cy="0"/>
          </a:xfrm>
          <a:custGeom>
            <a:avLst/>
            <a:gdLst/>
            <a:ahLst/>
            <a:cxnLst/>
            <a:rect l="l" t="t" r="r" b="b"/>
            <a:pathLst>
              <a:path w="5630545">
                <a:moveTo>
                  <a:pt x="0" y="0"/>
                </a:moveTo>
                <a:lnTo>
                  <a:pt x="5630507" y="0"/>
                </a:lnTo>
              </a:path>
            </a:pathLst>
          </a:custGeom>
          <a:ln w="33815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2709"/>
          </a:p>
        </p:txBody>
      </p:sp>
      <p:grpSp>
        <p:nvGrpSpPr>
          <p:cNvPr id="16" name="Grouper 15"/>
          <p:cNvGrpSpPr/>
          <p:nvPr userDrawn="1"/>
        </p:nvGrpSpPr>
        <p:grpSpPr>
          <a:xfrm>
            <a:off x="1669087" y="527737"/>
            <a:ext cx="19981570" cy="4145536"/>
            <a:chOff x="1108639" y="350832"/>
            <a:chExt cx="13272139" cy="2755899"/>
          </a:xfrm>
        </p:grpSpPr>
        <p:sp>
          <p:nvSpPr>
            <p:cNvPr id="17" name="object 108"/>
            <p:cNvSpPr/>
            <p:nvPr/>
          </p:nvSpPr>
          <p:spPr>
            <a:xfrm>
              <a:off x="1108639" y="398026"/>
              <a:ext cx="13272135" cy="2661920"/>
            </a:xfrm>
            <a:custGeom>
              <a:avLst/>
              <a:gdLst/>
              <a:ahLst/>
              <a:cxnLst/>
              <a:rect l="l" t="t" r="r" b="b"/>
              <a:pathLst>
                <a:path w="13272135" h="2661920">
                  <a:moveTo>
                    <a:pt x="13271979" y="2661510"/>
                  </a:moveTo>
                  <a:lnTo>
                    <a:pt x="0" y="2661510"/>
                  </a:lnTo>
                  <a:lnTo>
                    <a:pt x="0" y="0"/>
                  </a:lnTo>
                  <a:lnTo>
                    <a:pt x="13271979" y="0"/>
                  </a:lnTo>
                  <a:lnTo>
                    <a:pt x="13271979" y="266151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18" name="object 110"/>
            <p:cNvSpPr/>
            <p:nvPr/>
          </p:nvSpPr>
          <p:spPr>
            <a:xfrm>
              <a:off x="1108643" y="350832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  <p:sp>
          <p:nvSpPr>
            <p:cNvPr id="19" name="object 111"/>
            <p:cNvSpPr/>
            <p:nvPr/>
          </p:nvSpPr>
          <p:spPr>
            <a:xfrm>
              <a:off x="1108643" y="3106731"/>
              <a:ext cx="13272135" cy="0"/>
            </a:xfrm>
            <a:custGeom>
              <a:avLst/>
              <a:gdLst/>
              <a:ahLst/>
              <a:cxnLst/>
              <a:rect l="l" t="t" r="r" b="b"/>
              <a:pathLst>
                <a:path w="13272135">
                  <a:moveTo>
                    <a:pt x="0" y="0"/>
                  </a:moveTo>
                  <a:lnTo>
                    <a:pt x="13271979" y="0"/>
                  </a:lnTo>
                </a:path>
              </a:pathLst>
            </a:custGeom>
            <a:ln w="238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2709"/>
            </a:p>
          </p:txBody>
        </p:sp>
      </p:grp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4" y="1566043"/>
            <a:ext cx="2081616" cy="2068920"/>
          </a:xfrm>
          <a:prstGeom prst="rect">
            <a:avLst/>
          </a:prstGeom>
        </p:spPr>
      </p:pic>
      <p:sp>
        <p:nvSpPr>
          <p:cNvPr id="15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1022931" y="5769366"/>
            <a:ext cx="28221414" cy="14442519"/>
          </a:xfrm>
        </p:spPr>
        <p:txBody>
          <a:bodyPr/>
          <a:lstStyle>
            <a:lvl1pPr marL="285750" indent="-285750">
              <a:defRPr lang="fr-FR" sz="20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37750" indent="-285750">
              <a:defRPr lang="fr-FR" sz="1800" kern="1200" baseline="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753750" indent="-285750">
              <a:defRPr lang="fr-FR" sz="1800" kern="1200" dirty="0" smtClean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>
              <a:defRPr lang="fr-FR" sz="1800" kern="1200" dirty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</a:lstStyle>
          <a:p>
            <a:pPr marL="252000" marR="351790" lvl="0" indent="-252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50000"/>
              <a:buBlip>
                <a:blip r:embed="rId3"/>
              </a:buBlip>
            </a:pPr>
            <a:r>
              <a:rPr lang="fr-FR" dirty="0"/>
              <a:t>Cliquez pour modifier les styles du texte du masque</a:t>
            </a:r>
          </a:p>
          <a:p>
            <a:pPr marL="468000" marR="351790" lvl="1" indent="-216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200000"/>
              <a:buFont typeface="Arial" charset="0"/>
              <a:buChar char="•"/>
            </a:pPr>
            <a:r>
              <a:rPr lang="fr-FR" dirty="0"/>
              <a:t>Deuxième niveau</a:t>
            </a:r>
          </a:p>
          <a:p>
            <a:pPr marL="648000" marR="351790" lvl="2" indent="-180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00000"/>
              <a:buFont typeface=".HelveticaNeueDeskInterface-Regular" charset="-120"/>
              <a:buChar char="-"/>
            </a:pPr>
            <a:r>
              <a:rPr lang="fr-FR" dirty="0"/>
              <a:t>Troisième niveau</a:t>
            </a:r>
          </a:p>
          <a:p>
            <a:pPr marL="0" lvl="3" indent="0" algn="l" defTabSz="914400" rtl="0" eaLnBrk="1" latinLnBrk="0" hangingPunct="1">
              <a:buNone/>
            </a:pPr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30267275" cy="21396325"/>
          </a:xfrm>
          <a:prstGeom prst="rect">
            <a:avLst/>
          </a:prstGeom>
        </p:spPr>
      </p:pic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>
          <a:xfrm>
            <a:off x="1137652" y="7144844"/>
            <a:ext cx="27877250" cy="1215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 and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subtitle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6" r:id="rId2"/>
    <p:sldLayoutId id="2147483667" r:id="rId3"/>
    <p:sldLayoutId id="2147483669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252000" marR="351790" indent="-252000" algn="l" defTabSz="914400" rtl="0" eaLnBrk="1" fontAlgn="ctr" latinLnBrk="0" hangingPunct="1">
        <a:lnSpc>
          <a:spcPts val="1800"/>
        </a:lnSpc>
        <a:spcBef>
          <a:spcPts val="600"/>
        </a:spcBef>
        <a:buSzPct val="150000"/>
        <a:buBlip>
          <a:blip r:embed="rId7"/>
        </a:buBlip>
        <a:defRPr lang="fr-FR" sz="2000" kern="1200" dirty="0" smtClean="0">
          <a:solidFill>
            <a:schemeClr val="tx1"/>
          </a:solidFill>
          <a:latin typeface="Trebuchet MS"/>
          <a:ea typeface="+mn-ea"/>
          <a:cs typeface="Trebuchet MS"/>
        </a:defRPr>
      </a:lvl1pPr>
      <a:lvl2pPr marL="468000" marR="351790" indent="-216000" algn="l" defTabSz="914400" rtl="0" eaLnBrk="1" fontAlgn="ctr" latinLnBrk="0" hangingPunct="1">
        <a:lnSpc>
          <a:spcPts val="1800"/>
        </a:lnSpc>
        <a:spcBef>
          <a:spcPts val="600"/>
        </a:spcBef>
        <a:buClr>
          <a:schemeClr val="bg1"/>
        </a:buClr>
        <a:buSzPct val="200000"/>
        <a:buFont typeface="Arial" charset="0"/>
        <a:buChar char="•"/>
        <a:defRPr lang="fr-FR" sz="1800" kern="1200" baseline="0" dirty="0" smtClean="0">
          <a:solidFill>
            <a:schemeClr val="tx1"/>
          </a:solidFill>
          <a:latin typeface="Trebuchet MS"/>
          <a:ea typeface="+mn-ea"/>
          <a:cs typeface="Trebuchet MS"/>
        </a:defRPr>
      </a:lvl2pPr>
      <a:lvl3pPr marL="648000" marR="351790" indent="-180000" algn="l" defTabSz="914400" rtl="0" eaLnBrk="1" fontAlgn="ctr" latinLnBrk="0" hangingPunct="1">
        <a:lnSpc>
          <a:spcPts val="1800"/>
        </a:lnSpc>
        <a:spcBef>
          <a:spcPts val="600"/>
        </a:spcBef>
        <a:buSzPct val="100000"/>
        <a:buFont typeface=".HelveticaNeueDeskInterface-Regular" charset="-120"/>
        <a:buChar char="-"/>
        <a:defRPr lang="fr-FR" sz="1800" kern="1200" dirty="0" smtClean="0">
          <a:solidFill>
            <a:schemeClr val="tx1"/>
          </a:solidFill>
          <a:latin typeface="Trebuchet MS"/>
          <a:ea typeface="+mn-ea"/>
          <a:cs typeface="Trebuchet MS"/>
        </a:defRPr>
      </a:lvl3pPr>
      <a:lvl4pPr marL="0" indent="0">
        <a:buNone/>
        <a:defRPr lang="fr-FR" sz="1800" kern="1200" dirty="0" smtClean="0">
          <a:solidFill>
            <a:schemeClr val="tx1"/>
          </a:solidFill>
          <a:latin typeface="Trebuchet MS"/>
          <a:ea typeface="+mn-ea"/>
          <a:cs typeface="Trebuchet MS"/>
        </a:defRPr>
      </a:lvl4pPr>
      <a:lvl5pPr marL="1828800">
        <a:defRPr lang="fr-FR" sz="1800" kern="1200" dirty="0">
          <a:solidFill>
            <a:schemeClr val="tx1"/>
          </a:solidFill>
          <a:latin typeface="Trebuchet MS"/>
          <a:ea typeface="+mn-ea"/>
          <a:cs typeface="Trebuchet M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67275" cy="21396325"/>
          </a:xfrm>
          <a:prstGeom prst="rect">
            <a:avLst/>
          </a:prstGeom>
        </p:spPr>
      </p:pic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252373" y="6342482"/>
            <a:ext cx="27877250" cy="1215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2000" marR="351790" lvl="0" indent="-252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50000"/>
              <a:buBlip>
                <a:blip r:embed="rId7"/>
              </a:buBlip>
            </a:pPr>
            <a:r>
              <a:rPr lang="fr-FR" dirty="0"/>
              <a:t>Clic and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subtitle</a:t>
            </a:r>
            <a:endParaRPr lang="fr-FR" dirty="0"/>
          </a:p>
          <a:p>
            <a:pPr marL="468000" marR="351790" lvl="1" indent="-216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200000"/>
              <a:buFont typeface="Arial" charset="0"/>
              <a:buChar char="•"/>
            </a:pPr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marL="648000" marR="351790" lvl="2" indent="-180000" algn="l" defTabSz="914400" rtl="0" eaLnBrk="1" fontAlgn="ctr" latinLnBrk="0" hangingPunct="1">
              <a:lnSpc>
                <a:spcPts val="1800"/>
              </a:lnSpc>
              <a:spcBef>
                <a:spcPts val="600"/>
              </a:spcBef>
              <a:buSzPct val="100000"/>
              <a:buFont typeface=".HelveticaNeueDeskInterface-Regular" charset="-120"/>
              <a:buChar char="-"/>
            </a:pPr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marL="0" lvl="3" indent="0" algn="l" defTabSz="914400" rtl="0" eaLnBrk="1" latinLnBrk="0" hangingPunct="1">
              <a:buNone/>
            </a:pPr>
            <a:r>
              <a:rPr lang="fr-FR" dirty="0"/>
              <a:t>Normal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77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68" r:id="rId3"/>
    <p:sldLayoutId id="2147483670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285750" indent="-285750">
        <a:defRPr lang="fr-FR" sz="2000" kern="1200" dirty="0" smtClean="0">
          <a:solidFill>
            <a:schemeClr val="tx1"/>
          </a:solidFill>
          <a:latin typeface="Trebuchet MS"/>
          <a:ea typeface="+mn-ea"/>
          <a:cs typeface="Trebuchet MS"/>
        </a:defRPr>
      </a:lvl1pPr>
      <a:lvl2pPr marL="537750" indent="-285750">
        <a:defRPr lang="fr-FR" sz="1800" kern="1200" baseline="0" dirty="0" smtClean="0">
          <a:solidFill>
            <a:schemeClr val="tx1"/>
          </a:solidFill>
          <a:latin typeface="Trebuchet MS"/>
          <a:ea typeface="+mn-ea"/>
          <a:cs typeface="Trebuchet MS"/>
        </a:defRPr>
      </a:lvl2pPr>
      <a:lvl3pPr marL="753750" indent="-285750">
        <a:defRPr lang="fr-FR" sz="1800" kern="1200" dirty="0" smtClean="0">
          <a:solidFill>
            <a:schemeClr val="tx1"/>
          </a:solidFill>
          <a:latin typeface="Trebuchet MS"/>
          <a:ea typeface="+mn-ea"/>
          <a:cs typeface="Trebuchet MS"/>
        </a:defRPr>
      </a:lvl3pPr>
      <a:lvl4pPr marL="1371600">
        <a:defRPr lang="fr-FR" sz="1800" kern="1200" dirty="0">
          <a:solidFill>
            <a:schemeClr val="tx1"/>
          </a:solidFill>
          <a:latin typeface="Trebuchet MS"/>
          <a:ea typeface="+mn-ea"/>
          <a:cs typeface="Trebuchet M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slideLayout" Target="../slideLayouts/slideLayout4.xml"/><Relationship Id="rId55" Type="http://schemas.openxmlformats.org/officeDocument/2006/relationships/image" Target="../media/image9.png"/><Relationship Id="rId63" Type="http://schemas.openxmlformats.org/officeDocument/2006/relationships/image" Target="../media/image17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image" Target="../media/image8.png"/><Relationship Id="rId62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image" Target="../media/image7.png"/><Relationship Id="rId58" Type="http://schemas.openxmlformats.org/officeDocument/2006/relationships/image" Target="../media/image12.png"/><Relationship Id="rId66" Type="http://schemas.openxmlformats.org/officeDocument/2006/relationships/image" Target="../media/image20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image" Target="../media/image11.png"/><Relationship Id="rId61" Type="http://schemas.openxmlformats.org/officeDocument/2006/relationships/image" Target="../media/image15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6.png"/><Relationship Id="rId60" Type="http://schemas.openxmlformats.org/officeDocument/2006/relationships/image" Target="../media/image14.png"/><Relationship Id="rId65" Type="http://schemas.openxmlformats.org/officeDocument/2006/relationships/image" Target="../media/image1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image" Target="../media/image10.png"/><Relationship Id="rId64" Type="http://schemas.openxmlformats.org/officeDocument/2006/relationships/image" Target="../media/image18.png"/><Relationship Id="rId8" Type="http://schemas.openxmlformats.org/officeDocument/2006/relationships/tags" Target="../tags/tag8.xml"/><Relationship Id="rId51" Type="http://schemas.openxmlformats.org/officeDocument/2006/relationships/image" Target="../media/image5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7DCB0-E08D-497E-8591-AEDF77C131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0000" y="11462562"/>
            <a:ext cx="28440000" cy="39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4F2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object 82"/>
          <p:cNvSpPr txBox="1"/>
          <p:nvPr>
            <p:custDataLst>
              <p:tags r:id="rId2"/>
            </p:custDataLst>
          </p:nvPr>
        </p:nvSpPr>
        <p:spPr>
          <a:xfrm>
            <a:off x="900000" y="15803562"/>
            <a:ext cx="28440000" cy="48570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762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wrap="square" lIns="180000" tIns="180000" rIns="180000" bIns="180000" rtlCol="0">
            <a:spAutoFit/>
          </a:bodyPr>
          <a:lstStyle/>
          <a:p>
            <a:pPr algn="just">
              <a:spcBef>
                <a:spcPts val="600"/>
              </a:spcBef>
            </a:pPr>
            <a:endParaRPr lang="fr-FR" sz="2800" b="1" spc="140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800" b="1" spc="140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800" b="1" spc="140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800" b="1" spc="140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800" b="1" spc="140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800" b="1" spc="140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800" b="1" spc="140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800" b="1" spc="140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800" b="1" spc="140" dirty="0">
              <a:solidFill>
                <a:schemeClr val="tx1">
                  <a:lumMod val="50000"/>
                </a:schemeClr>
              </a:solidFill>
              <a:latin typeface="Georgia-Bold"/>
              <a:cs typeface="Trebuchet MS"/>
            </a:endParaRPr>
          </a:p>
        </p:txBody>
      </p:sp>
      <p:pic>
        <p:nvPicPr>
          <p:cNvPr id="252" name="Picture 25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215372-6896-4C5E-9A29-1336EC77F18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995" y="17182061"/>
            <a:ext cx="2160000" cy="1629791"/>
          </a:xfrm>
          <a:prstGeom prst="rect">
            <a:avLst/>
          </a:prstGeom>
        </p:spPr>
      </p:pic>
      <p:sp>
        <p:nvSpPr>
          <p:cNvPr id="39" name="object 82"/>
          <p:cNvSpPr txBox="1"/>
          <p:nvPr>
            <p:custDataLst>
              <p:tags r:id="rId4"/>
            </p:custDataLst>
          </p:nvPr>
        </p:nvSpPr>
        <p:spPr>
          <a:xfrm>
            <a:off x="900000" y="4297362"/>
            <a:ext cx="28440000" cy="68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762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wrap="square" lIns="180000" tIns="180000" rIns="180000" bIns="180000" rtlCol="0">
            <a:spAutoFit/>
          </a:bodyPr>
          <a:lstStyle/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just">
              <a:spcBef>
                <a:spcPts val="600"/>
              </a:spcBef>
            </a:pPr>
            <a:endParaRPr lang="fr-FR" sz="2000" b="1" spc="6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7A32BE-3287-449B-A5BE-5207327832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52" y="8259762"/>
            <a:ext cx="1800000" cy="2792066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F6015036-374A-4DEA-942B-3907133854A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91847" y="5255794"/>
            <a:ext cx="48622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1.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If the mobile phone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is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off,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turn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it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on.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Georgia-Bold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DC4F2FC-CA94-456D-9250-98EFAEFD924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441598" y="6051289"/>
            <a:ext cx="2295919" cy="967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2. 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Tap the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app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logo.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0E5D9CE-EDEA-44C4-92E7-5CAB86BD188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608537" y="5345479"/>
            <a:ext cx="21937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3. 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Tap on “Weekly report”.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F2DFB57-7E6C-4441-AB9C-F13361F130C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2767619" y="5197309"/>
            <a:ext cx="36847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4.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Check the dates of the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week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want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report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  <a:p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If the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proposed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dates are incorrect,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tap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on the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calendar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2018AD1-E1CE-4E35-B363-F5B5A98A8CF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8623385" y="5659120"/>
            <a:ext cx="25691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5.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on any day of the week you want to report.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8B7995-F79F-48C1-B425-4B68109C011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2968526" y="5754347"/>
            <a:ext cx="22997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6.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on each disease to report.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0801475-7537-4BA1-AC29-DAFCB70B022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7194523" y="4678362"/>
            <a:ext cx="21492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7.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For each disease, tap on – and + to enter the number of cases and deaths.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FDB1B42-AC32-49D1-BAE9-33320F55B38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375776" y="8536879"/>
            <a:ext cx="27662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8.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Once the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of cases and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deaths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have been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entered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tap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OK.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602F034-9515-465F-9CD9-E5C42FEB66C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571949" y="8283696"/>
            <a:ext cx="45042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9.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on the next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enter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its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of cases and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deaths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</a:p>
          <a:p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To display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other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diseases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slide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finger on the screen. 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A033423-88DC-46FB-8F55-8E095DC268C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5894024" y="8464559"/>
            <a:ext cx="34306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10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Once all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diseases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are </a:t>
            </a:r>
            <a:r>
              <a:rPr lang="fr-CH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marked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as 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fr-CH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OK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tap the button at the bottom of the screen to send the report.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409BD06-6198-45CD-909B-9D6526451AC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2996901" y="8208153"/>
            <a:ext cx="5395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11.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Check the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week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number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and the information to be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reported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  <a:p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Tap on “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 to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report (tap ‘cancel’ to correct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).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E07E5A9-14A4-4F3E-9DA3-D460AE51ED9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95829" y="4373562"/>
            <a:ext cx="14226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Report </a:t>
            </a:r>
            <a:r>
              <a:rPr lang="fr-FR" sz="44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weekly</a:t>
            </a:r>
            <a:r>
              <a:rPr lang="fr-FR" sz="44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</a:t>
            </a:r>
            <a:r>
              <a:rPr lang="fr-FR" sz="4400" b="1" dirty="0" err="1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using</a:t>
            </a:r>
            <a:r>
              <a:rPr lang="fr-FR" sz="4400" b="1" dirty="0">
                <a:solidFill>
                  <a:schemeClr val="tx1">
                    <a:lumMod val="50000"/>
                  </a:schemeClr>
                </a:solidFill>
                <a:latin typeface="Georgia-Bold"/>
                <a:cs typeface="Arial" panose="020B0604020202020204" pitchFamily="34" charset="0"/>
              </a:rPr>
              <a:t> Argus on the mobile phone</a:t>
            </a:r>
            <a:endParaRPr lang="en-US" sz="4400" dirty="0">
              <a:solidFill>
                <a:schemeClr val="tx1">
                  <a:lumMod val="50000"/>
                </a:schemeClr>
              </a:solidFill>
              <a:latin typeface="Georgia-Bold"/>
              <a:cs typeface="Arial" panose="020B0604020202020204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D1D7362-3A63-468E-BF80-B2C70DF91234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2915027" y="5926133"/>
            <a:ext cx="1449914" cy="2181229"/>
            <a:chOff x="9009221" y="14268605"/>
            <a:chExt cx="3967162" cy="5968141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C307B074-3671-4D22-998B-937675E8D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3"/>
            <a:srcRect l="24762" t="14871" r="25713" b="9910"/>
            <a:stretch/>
          </p:blipFill>
          <p:spPr>
            <a:xfrm>
              <a:off x="9009221" y="14268605"/>
              <a:ext cx="3967162" cy="5968141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C6CA6D3-3CD1-41D1-9C13-36491ECE0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4"/>
            <a:srcRect l="29738" t="-1" r="13077" b="64273"/>
            <a:stretch/>
          </p:blipFill>
          <p:spPr>
            <a:xfrm>
              <a:off x="10423475" y="14268609"/>
              <a:ext cx="1721222" cy="1749125"/>
            </a:xfrm>
            <a:prstGeom prst="rect">
              <a:avLst/>
            </a:prstGeom>
            <a:effectLst/>
          </p:spPr>
        </p:pic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4F62DE5-8550-4D0D-BDF0-14059DA97016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950152" y="12415332"/>
            <a:ext cx="24933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2.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Tap the box below 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EVENT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and describe what has occurred.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CEF3493-C128-474A-BA47-C8AF103CF85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053121" y="13512851"/>
            <a:ext cx="20849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1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Tap on 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E5FC4B0-309D-456D-A7C9-43BA2936700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1703566" y="12583987"/>
            <a:ext cx="21574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3.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the calendar icon and select the date of the event. 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E9C944D-5E0E-4447-9264-04E4FD14E235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5789524" y="12309553"/>
            <a:ext cx="2401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4.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Tap the box below 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LOCATION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”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and enter the location of the event. 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B9FBC46-5032-4331-9DF5-A5015923D1A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0283230" y="12319038"/>
            <a:ext cx="35016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5.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When all the information has been entered, tap the button at the bottom of the screen to send the alert.</a:t>
            </a:r>
            <a:endParaRPr lang="en-US" sz="2800" dirty="0">
              <a:solidFill>
                <a:schemeClr val="tx1">
                  <a:lumMod val="50000"/>
                </a:schemeClr>
              </a:solidFill>
              <a:highlight>
                <a:srgbClr val="FFFF00"/>
              </a:highlight>
              <a:latin typeface="Georgia-Bold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1B00F91-49A1-4D0E-8C56-A0026808FA6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6161100" y="12011619"/>
            <a:ext cx="29933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6.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Check the information entered. </a:t>
            </a:r>
          </a:p>
          <a:p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Tap “Send” to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(tap “Cancel” to correct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).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BA96727-DD70-4E6D-A49B-10FCEA4BA7D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063728" y="11617690"/>
            <a:ext cx="76033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44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an </a:t>
            </a:r>
            <a:r>
              <a:rPr lang="fr-FR" sz="44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44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44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using</a:t>
            </a:r>
            <a:r>
              <a:rPr lang="fr-FR" sz="44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Argus</a:t>
            </a:r>
            <a:endParaRPr lang="en-US" sz="44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7D749238-1A3A-4965-B4D9-A1A43650A95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63728" y="15822038"/>
            <a:ext cx="151246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Check </a:t>
            </a:r>
            <a:r>
              <a:rPr lang="fr-FR" sz="44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that</a:t>
            </a:r>
            <a:r>
              <a:rPr lang="fr-FR" sz="44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44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44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reports and </a:t>
            </a:r>
            <a:r>
              <a:rPr lang="fr-FR" sz="44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alerts</a:t>
            </a:r>
            <a:r>
              <a:rPr lang="fr-FR" sz="44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are </a:t>
            </a:r>
            <a:r>
              <a:rPr lang="fr-FR" sz="44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well</a:t>
            </a:r>
            <a:r>
              <a:rPr lang="fr-FR" sz="44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4400" b="1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received</a:t>
            </a:r>
            <a:endParaRPr lang="en-US" sz="44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4C51709-9421-4BBA-916E-B3410B000AE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007302" y="17151854"/>
            <a:ext cx="20252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1 .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on</a:t>
            </a: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“History”.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9080283-6682-423E-B733-0BA3F437466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921587" y="16675884"/>
            <a:ext cx="103994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2. 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The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list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of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sent reports and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alerts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displayed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in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chronological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order. To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see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details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of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 report, tap on the report. </a:t>
            </a:r>
          </a:p>
          <a:p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The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reception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status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displayed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Red cross: report or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not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received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To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again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tap on the red cross. If an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presents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 red cross, call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supervisor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Green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tick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: report or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alert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received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Blue hourglass: delivery in progress (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can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take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up to 2h).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328280E-6D5E-4A56-94C9-37E98D274CF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9920215" y="16206758"/>
            <a:ext cx="46425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If a threshold for a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disease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reached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, a warning message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is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displayed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Check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that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reported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numbers are correct: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if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they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are: contact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your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supervisor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if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they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aren’t: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send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corrected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report.  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466BEE7-66ED-47F2-9CEC-489B77B6CCC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6893262" y="16647308"/>
            <a:ext cx="25504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3.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Press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the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arrow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at the top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left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of the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screen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 to return to the </a:t>
            </a:r>
            <a:r>
              <a:rPr lang="fr-FR" sz="2800" dirty="0" err="1">
                <a:solidFill>
                  <a:schemeClr val="tx1">
                    <a:lumMod val="50000"/>
                  </a:schemeClr>
                </a:solidFill>
                <a:latin typeface="Georgia-Bold"/>
              </a:rPr>
              <a:t>homepage</a:t>
            </a:r>
            <a:r>
              <a:rPr lang="fr-FR" sz="2800" dirty="0">
                <a:solidFill>
                  <a:schemeClr val="tx1">
                    <a:lumMod val="50000"/>
                  </a:schemeClr>
                </a:solidFill>
                <a:latin typeface="Georgia-Bold"/>
              </a:rPr>
              <a:t>. 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Georgia-Bold"/>
            </a:endParaRPr>
          </a:p>
        </p:txBody>
      </p:sp>
      <p:sp>
        <p:nvSpPr>
          <p:cNvPr id="102" name="TextBox 161">
            <a:extLst>
              <a:ext uri="{FF2B5EF4-FFF2-40B4-BE49-F238E27FC236}">
                <a16:creationId xmlns:a16="http://schemas.microsoft.com/office/drawing/2014/main" id="{49A57243-CBA5-4964-953E-A80411160EF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2336389" y="2662240"/>
            <a:ext cx="697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1373703" rtl="0" eaLnBrk="1" latinLnBrk="0" hangingPunct="1">
              <a:defRPr sz="2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6852" algn="l" defTabSz="1373703" rtl="0" eaLnBrk="1" latinLnBrk="0" hangingPunct="1">
              <a:defRPr sz="2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3703" algn="l" defTabSz="1373703" rtl="0" eaLnBrk="1" latinLnBrk="0" hangingPunct="1">
              <a:defRPr sz="2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60555" algn="l" defTabSz="1373703" rtl="0" eaLnBrk="1" latinLnBrk="0" hangingPunct="1">
              <a:defRPr sz="2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7406" algn="l" defTabSz="1373703" rtl="0" eaLnBrk="1" latinLnBrk="0" hangingPunct="1">
              <a:defRPr sz="2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4258" algn="l" defTabSz="1373703" rtl="0" eaLnBrk="1" latinLnBrk="0" hangingPunct="1">
              <a:defRPr sz="2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1109" algn="l" defTabSz="1373703" rtl="0" eaLnBrk="1" latinLnBrk="0" hangingPunct="1">
              <a:defRPr sz="2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7961" algn="l" defTabSz="1373703" rtl="0" eaLnBrk="1" latinLnBrk="0" hangingPunct="1">
              <a:defRPr sz="2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94812" algn="l" defTabSz="1373703" rtl="0" eaLnBrk="1" latinLnBrk="0" hangingPunct="1">
              <a:defRPr sz="27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000" b="1" dirty="0">
                <a:solidFill>
                  <a:srgbClr val="FF0000"/>
                </a:solidFill>
              </a:rPr>
              <a:t>Country logo + </a:t>
            </a:r>
            <a:r>
              <a:rPr lang="fr-CH" sz="4000" b="1" dirty="0" err="1">
                <a:solidFill>
                  <a:srgbClr val="FF0000"/>
                </a:solidFill>
              </a:rPr>
              <a:t>heading</a:t>
            </a:r>
            <a:r>
              <a:rPr lang="fr-CH" sz="4000" b="1" dirty="0">
                <a:solidFill>
                  <a:srgbClr val="FF0000"/>
                </a:solidFill>
              </a:rPr>
              <a:t> </a:t>
            </a:r>
            <a:r>
              <a:rPr lang="fr-CH" sz="4000" b="1" dirty="0" err="1">
                <a:solidFill>
                  <a:srgbClr val="FF0000"/>
                </a:solidFill>
              </a:rPr>
              <a:t>ministry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27D3967-DB5A-4851-932D-9BBB62014CC6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6533808" y="5154586"/>
            <a:ext cx="1986610" cy="2778750"/>
            <a:chOff x="6533808" y="5340730"/>
            <a:chExt cx="1986610" cy="2778750"/>
          </a:xfrm>
        </p:grpSpPr>
        <p:pic>
          <p:nvPicPr>
            <p:cNvPr id="4" name="Picture 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317A9614-3638-499B-A485-C608A8BBE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808" y="5340730"/>
              <a:ext cx="1800000" cy="2778750"/>
            </a:xfrm>
            <a:prstGeom prst="rect">
              <a:avLst/>
            </a:prstGeom>
          </p:spPr>
        </p:pic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F37069A-1469-43B6-94A7-26572C82D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574" y="5850563"/>
              <a:ext cx="1042844" cy="171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06CFBEF-715A-4619-A047-2B8C4BFCD25A}"/>
                </a:ext>
              </a:extLst>
            </p:cNvPr>
            <p:cNvSpPr/>
            <p:nvPr/>
          </p:nvSpPr>
          <p:spPr>
            <a:xfrm>
              <a:off x="6575803" y="5740366"/>
              <a:ext cx="916638" cy="7707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104D00-7DFF-4799-8B74-CEB93B5379DA}"/>
              </a:ext>
            </a:extLst>
          </p:cNvPr>
          <p:cNvGrpSpPr/>
          <p:nvPr>
            <p:custDataLst>
              <p:tags r:id="rId33"/>
            </p:custDataLst>
          </p:nvPr>
        </p:nvGrpSpPr>
        <p:grpSpPr>
          <a:xfrm>
            <a:off x="16665384" y="5154586"/>
            <a:ext cx="1876657" cy="2797908"/>
            <a:chOff x="16665384" y="5113445"/>
            <a:chExt cx="1876657" cy="2797908"/>
          </a:xfrm>
        </p:grpSpPr>
        <p:pic>
          <p:nvPicPr>
            <p:cNvPr id="11" name="Picture 1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5A7C5B47-2830-4216-8398-E296B5ECB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5384" y="5113445"/>
              <a:ext cx="1800000" cy="2797908"/>
            </a:xfrm>
            <a:prstGeom prst="rect">
              <a:avLst/>
            </a:prstGeom>
          </p:spPr>
        </p:pic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C448281-9072-4A3C-8134-E4C78179DA18}"/>
                </a:ext>
              </a:extLst>
            </p:cNvPr>
            <p:cNvCxnSpPr>
              <a:cxnSpLocks/>
            </p:cNvCxnSpPr>
            <p:nvPr/>
          </p:nvCxnSpPr>
          <p:spPr>
            <a:xfrm>
              <a:off x="17174540" y="6307999"/>
              <a:ext cx="13675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3AB1E4A6-4D36-480C-80F8-8BD58559793C}"/>
                </a:ext>
              </a:extLst>
            </p:cNvPr>
            <p:cNvSpPr/>
            <p:nvPr/>
          </p:nvSpPr>
          <p:spPr>
            <a:xfrm>
              <a:off x="16966610" y="6226777"/>
              <a:ext cx="207930" cy="2155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A442E8-C328-42B4-8110-0E2F7B9C5550}"/>
              </a:ext>
            </a:extLst>
          </p:cNvPr>
          <p:cNvGrpSpPr/>
          <p:nvPr>
            <p:custDataLst>
              <p:tags r:id="rId34"/>
            </p:custDataLst>
          </p:nvPr>
        </p:nvGrpSpPr>
        <p:grpSpPr>
          <a:xfrm>
            <a:off x="10653527" y="5154586"/>
            <a:ext cx="1935364" cy="2800000"/>
            <a:chOff x="10653527" y="5239840"/>
            <a:chExt cx="1935364" cy="2800000"/>
          </a:xfrm>
        </p:grpSpPr>
        <p:pic>
          <p:nvPicPr>
            <p:cNvPr id="9" name="Picture 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E92629B1-1844-4BB1-AB7D-431ECDAC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3527" y="5239840"/>
              <a:ext cx="1800000" cy="2800000"/>
            </a:xfrm>
            <a:prstGeom prst="rect">
              <a:avLst/>
            </a:prstGeom>
          </p:spPr>
        </p:pic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41DF003-C7CD-493D-BD08-CB9710F10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5665" y="5811583"/>
              <a:ext cx="393226" cy="181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FA17075-19DD-415E-B9A6-A7884E30EA77}"/>
                </a:ext>
              </a:extLst>
            </p:cNvPr>
            <p:cNvSpPr/>
            <p:nvPr/>
          </p:nvSpPr>
          <p:spPr>
            <a:xfrm>
              <a:off x="11821974" y="5713249"/>
              <a:ext cx="369894" cy="3091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77A3A4-0AE8-466E-8F7E-EBEA82C3EA48}"/>
              </a:ext>
            </a:extLst>
          </p:cNvPr>
          <p:cNvGrpSpPr/>
          <p:nvPr>
            <p:custDataLst>
              <p:tags r:id="rId35"/>
            </p:custDataLst>
          </p:nvPr>
        </p:nvGrpSpPr>
        <p:grpSpPr>
          <a:xfrm>
            <a:off x="21094199" y="5154586"/>
            <a:ext cx="1913923" cy="2800000"/>
            <a:chOff x="21094199" y="5100280"/>
            <a:chExt cx="1913923" cy="2800000"/>
          </a:xfrm>
        </p:grpSpPr>
        <p:pic>
          <p:nvPicPr>
            <p:cNvPr id="13" name="Picture 12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3B29AD06-3049-464B-85AE-919B1EA74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4200" y="5100280"/>
              <a:ext cx="1800000" cy="2800000"/>
            </a:xfrm>
            <a:prstGeom prst="rect">
              <a:avLst/>
            </a:prstGeom>
          </p:spPr>
        </p:pic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85D55B0-CC53-4A5F-9E29-FD06CEE786A4}"/>
                </a:ext>
              </a:extLst>
            </p:cNvPr>
            <p:cNvSpPr/>
            <p:nvPr/>
          </p:nvSpPr>
          <p:spPr>
            <a:xfrm>
              <a:off x="21094199" y="6022407"/>
              <a:ext cx="1735637" cy="4886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F4CEA45-3D74-4617-9748-322F04D79F86}"/>
                </a:ext>
              </a:extLst>
            </p:cNvPr>
            <p:cNvCxnSpPr>
              <a:cxnSpLocks/>
              <a:stCxn id="207" idx="6"/>
            </p:cNvCxnSpPr>
            <p:nvPr/>
          </p:nvCxnSpPr>
          <p:spPr>
            <a:xfrm>
              <a:off x="22829836" y="6266752"/>
              <a:ext cx="178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C7771E-A403-45A6-81C5-0DE8A6B1E371}"/>
              </a:ext>
            </a:extLst>
          </p:cNvPr>
          <p:cNvGrpSpPr/>
          <p:nvPr>
            <p:custDataLst>
              <p:tags r:id="rId36"/>
            </p:custDataLst>
          </p:nvPr>
        </p:nvGrpSpPr>
        <p:grpSpPr>
          <a:xfrm>
            <a:off x="25159892" y="5154586"/>
            <a:ext cx="2210623" cy="2790000"/>
            <a:chOff x="25159892" y="5129764"/>
            <a:chExt cx="2210623" cy="2790000"/>
          </a:xfrm>
        </p:grpSpPr>
        <p:pic>
          <p:nvPicPr>
            <p:cNvPr id="18" name="Picture 17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337F1218-D644-4471-8D93-6AB1BA1D3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9892" y="5129764"/>
              <a:ext cx="1800000" cy="2790000"/>
            </a:xfrm>
            <a:prstGeom prst="rect">
              <a:avLst/>
            </a:prstGeom>
          </p:spPr>
        </p:pic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8CA460E-7D0A-4866-9A9C-81B3D56341A0}"/>
                </a:ext>
              </a:extLst>
            </p:cNvPr>
            <p:cNvSpPr/>
            <p:nvPr/>
          </p:nvSpPr>
          <p:spPr>
            <a:xfrm>
              <a:off x="25883628" y="5519878"/>
              <a:ext cx="1076264" cy="2917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D7025B8-E568-4FC6-831A-90D9A2154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9892" y="5622430"/>
              <a:ext cx="410623" cy="38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581143-2D2A-426D-9DA2-1243BE90F5BC}"/>
              </a:ext>
            </a:extLst>
          </p:cNvPr>
          <p:cNvGrpSpPr/>
          <p:nvPr>
            <p:custDataLst>
              <p:tags r:id="rId37"/>
            </p:custDataLst>
          </p:nvPr>
        </p:nvGrpSpPr>
        <p:grpSpPr>
          <a:xfrm>
            <a:off x="1433856" y="8259762"/>
            <a:ext cx="2073869" cy="2778750"/>
            <a:chOff x="1084259" y="8260111"/>
            <a:chExt cx="2073869" cy="2778750"/>
          </a:xfrm>
        </p:grpSpPr>
        <p:pic>
          <p:nvPicPr>
            <p:cNvPr id="21" name="Picture 20" descr="A calculator next to a keyboard&#10;&#10;Description generated with very high confidence">
              <a:extLst>
                <a:ext uri="{FF2B5EF4-FFF2-40B4-BE49-F238E27FC236}">
                  <a16:creationId xmlns:a16="http://schemas.microsoft.com/office/drawing/2014/main" id="{2F6D353C-C696-42D6-A033-BEB62432A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27" y="8260111"/>
              <a:ext cx="1800000" cy="2778750"/>
            </a:xfrm>
            <a:prstGeom prst="rect">
              <a:avLst/>
            </a:prstGeom>
          </p:spPr>
        </p:pic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26291C9-2E9E-4FAC-9C38-5A0A70C8D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401" y="9489448"/>
              <a:ext cx="242727" cy="158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9E2FFF8-A817-4AFE-AF17-93EBDDBD1899}"/>
                </a:ext>
              </a:extLst>
            </p:cNvPr>
            <p:cNvSpPr/>
            <p:nvPr/>
          </p:nvSpPr>
          <p:spPr>
            <a:xfrm>
              <a:off x="1084259" y="9358289"/>
              <a:ext cx="1846183" cy="3316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B5A1D9-D0E8-4620-BC84-08D6DDB9D9AC}"/>
              </a:ext>
            </a:extLst>
          </p:cNvPr>
          <p:cNvGrpSpPr/>
          <p:nvPr>
            <p:custDataLst>
              <p:tags r:id="rId38"/>
            </p:custDataLst>
          </p:nvPr>
        </p:nvGrpSpPr>
        <p:grpSpPr>
          <a:xfrm>
            <a:off x="13842656" y="8259762"/>
            <a:ext cx="2030442" cy="2843228"/>
            <a:chOff x="12685713" y="8261728"/>
            <a:chExt cx="2030442" cy="2843228"/>
          </a:xfrm>
        </p:grpSpPr>
        <p:pic>
          <p:nvPicPr>
            <p:cNvPr id="27" name="Picture 26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18CE3DD-4CC6-40D5-9B60-4EF0DB6D6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1739" y="8261728"/>
              <a:ext cx="1800000" cy="2795825"/>
            </a:xfrm>
            <a:prstGeom prst="rect">
              <a:avLst/>
            </a:prstGeom>
          </p:spPr>
        </p:pic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6A70C718-164F-422D-9F87-4EFC35BB9903}"/>
                </a:ext>
              </a:extLst>
            </p:cNvPr>
            <p:cNvSpPr/>
            <p:nvPr/>
          </p:nvSpPr>
          <p:spPr>
            <a:xfrm>
              <a:off x="12685713" y="10773276"/>
              <a:ext cx="1856025" cy="3316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CDD73E9-326A-4952-BD13-E36346E04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35156" y="10783648"/>
              <a:ext cx="280999" cy="896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C3BAD3-881A-4394-84B6-94A8EE94DB11}"/>
              </a:ext>
            </a:extLst>
          </p:cNvPr>
          <p:cNvGrpSpPr/>
          <p:nvPr>
            <p:custDataLst>
              <p:tags r:id="rId39"/>
            </p:custDataLst>
          </p:nvPr>
        </p:nvGrpSpPr>
        <p:grpSpPr>
          <a:xfrm>
            <a:off x="20929137" y="8259762"/>
            <a:ext cx="1985425" cy="2782845"/>
            <a:chOff x="18783995" y="8277555"/>
            <a:chExt cx="1985425" cy="2782845"/>
          </a:xfrm>
        </p:grpSpPr>
        <p:pic>
          <p:nvPicPr>
            <p:cNvPr id="30" name="Picture 29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64D5FCD-1078-4A78-B93A-E1AEA9AC7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3995" y="8277555"/>
              <a:ext cx="1800000" cy="2782845"/>
            </a:xfrm>
            <a:prstGeom prst="rect">
              <a:avLst/>
            </a:prstGeom>
          </p:spPr>
        </p:pic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F293EDD-4B99-41E6-886B-5DC556C7CB77}"/>
                </a:ext>
              </a:extLst>
            </p:cNvPr>
            <p:cNvSpPr/>
            <p:nvPr/>
          </p:nvSpPr>
          <p:spPr>
            <a:xfrm>
              <a:off x="19779097" y="10120845"/>
              <a:ext cx="657719" cy="3066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9EB7F5C-6A78-4893-8F52-39100C9DC94C}"/>
                </a:ext>
              </a:extLst>
            </p:cNvPr>
            <p:cNvCxnSpPr>
              <a:cxnSpLocks/>
              <a:stCxn id="213" idx="7"/>
            </p:cNvCxnSpPr>
            <p:nvPr/>
          </p:nvCxnSpPr>
          <p:spPr>
            <a:xfrm flipV="1">
              <a:off x="20340495" y="8927156"/>
              <a:ext cx="428925" cy="1238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2EB0D4-A023-4A98-9521-03688371A6CA}"/>
              </a:ext>
            </a:extLst>
          </p:cNvPr>
          <p:cNvGrpSpPr/>
          <p:nvPr>
            <p:custDataLst>
              <p:tags r:id="rId40"/>
            </p:custDataLst>
          </p:nvPr>
        </p:nvGrpSpPr>
        <p:grpSpPr>
          <a:xfrm>
            <a:off x="1146367" y="12382909"/>
            <a:ext cx="2041766" cy="2778750"/>
            <a:chOff x="1146367" y="12228109"/>
            <a:chExt cx="2041766" cy="2778750"/>
          </a:xfrm>
        </p:grpSpPr>
        <p:pic>
          <p:nvPicPr>
            <p:cNvPr id="120" name="Picture 119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F872DE81-8B37-4859-8F5B-B1C2EF353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367" y="12228109"/>
              <a:ext cx="1800000" cy="2778750"/>
            </a:xfrm>
            <a:prstGeom prst="rect">
              <a:avLst/>
            </a:prstGeom>
          </p:spPr>
        </p:pic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4E0000D-3C52-42D8-8AC4-05875455F6E8}"/>
                </a:ext>
              </a:extLst>
            </p:cNvPr>
            <p:cNvSpPr/>
            <p:nvPr/>
          </p:nvSpPr>
          <p:spPr>
            <a:xfrm>
              <a:off x="2081759" y="13450385"/>
              <a:ext cx="820776" cy="7694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9B6ADD2-3B88-4328-923B-8591408F6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787" y="13842989"/>
              <a:ext cx="280346" cy="8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DA027E-6850-4A95-9123-D037F2ECD253}"/>
              </a:ext>
            </a:extLst>
          </p:cNvPr>
          <p:cNvGrpSpPr/>
          <p:nvPr>
            <p:custDataLst>
              <p:tags r:id="rId41"/>
            </p:custDataLst>
          </p:nvPr>
        </p:nvGrpSpPr>
        <p:grpSpPr>
          <a:xfrm>
            <a:off x="4702559" y="12382909"/>
            <a:ext cx="2095261" cy="2910153"/>
            <a:chOff x="4702559" y="12274392"/>
            <a:chExt cx="2095261" cy="2910153"/>
          </a:xfrm>
        </p:grpSpPr>
        <p:pic>
          <p:nvPicPr>
            <p:cNvPr id="226" name="Picture 22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FF0E6AF-B1D7-4699-8597-EA278A8FE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559" y="12274392"/>
              <a:ext cx="1800000" cy="2786250"/>
            </a:xfrm>
            <a:prstGeom prst="rect">
              <a:avLst/>
            </a:prstGeom>
          </p:spPr>
        </p:pic>
        <p:pic>
          <p:nvPicPr>
            <p:cNvPr id="231" name="Picture 230" descr="A close up of a keyboard&#10;&#10;Description generated with very high confidence">
              <a:extLst>
                <a:ext uri="{FF2B5EF4-FFF2-40B4-BE49-F238E27FC236}">
                  <a16:creationId xmlns:a16="http://schemas.microsoft.com/office/drawing/2014/main" id="{914F650F-A626-4140-AD33-25F690E77D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24"/>
            <a:stretch/>
          </p:blipFill>
          <p:spPr>
            <a:xfrm>
              <a:off x="4997820" y="13228984"/>
              <a:ext cx="1800000" cy="1955561"/>
            </a:xfrm>
            <a:prstGeom prst="rect">
              <a:avLst/>
            </a:prstGeom>
          </p:spPr>
        </p:pic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55B4217-09C1-44FF-932A-7916F462A460}"/>
                </a:ext>
              </a:extLst>
            </p:cNvPr>
            <p:cNvSpPr/>
            <p:nvPr/>
          </p:nvSpPr>
          <p:spPr>
            <a:xfrm>
              <a:off x="4742740" y="12863746"/>
              <a:ext cx="1799999" cy="4522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06E6EEA2-3551-4BDC-8B56-BFBCFB48D12F}"/>
                </a:ext>
              </a:extLst>
            </p:cNvPr>
            <p:cNvCxnSpPr/>
            <p:nvPr/>
          </p:nvCxnSpPr>
          <p:spPr>
            <a:xfrm>
              <a:off x="5476129" y="13305962"/>
              <a:ext cx="197651" cy="61182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A73B78-C3EF-4CB5-8ACC-78AD185FAE30}"/>
              </a:ext>
            </a:extLst>
          </p:cNvPr>
          <p:cNvGrpSpPr/>
          <p:nvPr>
            <p:custDataLst>
              <p:tags r:id="rId42"/>
            </p:custDataLst>
          </p:nvPr>
        </p:nvGrpSpPr>
        <p:grpSpPr>
          <a:xfrm>
            <a:off x="9626519" y="12382909"/>
            <a:ext cx="2028219" cy="2786250"/>
            <a:chOff x="9626519" y="12304829"/>
            <a:chExt cx="2028219" cy="2786250"/>
          </a:xfrm>
        </p:grpSpPr>
        <p:pic>
          <p:nvPicPr>
            <p:cNvPr id="235" name="Picture 23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77F78FB-93E4-465D-8065-B8562E32B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519" y="12304829"/>
              <a:ext cx="1800000" cy="2786250"/>
            </a:xfrm>
            <a:prstGeom prst="rect">
              <a:avLst/>
            </a:prstGeom>
          </p:spPr>
        </p:pic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BA89B29-BA98-4E4A-A20F-D79CC461F96B}"/>
                </a:ext>
              </a:extLst>
            </p:cNvPr>
            <p:cNvSpPr/>
            <p:nvPr/>
          </p:nvSpPr>
          <p:spPr>
            <a:xfrm>
              <a:off x="10207583" y="13399954"/>
              <a:ext cx="592931" cy="316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BE08AEB-B744-4B18-BB09-1126857A7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9028" y="13315989"/>
              <a:ext cx="885710" cy="1778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C93E03-5B65-4442-9748-DEE2FA14E6EA}"/>
              </a:ext>
            </a:extLst>
          </p:cNvPr>
          <p:cNvGrpSpPr/>
          <p:nvPr>
            <p:custDataLst>
              <p:tags r:id="rId43"/>
            </p:custDataLst>
          </p:nvPr>
        </p:nvGrpSpPr>
        <p:grpSpPr>
          <a:xfrm>
            <a:off x="13752410" y="12382909"/>
            <a:ext cx="1895106" cy="2786250"/>
            <a:chOff x="13752410" y="12274392"/>
            <a:chExt cx="1895106" cy="2786250"/>
          </a:xfrm>
        </p:grpSpPr>
        <p:pic>
          <p:nvPicPr>
            <p:cNvPr id="128" name="Picture 1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51391F0-9416-4583-A968-EACEE5E05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2410" y="12274392"/>
              <a:ext cx="1800000" cy="2786250"/>
            </a:xfrm>
            <a:prstGeom prst="rect">
              <a:avLst/>
            </a:prstGeom>
          </p:spPr>
        </p:pic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8D19A28-835F-46E1-941B-F4AE17B140FF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 flipV="1">
              <a:off x="15430304" y="13963067"/>
              <a:ext cx="217212" cy="1003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17CAE0D-4443-4C49-B03C-7A762C385E1F}"/>
                </a:ext>
              </a:extLst>
            </p:cNvPr>
            <p:cNvSpPr/>
            <p:nvPr/>
          </p:nvSpPr>
          <p:spPr>
            <a:xfrm>
              <a:off x="13769536" y="13842989"/>
              <a:ext cx="1660768" cy="4408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3BF7B1A-81DD-4048-A8B1-101082C6218D}"/>
              </a:ext>
            </a:extLst>
          </p:cNvPr>
          <p:cNvGrpSpPr/>
          <p:nvPr>
            <p:custDataLst>
              <p:tags r:id="rId44"/>
            </p:custDataLst>
          </p:nvPr>
        </p:nvGrpSpPr>
        <p:grpSpPr>
          <a:xfrm>
            <a:off x="18325977" y="12382909"/>
            <a:ext cx="1885131" cy="2824165"/>
            <a:chOff x="18325977" y="12274392"/>
            <a:chExt cx="1885131" cy="2824165"/>
          </a:xfrm>
        </p:grpSpPr>
        <p:pic>
          <p:nvPicPr>
            <p:cNvPr id="129" name="Picture 12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A26B9C83-24E2-4291-9FFA-B20D7F5D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25977" y="12274392"/>
              <a:ext cx="1800000" cy="2786250"/>
            </a:xfrm>
            <a:prstGeom prst="rect">
              <a:avLst/>
            </a:prstGeom>
          </p:spPr>
        </p:pic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D26C8FC-ABF9-494E-86CF-623141754AF6}"/>
                </a:ext>
              </a:extLst>
            </p:cNvPr>
            <p:cNvCxnSpPr>
              <a:cxnSpLocks/>
              <a:stCxn id="243" idx="7"/>
            </p:cNvCxnSpPr>
            <p:nvPr/>
          </p:nvCxnSpPr>
          <p:spPr>
            <a:xfrm flipV="1">
              <a:off x="19866498" y="14063430"/>
              <a:ext cx="344610" cy="7520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A8B5FA1-84A9-4AE1-A35A-EC0926A48D5C}"/>
                </a:ext>
              </a:extLst>
            </p:cNvPr>
            <p:cNvSpPr/>
            <p:nvPr/>
          </p:nvSpPr>
          <p:spPr>
            <a:xfrm>
              <a:off x="18354141" y="14766877"/>
              <a:ext cx="1771836" cy="3316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3BF6B7B-D060-430A-8F70-BD3ADAAF53B7}"/>
              </a:ext>
            </a:extLst>
          </p:cNvPr>
          <p:cNvGrpSpPr/>
          <p:nvPr>
            <p:custDataLst>
              <p:tags r:id="rId45"/>
            </p:custDataLst>
          </p:nvPr>
        </p:nvGrpSpPr>
        <p:grpSpPr>
          <a:xfrm>
            <a:off x="24180459" y="12382909"/>
            <a:ext cx="1931769" cy="2790000"/>
            <a:chOff x="24180459" y="12274392"/>
            <a:chExt cx="1931769" cy="2790000"/>
          </a:xfrm>
        </p:grpSpPr>
        <p:pic>
          <p:nvPicPr>
            <p:cNvPr id="237" name="Picture 236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11B2EB3-40AF-4BA6-87A6-A662F9FF6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0459" y="12274392"/>
              <a:ext cx="1800000" cy="2790000"/>
            </a:xfrm>
            <a:prstGeom prst="rect">
              <a:avLst/>
            </a:prstGeom>
          </p:spPr>
        </p:pic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32500CEA-682C-40B4-B90E-B1ED82087875}"/>
                </a:ext>
              </a:extLst>
            </p:cNvPr>
            <p:cNvSpPr/>
            <p:nvPr/>
          </p:nvSpPr>
          <p:spPr>
            <a:xfrm>
              <a:off x="25252291" y="14138347"/>
              <a:ext cx="489092" cy="1629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2DDBB5B-106E-4A59-B755-892DCF75D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59513" y="13835104"/>
              <a:ext cx="452715" cy="320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0ABA930-A249-4EA6-9CB9-500EA2F05C85}"/>
              </a:ext>
            </a:extLst>
          </p:cNvPr>
          <p:cNvGrpSpPr/>
          <p:nvPr>
            <p:custDataLst>
              <p:tags r:id="rId46"/>
            </p:custDataLst>
          </p:nvPr>
        </p:nvGrpSpPr>
        <p:grpSpPr>
          <a:xfrm>
            <a:off x="1159385" y="16964476"/>
            <a:ext cx="1855408" cy="2778750"/>
            <a:chOff x="1159385" y="16932910"/>
            <a:chExt cx="1855408" cy="2778750"/>
          </a:xfrm>
        </p:grpSpPr>
        <p:pic>
          <p:nvPicPr>
            <p:cNvPr id="131" name="Picture 13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29DD98C2-D944-487D-8031-8ACD90232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385" y="16932910"/>
              <a:ext cx="1800000" cy="2778750"/>
            </a:xfrm>
            <a:prstGeom prst="rect">
              <a:avLst/>
            </a:prstGeom>
          </p:spPr>
        </p:pic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585CEE0-03F5-456D-A5EC-391251E672A5}"/>
                </a:ext>
              </a:extLst>
            </p:cNvPr>
            <p:cNvSpPr/>
            <p:nvPr/>
          </p:nvSpPr>
          <p:spPr>
            <a:xfrm>
              <a:off x="1196620" y="18075622"/>
              <a:ext cx="856149" cy="79677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76638D5-9849-4E61-B099-D91E6A2DE9C1}"/>
                </a:ext>
              </a:extLst>
            </p:cNvPr>
            <p:cNvCxnSpPr>
              <a:cxnSpLocks/>
              <a:stCxn id="259" idx="7"/>
            </p:cNvCxnSpPr>
            <p:nvPr/>
          </p:nvCxnSpPr>
          <p:spPr>
            <a:xfrm flipV="1">
              <a:off x="1927389" y="17617667"/>
              <a:ext cx="1087404" cy="57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8874DFA-A3CA-4B96-B869-16F49C4BF1B7}"/>
              </a:ext>
            </a:extLst>
          </p:cNvPr>
          <p:cNvGrpSpPr/>
          <p:nvPr>
            <p:custDataLst>
              <p:tags r:id="rId47"/>
            </p:custDataLst>
          </p:nvPr>
        </p:nvGrpSpPr>
        <p:grpSpPr>
          <a:xfrm>
            <a:off x="4848437" y="16964476"/>
            <a:ext cx="2145474" cy="2877686"/>
            <a:chOff x="4848437" y="16937880"/>
            <a:chExt cx="2145474" cy="2877686"/>
          </a:xfrm>
        </p:grpSpPr>
        <p:pic>
          <p:nvPicPr>
            <p:cNvPr id="242" name="Picture 24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D07131E2-EE4C-422A-9B26-CA02D8E97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437" y="16937880"/>
              <a:ext cx="1800000" cy="2782500"/>
            </a:xfrm>
            <a:prstGeom prst="rect">
              <a:avLst/>
            </a:prstGeom>
          </p:spPr>
        </p:pic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4FAC476-3C1F-4ED3-8EA4-D388622C958D}"/>
                </a:ext>
              </a:extLst>
            </p:cNvPr>
            <p:cNvCxnSpPr>
              <a:cxnSpLocks/>
            </p:cNvCxnSpPr>
            <p:nvPr/>
          </p:nvCxnSpPr>
          <p:spPr>
            <a:xfrm>
              <a:off x="6558316" y="17841667"/>
              <a:ext cx="337610" cy="261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98742CF-737F-44A4-B9AB-EBC446F2BC77}"/>
                </a:ext>
              </a:extLst>
            </p:cNvPr>
            <p:cNvCxnSpPr>
              <a:cxnSpLocks/>
            </p:cNvCxnSpPr>
            <p:nvPr/>
          </p:nvCxnSpPr>
          <p:spPr>
            <a:xfrm>
              <a:off x="6600757" y="18610521"/>
              <a:ext cx="384861" cy="7768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4B8E1702-5C19-46A4-898B-BC7A9873DBDE}"/>
                </a:ext>
              </a:extLst>
            </p:cNvPr>
            <p:cNvCxnSpPr>
              <a:cxnSpLocks/>
              <a:stCxn id="262" idx="6"/>
            </p:cNvCxnSpPr>
            <p:nvPr/>
          </p:nvCxnSpPr>
          <p:spPr>
            <a:xfrm>
              <a:off x="6602682" y="19324964"/>
              <a:ext cx="391229" cy="4906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8BC9246C-20C5-4FC2-A6FB-093C7A707E5E}"/>
                </a:ext>
              </a:extLst>
            </p:cNvPr>
            <p:cNvSpPr/>
            <p:nvPr/>
          </p:nvSpPr>
          <p:spPr>
            <a:xfrm flipH="1">
              <a:off x="6239815" y="17592387"/>
              <a:ext cx="335987" cy="324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818C679B-DB4D-4A16-98B7-6D9F3DBDC45D}"/>
                </a:ext>
              </a:extLst>
            </p:cNvPr>
            <p:cNvSpPr/>
            <p:nvPr/>
          </p:nvSpPr>
          <p:spPr>
            <a:xfrm>
              <a:off x="6256479" y="18379595"/>
              <a:ext cx="335985" cy="35146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DF05D68C-19AE-4FE5-975B-EA43CD56ACB5}"/>
                </a:ext>
              </a:extLst>
            </p:cNvPr>
            <p:cNvSpPr/>
            <p:nvPr/>
          </p:nvSpPr>
          <p:spPr>
            <a:xfrm>
              <a:off x="6266697" y="19166166"/>
              <a:ext cx="335985" cy="3175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C3F51DA-9B88-4D5D-9A4C-DD8CF62EFF04}"/>
              </a:ext>
            </a:extLst>
          </p:cNvPr>
          <p:cNvGrpSpPr/>
          <p:nvPr>
            <p:custDataLst>
              <p:tags r:id="rId48"/>
            </p:custDataLst>
          </p:nvPr>
        </p:nvGrpSpPr>
        <p:grpSpPr>
          <a:xfrm>
            <a:off x="24755359" y="16964476"/>
            <a:ext cx="2034190" cy="2827073"/>
            <a:chOff x="24755359" y="16620308"/>
            <a:chExt cx="2034190" cy="2827073"/>
          </a:xfrm>
        </p:grpSpPr>
        <p:pic>
          <p:nvPicPr>
            <p:cNvPr id="136" name="Picture 13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E746DB7-E2DA-4413-947E-21BA5E6BF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0153" y="16664881"/>
              <a:ext cx="1800000" cy="2782500"/>
            </a:xfrm>
            <a:prstGeom prst="rect">
              <a:avLst/>
            </a:prstGeom>
          </p:spPr>
        </p:pic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3F1954E7-47FB-454E-BACC-C818F8000A40}"/>
                </a:ext>
              </a:extLst>
            </p:cNvPr>
            <p:cNvSpPr/>
            <p:nvPr/>
          </p:nvSpPr>
          <p:spPr>
            <a:xfrm>
              <a:off x="24755359" y="16620308"/>
              <a:ext cx="335985" cy="3729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>
                    <a:lumMod val="50000"/>
                  </a:schemeClr>
                </a:solidFill>
                <a:latin typeface="Georgia-Bold"/>
              </a:endParaRPr>
            </a:p>
          </p:txBody>
        </p: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4A427CA-42A9-4EC2-BC44-B8F81E29FD84}"/>
                </a:ext>
              </a:extLst>
            </p:cNvPr>
            <p:cNvCxnSpPr>
              <a:cxnSpLocks/>
              <a:stCxn id="263" idx="6"/>
            </p:cNvCxnSpPr>
            <p:nvPr/>
          </p:nvCxnSpPr>
          <p:spPr>
            <a:xfrm>
              <a:off x="25091344" y="16806798"/>
              <a:ext cx="1698205" cy="1261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bject 114">
            <a:extLst>
              <a:ext uri="{FF2B5EF4-FFF2-40B4-BE49-F238E27FC236}">
                <a16:creationId xmlns:a16="http://schemas.microsoft.com/office/drawing/2014/main" id="{724A8E00-49FD-4268-8ECA-90C771A2EE7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624695" y="765373"/>
            <a:ext cx="19985942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FACILITY - ARGUS</a:t>
            </a:r>
          </a:p>
          <a:p>
            <a:pPr algn="ctr"/>
            <a:r>
              <a:rPr lang="fr-FR" sz="6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fr-FR" sz="6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fr-FR" sz="6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aggregated</a:t>
            </a:r>
            <a:r>
              <a:rPr lang="fr-FR" sz="6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reports </a:t>
            </a:r>
          </a:p>
          <a:p>
            <a:pPr algn="ctr"/>
            <a:r>
              <a:rPr lang="fr-FR" sz="6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6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  <a:r>
              <a:rPr lang="fr-FR" sz="6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6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unexpected</a:t>
            </a:r>
            <a:r>
              <a:rPr lang="fr-FR" sz="6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events</a:t>
            </a:r>
            <a:endParaRPr lang="en-US" sz="6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12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V1">
  <a:themeElements>
    <a:clrScheme name="ARGUS OK">
      <a:dk1>
        <a:srgbClr val="565655"/>
      </a:dk1>
      <a:lt1>
        <a:srgbClr val="4F2A71"/>
      </a:lt1>
      <a:dk2>
        <a:srgbClr val="B692BC"/>
      </a:dk2>
      <a:lt2>
        <a:srgbClr val="639BB9"/>
      </a:lt2>
      <a:accent1>
        <a:srgbClr val="E3EAF1"/>
      </a:accent1>
      <a:accent2>
        <a:srgbClr val="C0D1DE"/>
      </a:accent2>
      <a:accent3>
        <a:srgbClr val="546999"/>
      </a:accent3>
      <a:accent4>
        <a:srgbClr val="ABAFCB"/>
      </a:accent4>
      <a:accent5>
        <a:srgbClr val="FEFFFF"/>
      </a:accent5>
      <a:accent6>
        <a:srgbClr val="FEFFFF"/>
      </a:accent6>
      <a:hlink>
        <a:srgbClr val="FEFFFF"/>
      </a:hlink>
      <a:folHlink>
        <a:srgbClr val="FE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2">
  <a:themeElements>
    <a:clrScheme name="ARGUS 2">
      <a:dk1>
        <a:srgbClr val="565655"/>
      </a:dk1>
      <a:lt1>
        <a:srgbClr val="4E2972"/>
      </a:lt1>
      <a:dk2>
        <a:srgbClr val="B692BC"/>
      </a:dk2>
      <a:lt2>
        <a:srgbClr val="639BB9"/>
      </a:lt2>
      <a:accent1>
        <a:srgbClr val="E3EAF1"/>
      </a:accent1>
      <a:accent2>
        <a:srgbClr val="C0D1DE"/>
      </a:accent2>
      <a:accent3>
        <a:srgbClr val="546999"/>
      </a:accent3>
      <a:accent4>
        <a:srgbClr val="ABAFCB"/>
      </a:accent4>
      <a:accent5>
        <a:srgbClr val="FEFFFF"/>
      </a:accent5>
      <a:accent6>
        <a:srgbClr val="FEFFFF"/>
      </a:accent6>
      <a:hlink>
        <a:srgbClr val="FEFFFF"/>
      </a:hlink>
      <a:folHlink>
        <a:srgbClr val="FE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4442</TotalTime>
  <Words>492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.HelveticaNeueDeskInterface-Regular</vt:lpstr>
      <vt:lpstr>Arial</vt:lpstr>
      <vt:lpstr>Calibri</vt:lpstr>
      <vt:lpstr>Georgia-Bold</vt:lpstr>
      <vt:lpstr>Trebuchet MS</vt:lpstr>
      <vt:lpstr>V1</vt:lpstr>
      <vt:lpstr>V2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DONNEES</dc:title>
  <dc:creator>GUERRA, José</dc:creator>
  <cp:lastModifiedBy>GUERRA, José</cp:lastModifiedBy>
  <cp:revision>96</cp:revision>
  <dcterms:created xsi:type="dcterms:W3CDTF">2017-12-13T09:30:39Z</dcterms:created>
  <dcterms:modified xsi:type="dcterms:W3CDTF">2019-05-07T13:31:53Z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2017-12-08T00:00:00Z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2017-12-13T00:00:00Z</vt:filetime>
  </property>
</Properties>
</file>