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63" r:id="rId2"/>
  </p:sldMasterIdLst>
  <p:notesMasterIdLst>
    <p:notesMasterId r:id="rId5"/>
  </p:notesMasterIdLst>
  <p:sldIdLst>
    <p:sldId id="260" r:id="rId3"/>
    <p:sldId id="262" r:id="rId4"/>
  </p:sldIdLst>
  <p:sldSz cx="7559675" cy="10691813"/>
  <p:notesSz cx="9926638" cy="6797675"/>
  <p:defaultTextStyle>
    <a:defPPr>
      <a:defRPr lang="fr-FR"/>
    </a:defPPr>
    <a:lvl1pPr marL="0" algn="l" defTabSz="486107" rtl="0" eaLnBrk="1" latinLnBrk="0" hangingPunct="1">
      <a:defRPr sz="957" kern="1200">
        <a:solidFill>
          <a:schemeClr val="tx1"/>
        </a:solidFill>
        <a:latin typeface="+mn-lt"/>
        <a:ea typeface="+mn-ea"/>
        <a:cs typeface="+mn-cs"/>
      </a:defRPr>
    </a:lvl1pPr>
    <a:lvl2pPr marL="243053" algn="l" defTabSz="486107" rtl="0" eaLnBrk="1" latinLnBrk="0" hangingPunct="1">
      <a:defRPr sz="957" kern="1200">
        <a:solidFill>
          <a:schemeClr val="tx1"/>
        </a:solidFill>
        <a:latin typeface="+mn-lt"/>
        <a:ea typeface="+mn-ea"/>
        <a:cs typeface="+mn-cs"/>
      </a:defRPr>
    </a:lvl2pPr>
    <a:lvl3pPr marL="486107" algn="l" defTabSz="486107" rtl="0" eaLnBrk="1" latinLnBrk="0" hangingPunct="1">
      <a:defRPr sz="957" kern="1200">
        <a:solidFill>
          <a:schemeClr val="tx1"/>
        </a:solidFill>
        <a:latin typeface="+mn-lt"/>
        <a:ea typeface="+mn-ea"/>
        <a:cs typeface="+mn-cs"/>
      </a:defRPr>
    </a:lvl3pPr>
    <a:lvl4pPr marL="729159" algn="l" defTabSz="486107" rtl="0" eaLnBrk="1" latinLnBrk="0" hangingPunct="1">
      <a:defRPr sz="957" kern="1200">
        <a:solidFill>
          <a:schemeClr val="tx1"/>
        </a:solidFill>
        <a:latin typeface="+mn-lt"/>
        <a:ea typeface="+mn-ea"/>
        <a:cs typeface="+mn-cs"/>
      </a:defRPr>
    </a:lvl4pPr>
    <a:lvl5pPr marL="972212" algn="l" defTabSz="486107" rtl="0" eaLnBrk="1" latinLnBrk="0" hangingPunct="1">
      <a:defRPr sz="957" kern="1200">
        <a:solidFill>
          <a:schemeClr val="tx1"/>
        </a:solidFill>
        <a:latin typeface="+mn-lt"/>
        <a:ea typeface="+mn-ea"/>
        <a:cs typeface="+mn-cs"/>
      </a:defRPr>
    </a:lvl5pPr>
    <a:lvl6pPr marL="1215266" algn="l" defTabSz="486107" rtl="0" eaLnBrk="1" latinLnBrk="0" hangingPunct="1">
      <a:defRPr sz="957" kern="1200">
        <a:solidFill>
          <a:schemeClr val="tx1"/>
        </a:solidFill>
        <a:latin typeface="+mn-lt"/>
        <a:ea typeface="+mn-ea"/>
        <a:cs typeface="+mn-cs"/>
      </a:defRPr>
    </a:lvl6pPr>
    <a:lvl7pPr marL="1458319" algn="l" defTabSz="486107" rtl="0" eaLnBrk="1" latinLnBrk="0" hangingPunct="1">
      <a:defRPr sz="957" kern="1200">
        <a:solidFill>
          <a:schemeClr val="tx1"/>
        </a:solidFill>
        <a:latin typeface="+mn-lt"/>
        <a:ea typeface="+mn-ea"/>
        <a:cs typeface="+mn-cs"/>
      </a:defRPr>
    </a:lvl7pPr>
    <a:lvl8pPr marL="1701371" algn="l" defTabSz="486107" rtl="0" eaLnBrk="1" latinLnBrk="0" hangingPunct="1">
      <a:defRPr sz="957" kern="1200">
        <a:solidFill>
          <a:schemeClr val="tx1"/>
        </a:solidFill>
        <a:latin typeface="+mn-lt"/>
        <a:ea typeface="+mn-ea"/>
        <a:cs typeface="+mn-cs"/>
      </a:defRPr>
    </a:lvl8pPr>
    <a:lvl9pPr marL="1944425" algn="l" defTabSz="486107" rtl="0" eaLnBrk="1" latinLnBrk="0" hangingPunct="1">
      <a:defRPr sz="95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userDrawn="1">
          <p15:clr>
            <a:srgbClr val="A4A3A4"/>
          </p15:clr>
        </p15:guide>
        <p15:guide id="2" pos="8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2A71"/>
    <a:srgbClr val="0606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98"/>
    <p:restoredTop sz="95023" autoAdjust="0"/>
  </p:normalViewPr>
  <p:slideViewPr>
    <p:cSldViewPr>
      <p:cViewPr varScale="1">
        <p:scale>
          <a:sx n="75" d="100"/>
          <a:sy n="75" d="100"/>
        </p:scale>
        <p:origin x="2646" y="66"/>
      </p:cViewPr>
      <p:guideLst>
        <p:guide orient="horz" pos="2165"/>
        <p:guide pos="8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301752" cy="340643"/>
          </a:xfrm>
          <a:prstGeom prst="rect">
            <a:avLst/>
          </a:prstGeom>
        </p:spPr>
        <p:txBody>
          <a:bodyPr vert="horz" lIns="44540" tIns="22270" rIns="44540" bIns="22270" rtlCol="0"/>
          <a:lstStyle>
            <a:lvl1pPr algn="l">
              <a:defRPr sz="600"/>
            </a:lvl1pPr>
          </a:lstStyle>
          <a:p>
            <a:endParaRPr lang="fr-FR"/>
          </a:p>
        </p:txBody>
      </p:sp>
      <p:sp>
        <p:nvSpPr>
          <p:cNvPr id="3" name="Espace réservé de la date 2"/>
          <p:cNvSpPr>
            <a:spLocks noGrp="1"/>
          </p:cNvSpPr>
          <p:nvPr>
            <p:ph type="dt" idx="1"/>
          </p:nvPr>
        </p:nvSpPr>
        <p:spPr>
          <a:xfrm>
            <a:off x="5622535" y="0"/>
            <a:ext cx="4301752" cy="340643"/>
          </a:xfrm>
          <a:prstGeom prst="rect">
            <a:avLst/>
          </a:prstGeom>
        </p:spPr>
        <p:txBody>
          <a:bodyPr vert="horz" lIns="44540" tIns="22270" rIns="44540" bIns="22270" rtlCol="0"/>
          <a:lstStyle>
            <a:lvl1pPr algn="r">
              <a:defRPr sz="600"/>
            </a:lvl1pPr>
          </a:lstStyle>
          <a:p>
            <a:fld id="{902C615A-1C12-A54D-A5A4-B375F9E2B64A}" type="datetimeFigureOut">
              <a:rPr lang="fr-FR" smtClean="0"/>
              <a:t>07/05/2019</a:t>
            </a:fld>
            <a:endParaRPr lang="fr-FR"/>
          </a:p>
        </p:txBody>
      </p:sp>
      <p:sp>
        <p:nvSpPr>
          <p:cNvPr id="4" name="Espace réservé de l’image des diapositives 3"/>
          <p:cNvSpPr>
            <a:spLocks noGrp="1" noRot="1" noChangeAspect="1"/>
          </p:cNvSpPr>
          <p:nvPr>
            <p:ph type="sldImg" idx="2"/>
          </p:nvPr>
        </p:nvSpPr>
        <p:spPr>
          <a:xfrm>
            <a:off x="4152900" y="849313"/>
            <a:ext cx="1620838" cy="2293937"/>
          </a:xfrm>
          <a:prstGeom prst="rect">
            <a:avLst/>
          </a:prstGeom>
          <a:noFill/>
          <a:ln w="12700">
            <a:solidFill>
              <a:prstClr val="black"/>
            </a:solidFill>
          </a:ln>
        </p:spPr>
        <p:txBody>
          <a:bodyPr vert="horz" lIns="44540" tIns="22270" rIns="44540" bIns="22270" rtlCol="0" anchor="ctr"/>
          <a:lstStyle/>
          <a:p>
            <a:endParaRPr lang="fr-FR"/>
          </a:p>
        </p:txBody>
      </p:sp>
      <p:sp>
        <p:nvSpPr>
          <p:cNvPr id="5" name="Espace réservé des commentaires 4"/>
          <p:cNvSpPr>
            <a:spLocks noGrp="1"/>
          </p:cNvSpPr>
          <p:nvPr>
            <p:ph type="body" sz="quarter" idx="3"/>
          </p:nvPr>
        </p:nvSpPr>
        <p:spPr>
          <a:xfrm>
            <a:off x="992351" y="3271381"/>
            <a:ext cx="7941937" cy="2676585"/>
          </a:xfrm>
          <a:prstGeom prst="rect">
            <a:avLst/>
          </a:prstGeom>
        </p:spPr>
        <p:txBody>
          <a:bodyPr vert="horz" lIns="44540" tIns="22270" rIns="44540" bIns="2227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457033"/>
            <a:ext cx="4301752" cy="340642"/>
          </a:xfrm>
          <a:prstGeom prst="rect">
            <a:avLst/>
          </a:prstGeom>
        </p:spPr>
        <p:txBody>
          <a:bodyPr vert="horz" lIns="44540" tIns="22270" rIns="44540" bIns="22270" rtlCol="0" anchor="b"/>
          <a:lstStyle>
            <a:lvl1pPr algn="l">
              <a:defRPr sz="600"/>
            </a:lvl1pPr>
          </a:lstStyle>
          <a:p>
            <a:endParaRPr lang="fr-FR"/>
          </a:p>
        </p:txBody>
      </p:sp>
      <p:sp>
        <p:nvSpPr>
          <p:cNvPr id="7" name="Espace réservé du numéro de diapositive 6"/>
          <p:cNvSpPr>
            <a:spLocks noGrp="1"/>
          </p:cNvSpPr>
          <p:nvPr>
            <p:ph type="sldNum" sz="quarter" idx="5"/>
          </p:nvPr>
        </p:nvSpPr>
        <p:spPr>
          <a:xfrm>
            <a:off x="5622535" y="6457033"/>
            <a:ext cx="4301752" cy="340642"/>
          </a:xfrm>
          <a:prstGeom prst="rect">
            <a:avLst/>
          </a:prstGeom>
        </p:spPr>
        <p:txBody>
          <a:bodyPr vert="horz" lIns="44540" tIns="22270" rIns="44540" bIns="22270" rtlCol="0" anchor="b"/>
          <a:lstStyle>
            <a:lvl1pPr algn="r">
              <a:defRPr sz="600"/>
            </a:lvl1pPr>
          </a:lstStyle>
          <a:p>
            <a:fld id="{F9CDC423-FF76-EA47-A78F-41D763D619D3}" type="slidenum">
              <a:rPr lang="fr-FR" smtClean="0"/>
              <a:t>‹#›</a:t>
            </a:fld>
            <a:endParaRPr lang="fr-FR"/>
          </a:p>
        </p:txBody>
      </p:sp>
    </p:spTree>
    <p:extLst>
      <p:ext uri="{BB962C8B-B14F-4D97-AF65-F5344CB8AC3E}">
        <p14:creationId xmlns:p14="http://schemas.microsoft.com/office/powerpoint/2010/main" val="621182079"/>
      </p:ext>
    </p:extLst>
  </p:cSld>
  <p:clrMap bg1="lt1" tx1="dk1" bg2="lt2" tx2="dk2" accent1="accent1" accent2="accent2" accent3="accent3" accent4="accent4" accent5="accent5" accent6="accent6" hlink="hlink" folHlink="folHlink"/>
  <p:notesStyle>
    <a:lvl1pPr marL="0" algn="l" defTabSz="486107" rtl="0" eaLnBrk="1" latinLnBrk="0" hangingPunct="1">
      <a:defRPr sz="638" kern="1200">
        <a:solidFill>
          <a:schemeClr val="tx1"/>
        </a:solidFill>
        <a:latin typeface="+mn-lt"/>
        <a:ea typeface="+mn-ea"/>
        <a:cs typeface="+mn-cs"/>
      </a:defRPr>
    </a:lvl1pPr>
    <a:lvl2pPr marL="243053" algn="l" defTabSz="486107" rtl="0" eaLnBrk="1" latinLnBrk="0" hangingPunct="1">
      <a:defRPr sz="638" kern="1200">
        <a:solidFill>
          <a:schemeClr val="tx1"/>
        </a:solidFill>
        <a:latin typeface="+mn-lt"/>
        <a:ea typeface="+mn-ea"/>
        <a:cs typeface="+mn-cs"/>
      </a:defRPr>
    </a:lvl2pPr>
    <a:lvl3pPr marL="486107" algn="l" defTabSz="486107" rtl="0" eaLnBrk="1" latinLnBrk="0" hangingPunct="1">
      <a:defRPr sz="638" kern="1200">
        <a:solidFill>
          <a:schemeClr val="tx1"/>
        </a:solidFill>
        <a:latin typeface="+mn-lt"/>
        <a:ea typeface="+mn-ea"/>
        <a:cs typeface="+mn-cs"/>
      </a:defRPr>
    </a:lvl3pPr>
    <a:lvl4pPr marL="729159" algn="l" defTabSz="486107" rtl="0" eaLnBrk="1" latinLnBrk="0" hangingPunct="1">
      <a:defRPr sz="638" kern="1200">
        <a:solidFill>
          <a:schemeClr val="tx1"/>
        </a:solidFill>
        <a:latin typeface="+mn-lt"/>
        <a:ea typeface="+mn-ea"/>
        <a:cs typeface="+mn-cs"/>
      </a:defRPr>
    </a:lvl4pPr>
    <a:lvl5pPr marL="972212" algn="l" defTabSz="486107" rtl="0" eaLnBrk="1" latinLnBrk="0" hangingPunct="1">
      <a:defRPr sz="638" kern="1200">
        <a:solidFill>
          <a:schemeClr val="tx1"/>
        </a:solidFill>
        <a:latin typeface="+mn-lt"/>
        <a:ea typeface="+mn-ea"/>
        <a:cs typeface="+mn-cs"/>
      </a:defRPr>
    </a:lvl5pPr>
    <a:lvl6pPr marL="1215266" algn="l" defTabSz="486107" rtl="0" eaLnBrk="1" latinLnBrk="0" hangingPunct="1">
      <a:defRPr sz="638" kern="1200">
        <a:solidFill>
          <a:schemeClr val="tx1"/>
        </a:solidFill>
        <a:latin typeface="+mn-lt"/>
        <a:ea typeface="+mn-ea"/>
        <a:cs typeface="+mn-cs"/>
      </a:defRPr>
    </a:lvl6pPr>
    <a:lvl7pPr marL="1458319" algn="l" defTabSz="486107" rtl="0" eaLnBrk="1" latinLnBrk="0" hangingPunct="1">
      <a:defRPr sz="638" kern="1200">
        <a:solidFill>
          <a:schemeClr val="tx1"/>
        </a:solidFill>
        <a:latin typeface="+mn-lt"/>
        <a:ea typeface="+mn-ea"/>
        <a:cs typeface="+mn-cs"/>
      </a:defRPr>
    </a:lvl7pPr>
    <a:lvl8pPr marL="1701371" algn="l" defTabSz="486107" rtl="0" eaLnBrk="1" latinLnBrk="0" hangingPunct="1">
      <a:defRPr sz="638" kern="1200">
        <a:solidFill>
          <a:schemeClr val="tx1"/>
        </a:solidFill>
        <a:latin typeface="+mn-lt"/>
        <a:ea typeface="+mn-ea"/>
        <a:cs typeface="+mn-cs"/>
      </a:defRPr>
    </a:lvl8pPr>
    <a:lvl9pPr marL="1944425" algn="l" defTabSz="486107" rtl="0" eaLnBrk="1" latinLnBrk="0" hangingPunct="1">
      <a:defRPr sz="6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1 3 COL">
    <p:spTree>
      <p:nvGrpSpPr>
        <p:cNvPr id="1" name=""/>
        <p:cNvGrpSpPr/>
        <p:nvPr/>
      </p:nvGrpSpPr>
      <p:grpSpPr>
        <a:xfrm>
          <a:off x="0" y="0"/>
          <a:ext cx="0" cy="0"/>
          <a:chOff x="0" y="0"/>
          <a:chExt cx="0" cy="0"/>
        </a:xfrm>
      </p:grpSpPr>
      <p:sp>
        <p:nvSpPr>
          <p:cNvPr id="5" name="bk object 26"/>
          <p:cNvSpPr/>
          <p:nvPr userDrawn="1"/>
        </p:nvSpPr>
        <p:spPr>
          <a:xfrm>
            <a:off x="215991" y="1822155"/>
            <a:ext cx="2227405" cy="8670817"/>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47"/>
          </a:p>
        </p:txBody>
      </p:sp>
      <p:sp>
        <p:nvSpPr>
          <p:cNvPr id="6" name="object 83"/>
          <p:cNvSpPr/>
          <p:nvPr userDrawn="1"/>
        </p:nvSpPr>
        <p:spPr>
          <a:xfrm>
            <a:off x="334390" y="1982076"/>
            <a:ext cx="1990606" cy="0"/>
          </a:xfrm>
          <a:custGeom>
            <a:avLst/>
            <a:gdLst/>
            <a:ahLst/>
            <a:cxnLst/>
            <a:rect l="l" t="t" r="r" b="b"/>
            <a:pathLst>
              <a:path w="5630545">
                <a:moveTo>
                  <a:pt x="0" y="0"/>
                </a:moveTo>
                <a:lnTo>
                  <a:pt x="5630507" y="0"/>
                </a:lnTo>
              </a:path>
            </a:pathLst>
          </a:custGeom>
          <a:ln w="33815">
            <a:solidFill>
              <a:srgbClr val="649CB9"/>
            </a:solidFill>
          </a:ln>
        </p:spPr>
        <p:txBody>
          <a:bodyPr wrap="square" lIns="0" tIns="0" rIns="0" bIns="0" rtlCol="0"/>
          <a:lstStyle/>
          <a:p>
            <a:endParaRPr sz="2747"/>
          </a:p>
        </p:txBody>
      </p:sp>
      <p:sp>
        <p:nvSpPr>
          <p:cNvPr id="7" name="bk object 26"/>
          <p:cNvSpPr/>
          <p:nvPr userDrawn="1"/>
        </p:nvSpPr>
        <p:spPr>
          <a:xfrm>
            <a:off x="2666136" y="1822155"/>
            <a:ext cx="2227405" cy="8670817"/>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47"/>
          </a:p>
        </p:txBody>
      </p:sp>
      <p:sp>
        <p:nvSpPr>
          <p:cNvPr id="8" name="bk object 26"/>
          <p:cNvSpPr/>
          <p:nvPr userDrawn="1"/>
        </p:nvSpPr>
        <p:spPr>
          <a:xfrm>
            <a:off x="5116280" y="1822155"/>
            <a:ext cx="2227405" cy="8670817"/>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47"/>
          </a:p>
        </p:txBody>
      </p:sp>
      <p:sp>
        <p:nvSpPr>
          <p:cNvPr id="9" name="object 83"/>
          <p:cNvSpPr/>
          <p:nvPr userDrawn="1"/>
        </p:nvSpPr>
        <p:spPr>
          <a:xfrm>
            <a:off x="5234679" y="10330859"/>
            <a:ext cx="1990606" cy="0"/>
          </a:xfrm>
          <a:custGeom>
            <a:avLst/>
            <a:gdLst/>
            <a:ahLst/>
            <a:cxnLst/>
            <a:rect l="l" t="t" r="r" b="b"/>
            <a:pathLst>
              <a:path w="5630545">
                <a:moveTo>
                  <a:pt x="0" y="0"/>
                </a:moveTo>
                <a:lnTo>
                  <a:pt x="5630507" y="0"/>
                </a:lnTo>
              </a:path>
            </a:pathLst>
          </a:custGeom>
          <a:ln w="33815">
            <a:solidFill>
              <a:srgbClr val="649CB9"/>
            </a:solidFill>
          </a:ln>
        </p:spPr>
        <p:txBody>
          <a:bodyPr wrap="square" lIns="0" tIns="0" rIns="0" bIns="0" rtlCol="0"/>
          <a:lstStyle/>
          <a:p>
            <a:endParaRPr sz="2747"/>
          </a:p>
        </p:txBody>
      </p:sp>
      <p:sp>
        <p:nvSpPr>
          <p:cNvPr id="3" name="Espace réservé du contenu 2"/>
          <p:cNvSpPr>
            <a:spLocks noGrp="1"/>
          </p:cNvSpPr>
          <p:nvPr>
            <p:ph sz="quarter" idx="10"/>
          </p:nvPr>
        </p:nvSpPr>
        <p:spPr>
          <a:xfrm>
            <a:off x="337486" y="2103660"/>
            <a:ext cx="1984415" cy="826772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
        <p:nvSpPr>
          <p:cNvPr id="17" name="Espace réservé du contenu 2"/>
          <p:cNvSpPr>
            <a:spLocks noGrp="1"/>
          </p:cNvSpPr>
          <p:nvPr>
            <p:ph sz="quarter" idx="11"/>
          </p:nvPr>
        </p:nvSpPr>
        <p:spPr>
          <a:xfrm>
            <a:off x="2807880" y="1982076"/>
            <a:ext cx="1984415" cy="8389312"/>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
        <p:nvSpPr>
          <p:cNvPr id="18" name="Espace réservé du contenu 2"/>
          <p:cNvSpPr>
            <a:spLocks noGrp="1"/>
          </p:cNvSpPr>
          <p:nvPr>
            <p:ph sz="quarter" idx="12"/>
          </p:nvPr>
        </p:nvSpPr>
        <p:spPr>
          <a:xfrm>
            <a:off x="5237775" y="1982076"/>
            <a:ext cx="1984415" cy="826772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1 2 COL">
    <p:spTree>
      <p:nvGrpSpPr>
        <p:cNvPr id="1" name=""/>
        <p:cNvGrpSpPr/>
        <p:nvPr/>
      </p:nvGrpSpPr>
      <p:grpSpPr>
        <a:xfrm>
          <a:off x="0" y="0"/>
          <a:ext cx="0" cy="0"/>
          <a:chOff x="0" y="0"/>
          <a:chExt cx="0" cy="0"/>
        </a:xfrm>
      </p:grpSpPr>
      <p:sp>
        <p:nvSpPr>
          <p:cNvPr id="17" name="bk object 26"/>
          <p:cNvSpPr/>
          <p:nvPr userDrawn="1"/>
        </p:nvSpPr>
        <p:spPr>
          <a:xfrm>
            <a:off x="3901332" y="1822155"/>
            <a:ext cx="3449229" cy="8670817"/>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47"/>
          </a:p>
        </p:txBody>
      </p:sp>
      <p:sp>
        <p:nvSpPr>
          <p:cNvPr id="19" name="bk object 26"/>
          <p:cNvSpPr/>
          <p:nvPr userDrawn="1"/>
        </p:nvSpPr>
        <p:spPr>
          <a:xfrm>
            <a:off x="224659" y="1822155"/>
            <a:ext cx="3449229" cy="8670817"/>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47"/>
          </a:p>
        </p:txBody>
      </p:sp>
      <p:sp>
        <p:nvSpPr>
          <p:cNvPr id="6" name="object 83"/>
          <p:cNvSpPr/>
          <p:nvPr userDrawn="1"/>
        </p:nvSpPr>
        <p:spPr>
          <a:xfrm flipV="1">
            <a:off x="366747" y="1941549"/>
            <a:ext cx="3165056" cy="40528"/>
          </a:xfrm>
          <a:custGeom>
            <a:avLst/>
            <a:gdLst/>
            <a:ahLst/>
            <a:cxnLst/>
            <a:rect l="l" t="t" r="r" b="b"/>
            <a:pathLst>
              <a:path w="5630545">
                <a:moveTo>
                  <a:pt x="0" y="0"/>
                </a:moveTo>
                <a:lnTo>
                  <a:pt x="5630507" y="0"/>
                </a:lnTo>
              </a:path>
            </a:pathLst>
          </a:custGeom>
          <a:ln w="33815">
            <a:solidFill>
              <a:srgbClr val="649CB9"/>
            </a:solidFill>
          </a:ln>
        </p:spPr>
        <p:txBody>
          <a:bodyPr wrap="square" lIns="0" tIns="0" rIns="0" bIns="0" rtlCol="0"/>
          <a:lstStyle/>
          <a:p>
            <a:endParaRPr sz="2747"/>
          </a:p>
        </p:txBody>
      </p:sp>
      <p:sp>
        <p:nvSpPr>
          <p:cNvPr id="22" name="object 83"/>
          <p:cNvSpPr/>
          <p:nvPr userDrawn="1"/>
        </p:nvSpPr>
        <p:spPr>
          <a:xfrm flipV="1">
            <a:off x="4043419" y="10290332"/>
            <a:ext cx="3165056" cy="40528"/>
          </a:xfrm>
          <a:custGeom>
            <a:avLst/>
            <a:gdLst/>
            <a:ahLst/>
            <a:cxnLst/>
            <a:rect l="l" t="t" r="r" b="b"/>
            <a:pathLst>
              <a:path w="5630545">
                <a:moveTo>
                  <a:pt x="0" y="0"/>
                </a:moveTo>
                <a:lnTo>
                  <a:pt x="5630507" y="0"/>
                </a:lnTo>
              </a:path>
            </a:pathLst>
          </a:custGeom>
          <a:ln w="33815">
            <a:solidFill>
              <a:srgbClr val="649CB9"/>
            </a:solidFill>
          </a:ln>
        </p:spPr>
        <p:txBody>
          <a:bodyPr wrap="square" lIns="0" tIns="0" rIns="0" bIns="0" rtlCol="0"/>
          <a:lstStyle/>
          <a:p>
            <a:endParaRPr sz="2747"/>
          </a:p>
        </p:txBody>
      </p:sp>
      <p:sp>
        <p:nvSpPr>
          <p:cNvPr id="7" name="Espace réservé du contenu 2"/>
          <p:cNvSpPr>
            <a:spLocks noGrp="1"/>
          </p:cNvSpPr>
          <p:nvPr>
            <p:ph sz="quarter" idx="10"/>
          </p:nvPr>
        </p:nvSpPr>
        <p:spPr>
          <a:xfrm>
            <a:off x="377984" y="2103660"/>
            <a:ext cx="3158864" cy="826772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
        <p:nvSpPr>
          <p:cNvPr id="8" name="Espace réservé du contenu 2"/>
          <p:cNvSpPr>
            <a:spLocks noGrp="1"/>
          </p:cNvSpPr>
          <p:nvPr>
            <p:ph sz="quarter" idx="11"/>
          </p:nvPr>
        </p:nvSpPr>
        <p:spPr>
          <a:xfrm>
            <a:off x="4063325" y="1982076"/>
            <a:ext cx="3158864" cy="826772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1 1 COL">
    <p:spTree>
      <p:nvGrpSpPr>
        <p:cNvPr id="1" name=""/>
        <p:cNvGrpSpPr/>
        <p:nvPr/>
      </p:nvGrpSpPr>
      <p:grpSpPr>
        <a:xfrm>
          <a:off x="0" y="0"/>
          <a:ext cx="0" cy="0"/>
          <a:chOff x="0" y="0"/>
          <a:chExt cx="0" cy="0"/>
        </a:xfrm>
      </p:grpSpPr>
      <p:sp>
        <p:nvSpPr>
          <p:cNvPr id="19" name="bk object 26"/>
          <p:cNvSpPr/>
          <p:nvPr userDrawn="1"/>
        </p:nvSpPr>
        <p:spPr>
          <a:xfrm>
            <a:off x="224660" y="1459707"/>
            <a:ext cx="7125902" cy="9033266"/>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47"/>
          </a:p>
        </p:txBody>
      </p:sp>
      <p:sp>
        <p:nvSpPr>
          <p:cNvPr id="7" name="object 83"/>
          <p:cNvSpPr/>
          <p:nvPr userDrawn="1"/>
        </p:nvSpPr>
        <p:spPr>
          <a:xfrm flipV="1">
            <a:off x="366745" y="10290332"/>
            <a:ext cx="6841729" cy="40528"/>
          </a:xfrm>
          <a:custGeom>
            <a:avLst/>
            <a:gdLst/>
            <a:ahLst/>
            <a:cxnLst/>
            <a:rect l="l" t="t" r="r" b="b"/>
            <a:pathLst>
              <a:path w="5630545">
                <a:moveTo>
                  <a:pt x="0" y="0"/>
                </a:moveTo>
                <a:lnTo>
                  <a:pt x="5630507" y="0"/>
                </a:lnTo>
              </a:path>
            </a:pathLst>
          </a:custGeom>
          <a:ln w="33815">
            <a:solidFill>
              <a:srgbClr val="649CB9"/>
            </a:solidFill>
          </a:ln>
        </p:spPr>
        <p:txBody>
          <a:bodyPr wrap="square" lIns="0" tIns="0" rIns="0" bIns="0" rtlCol="0"/>
          <a:lstStyle/>
          <a:p>
            <a:endParaRPr sz="2747"/>
          </a:p>
        </p:txBody>
      </p:sp>
      <p:sp>
        <p:nvSpPr>
          <p:cNvPr id="6" name="object 83"/>
          <p:cNvSpPr/>
          <p:nvPr userDrawn="1"/>
        </p:nvSpPr>
        <p:spPr>
          <a:xfrm flipV="1">
            <a:off x="366745" y="1535906"/>
            <a:ext cx="6841729" cy="40528"/>
          </a:xfrm>
          <a:custGeom>
            <a:avLst/>
            <a:gdLst/>
            <a:ahLst/>
            <a:cxnLst/>
            <a:rect l="l" t="t" r="r" b="b"/>
            <a:pathLst>
              <a:path w="5630545">
                <a:moveTo>
                  <a:pt x="0" y="0"/>
                </a:moveTo>
                <a:lnTo>
                  <a:pt x="5630507" y="0"/>
                </a:lnTo>
              </a:path>
            </a:pathLst>
          </a:custGeom>
          <a:ln w="33815">
            <a:solidFill>
              <a:srgbClr val="649CB9"/>
            </a:solidFill>
          </a:ln>
        </p:spPr>
        <p:txBody>
          <a:bodyPr wrap="square" lIns="0" tIns="0" rIns="0" bIns="0" rtlCol="0"/>
          <a:lstStyle/>
          <a:p>
            <a:endParaRPr sz="2747"/>
          </a:p>
        </p:txBody>
      </p:sp>
      <p:sp>
        <p:nvSpPr>
          <p:cNvPr id="5" name="Espace réservé du contenu 2"/>
          <p:cNvSpPr>
            <a:spLocks noGrp="1"/>
          </p:cNvSpPr>
          <p:nvPr>
            <p:ph sz="quarter" idx="10"/>
          </p:nvPr>
        </p:nvSpPr>
        <p:spPr>
          <a:xfrm>
            <a:off x="377984" y="1688306"/>
            <a:ext cx="6803708" cy="8561497"/>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2 3 COL">
    <p:spTree>
      <p:nvGrpSpPr>
        <p:cNvPr id="1" name=""/>
        <p:cNvGrpSpPr/>
        <p:nvPr/>
      </p:nvGrpSpPr>
      <p:grpSpPr>
        <a:xfrm>
          <a:off x="0" y="0"/>
          <a:ext cx="0" cy="0"/>
          <a:chOff x="0" y="0"/>
          <a:chExt cx="0" cy="0"/>
        </a:xfrm>
      </p:grpSpPr>
      <p:sp>
        <p:nvSpPr>
          <p:cNvPr id="21" name="bk object 26"/>
          <p:cNvSpPr/>
          <p:nvPr userDrawn="1"/>
        </p:nvSpPr>
        <p:spPr>
          <a:xfrm>
            <a:off x="215991" y="1822155"/>
            <a:ext cx="2227405" cy="8670817"/>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47"/>
          </a:p>
        </p:txBody>
      </p:sp>
      <p:sp>
        <p:nvSpPr>
          <p:cNvPr id="22" name="object 83"/>
          <p:cNvSpPr/>
          <p:nvPr userDrawn="1"/>
        </p:nvSpPr>
        <p:spPr>
          <a:xfrm>
            <a:off x="334390" y="1982076"/>
            <a:ext cx="1990606" cy="0"/>
          </a:xfrm>
          <a:custGeom>
            <a:avLst/>
            <a:gdLst/>
            <a:ahLst/>
            <a:cxnLst/>
            <a:rect l="l" t="t" r="r" b="b"/>
            <a:pathLst>
              <a:path w="5630545">
                <a:moveTo>
                  <a:pt x="0" y="0"/>
                </a:moveTo>
                <a:lnTo>
                  <a:pt x="5630507" y="0"/>
                </a:lnTo>
              </a:path>
            </a:pathLst>
          </a:custGeom>
          <a:ln w="33815">
            <a:solidFill>
              <a:schemeClr val="accent3"/>
            </a:solidFill>
          </a:ln>
        </p:spPr>
        <p:txBody>
          <a:bodyPr wrap="square" lIns="0" tIns="0" rIns="0" bIns="0" rtlCol="0"/>
          <a:lstStyle/>
          <a:p>
            <a:endParaRPr sz="2747"/>
          </a:p>
        </p:txBody>
      </p:sp>
      <p:sp>
        <p:nvSpPr>
          <p:cNvPr id="23" name="bk object 26"/>
          <p:cNvSpPr/>
          <p:nvPr userDrawn="1"/>
        </p:nvSpPr>
        <p:spPr>
          <a:xfrm>
            <a:off x="2666136" y="1822155"/>
            <a:ext cx="2227405" cy="8670817"/>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47"/>
          </a:p>
        </p:txBody>
      </p:sp>
      <p:sp>
        <p:nvSpPr>
          <p:cNvPr id="24" name="bk object 26"/>
          <p:cNvSpPr/>
          <p:nvPr userDrawn="1"/>
        </p:nvSpPr>
        <p:spPr>
          <a:xfrm>
            <a:off x="5116280" y="1822155"/>
            <a:ext cx="2227405" cy="8670817"/>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47"/>
          </a:p>
        </p:txBody>
      </p:sp>
      <p:sp>
        <p:nvSpPr>
          <p:cNvPr id="25" name="object 83"/>
          <p:cNvSpPr/>
          <p:nvPr userDrawn="1"/>
        </p:nvSpPr>
        <p:spPr>
          <a:xfrm>
            <a:off x="5234679" y="10330859"/>
            <a:ext cx="1990606" cy="0"/>
          </a:xfrm>
          <a:custGeom>
            <a:avLst/>
            <a:gdLst/>
            <a:ahLst/>
            <a:cxnLst/>
            <a:rect l="l" t="t" r="r" b="b"/>
            <a:pathLst>
              <a:path w="5630545">
                <a:moveTo>
                  <a:pt x="0" y="0"/>
                </a:moveTo>
                <a:lnTo>
                  <a:pt x="5630507" y="0"/>
                </a:lnTo>
              </a:path>
            </a:pathLst>
          </a:custGeom>
          <a:ln w="33815">
            <a:solidFill>
              <a:schemeClr val="accent3"/>
            </a:solidFill>
          </a:ln>
        </p:spPr>
        <p:txBody>
          <a:bodyPr wrap="square" lIns="0" tIns="0" rIns="0" bIns="0" rtlCol="0"/>
          <a:lstStyle/>
          <a:p>
            <a:endParaRPr sz="2747"/>
          </a:p>
        </p:txBody>
      </p:sp>
      <p:sp>
        <p:nvSpPr>
          <p:cNvPr id="20" name="Espace réservé du contenu 2"/>
          <p:cNvSpPr>
            <a:spLocks noGrp="1"/>
          </p:cNvSpPr>
          <p:nvPr>
            <p:ph sz="quarter" idx="10"/>
          </p:nvPr>
        </p:nvSpPr>
        <p:spPr>
          <a:xfrm>
            <a:off x="337486" y="2063133"/>
            <a:ext cx="1984415" cy="826772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
        <p:nvSpPr>
          <p:cNvPr id="26" name="Espace réservé du contenu 2"/>
          <p:cNvSpPr>
            <a:spLocks noGrp="1"/>
          </p:cNvSpPr>
          <p:nvPr>
            <p:ph sz="quarter" idx="11"/>
          </p:nvPr>
        </p:nvSpPr>
        <p:spPr>
          <a:xfrm>
            <a:off x="2767382" y="1982077"/>
            <a:ext cx="1984415" cy="8348783"/>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
        <p:nvSpPr>
          <p:cNvPr id="27" name="Espace réservé du contenu 2"/>
          <p:cNvSpPr>
            <a:spLocks noGrp="1"/>
          </p:cNvSpPr>
          <p:nvPr>
            <p:ph sz="quarter" idx="12"/>
          </p:nvPr>
        </p:nvSpPr>
        <p:spPr>
          <a:xfrm>
            <a:off x="5237775" y="1982076"/>
            <a:ext cx="1984415" cy="826772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2 2 COL">
    <p:spTree>
      <p:nvGrpSpPr>
        <p:cNvPr id="1" name=""/>
        <p:cNvGrpSpPr/>
        <p:nvPr/>
      </p:nvGrpSpPr>
      <p:grpSpPr>
        <a:xfrm>
          <a:off x="0" y="0"/>
          <a:ext cx="0" cy="0"/>
          <a:chOff x="0" y="0"/>
          <a:chExt cx="0" cy="0"/>
        </a:xfrm>
      </p:grpSpPr>
      <p:sp>
        <p:nvSpPr>
          <p:cNvPr id="31" name="bk object 26"/>
          <p:cNvSpPr/>
          <p:nvPr userDrawn="1"/>
        </p:nvSpPr>
        <p:spPr>
          <a:xfrm>
            <a:off x="3901332" y="1822155"/>
            <a:ext cx="3449229" cy="8670817"/>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47"/>
          </a:p>
        </p:txBody>
      </p:sp>
      <p:sp>
        <p:nvSpPr>
          <p:cNvPr id="32" name="bk object 26"/>
          <p:cNvSpPr/>
          <p:nvPr userDrawn="1"/>
        </p:nvSpPr>
        <p:spPr>
          <a:xfrm>
            <a:off x="224659" y="1822155"/>
            <a:ext cx="3449229" cy="8670817"/>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47"/>
          </a:p>
        </p:txBody>
      </p:sp>
      <p:sp>
        <p:nvSpPr>
          <p:cNvPr id="33" name="object 83"/>
          <p:cNvSpPr/>
          <p:nvPr userDrawn="1"/>
        </p:nvSpPr>
        <p:spPr>
          <a:xfrm flipV="1">
            <a:off x="366747" y="1941549"/>
            <a:ext cx="3165056" cy="40528"/>
          </a:xfrm>
          <a:custGeom>
            <a:avLst/>
            <a:gdLst/>
            <a:ahLst/>
            <a:cxnLst/>
            <a:rect l="l" t="t" r="r" b="b"/>
            <a:pathLst>
              <a:path w="5630545">
                <a:moveTo>
                  <a:pt x="0" y="0"/>
                </a:moveTo>
                <a:lnTo>
                  <a:pt x="5630507" y="0"/>
                </a:lnTo>
              </a:path>
            </a:pathLst>
          </a:custGeom>
          <a:ln w="33815">
            <a:solidFill>
              <a:schemeClr val="accent3"/>
            </a:solidFill>
          </a:ln>
        </p:spPr>
        <p:txBody>
          <a:bodyPr wrap="square" lIns="0" tIns="0" rIns="0" bIns="0" rtlCol="0"/>
          <a:lstStyle/>
          <a:p>
            <a:endParaRPr sz="2747"/>
          </a:p>
        </p:txBody>
      </p:sp>
      <p:sp>
        <p:nvSpPr>
          <p:cNvPr id="34" name="object 83"/>
          <p:cNvSpPr/>
          <p:nvPr userDrawn="1"/>
        </p:nvSpPr>
        <p:spPr>
          <a:xfrm flipV="1">
            <a:off x="4043419" y="10290332"/>
            <a:ext cx="3165056" cy="40528"/>
          </a:xfrm>
          <a:custGeom>
            <a:avLst/>
            <a:gdLst/>
            <a:ahLst/>
            <a:cxnLst/>
            <a:rect l="l" t="t" r="r" b="b"/>
            <a:pathLst>
              <a:path w="5630545">
                <a:moveTo>
                  <a:pt x="0" y="0"/>
                </a:moveTo>
                <a:lnTo>
                  <a:pt x="5630507" y="0"/>
                </a:lnTo>
              </a:path>
            </a:pathLst>
          </a:custGeom>
          <a:ln w="33815">
            <a:solidFill>
              <a:schemeClr val="accent3"/>
            </a:solidFill>
          </a:ln>
        </p:spPr>
        <p:txBody>
          <a:bodyPr wrap="square" lIns="0" tIns="0" rIns="0" bIns="0" rtlCol="0"/>
          <a:lstStyle/>
          <a:p>
            <a:endParaRPr sz="2747"/>
          </a:p>
        </p:txBody>
      </p:sp>
      <p:sp>
        <p:nvSpPr>
          <p:cNvPr id="13" name="Espace réservé du contenu 2"/>
          <p:cNvSpPr>
            <a:spLocks noGrp="1"/>
          </p:cNvSpPr>
          <p:nvPr>
            <p:ph sz="quarter" idx="10"/>
          </p:nvPr>
        </p:nvSpPr>
        <p:spPr>
          <a:xfrm>
            <a:off x="377984" y="2063133"/>
            <a:ext cx="3158864" cy="826772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
        <p:nvSpPr>
          <p:cNvPr id="14" name="Espace réservé du contenu 2"/>
          <p:cNvSpPr>
            <a:spLocks noGrp="1"/>
          </p:cNvSpPr>
          <p:nvPr>
            <p:ph sz="quarter" idx="11"/>
          </p:nvPr>
        </p:nvSpPr>
        <p:spPr>
          <a:xfrm>
            <a:off x="4063325" y="1982076"/>
            <a:ext cx="3158864" cy="826772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2 1 COL">
    <p:spTree>
      <p:nvGrpSpPr>
        <p:cNvPr id="1" name=""/>
        <p:cNvGrpSpPr/>
        <p:nvPr/>
      </p:nvGrpSpPr>
      <p:grpSpPr>
        <a:xfrm>
          <a:off x="0" y="0"/>
          <a:ext cx="0" cy="0"/>
          <a:chOff x="0" y="0"/>
          <a:chExt cx="0" cy="0"/>
        </a:xfrm>
      </p:grpSpPr>
      <p:sp>
        <p:nvSpPr>
          <p:cNvPr id="6" name="bk object 26"/>
          <p:cNvSpPr/>
          <p:nvPr userDrawn="1"/>
        </p:nvSpPr>
        <p:spPr>
          <a:xfrm>
            <a:off x="224660" y="1822155"/>
            <a:ext cx="7125902" cy="8670817"/>
          </a:xfrm>
          <a:custGeom>
            <a:avLst/>
            <a:gdLst/>
            <a:ahLst/>
            <a:cxnLst/>
            <a:rect l="l" t="t" r="r" b="b"/>
            <a:pathLst>
              <a:path w="6137909" h="10441305">
                <a:moveTo>
                  <a:pt x="0" y="0"/>
                </a:moveTo>
                <a:lnTo>
                  <a:pt x="0" y="10440778"/>
                </a:lnTo>
                <a:lnTo>
                  <a:pt x="6137757" y="10440778"/>
                </a:lnTo>
                <a:lnTo>
                  <a:pt x="6137757" y="0"/>
                </a:lnTo>
                <a:lnTo>
                  <a:pt x="0" y="0"/>
                </a:lnTo>
                <a:close/>
              </a:path>
            </a:pathLst>
          </a:custGeom>
          <a:solidFill>
            <a:schemeClr val="accent5"/>
          </a:solidFill>
        </p:spPr>
        <p:txBody>
          <a:bodyPr wrap="square" lIns="0" tIns="0" rIns="0" bIns="0" rtlCol="0"/>
          <a:lstStyle/>
          <a:p>
            <a:endParaRPr sz="2747"/>
          </a:p>
        </p:txBody>
      </p:sp>
      <p:sp>
        <p:nvSpPr>
          <p:cNvPr id="7" name="object 83"/>
          <p:cNvSpPr/>
          <p:nvPr userDrawn="1"/>
        </p:nvSpPr>
        <p:spPr>
          <a:xfrm flipV="1">
            <a:off x="366745" y="10290332"/>
            <a:ext cx="6841729" cy="40528"/>
          </a:xfrm>
          <a:custGeom>
            <a:avLst/>
            <a:gdLst/>
            <a:ahLst/>
            <a:cxnLst/>
            <a:rect l="l" t="t" r="r" b="b"/>
            <a:pathLst>
              <a:path w="5630545">
                <a:moveTo>
                  <a:pt x="0" y="0"/>
                </a:moveTo>
                <a:lnTo>
                  <a:pt x="5630507" y="0"/>
                </a:lnTo>
              </a:path>
            </a:pathLst>
          </a:custGeom>
          <a:ln w="33815">
            <a:solidFill>
              <a:schemeClr val="accent3"/>
            </a:solidFill>
          </a:ln>
        </p:spPr>
        <p:txBody>
          <a:bodyPr wrap="square" lIns="0" tIns="0" rIns="0" bIns="0" rtlCol="0"/>
          <a:lstStyle/>
          <a:p>
            <a:endParaRPr sz="2747"/>
          </a:p>
        </p:txBody>
      </p:sp>
      <p:sp>
        <p:nvSpPr>
          <p:cNvPr id="8" name="object 83"/>
          <p:cNvSpPr/>
          <p:nvPr userDrawn="1"/>
        </p:nvSpPr>
        <p:spPr>
          <a:xfrm flipV="1">
            <a:off x="366745" y="1941549"/>
            <a:ext cx="6841729" cy="40528"/>
          </a:xfrm>
          <a:custGeom>
            <a:avLst/>
            <a:gdLst/>
            <a:ahLst/>
            <a:cxnLst/>
            <a:rect l="l" t="t" r="r" b="b"/>
            <a:pathLst>
              <a:path w="5630545">
                <a:moveTo>
                  <a:pt x="0" y="0"/>
                </a:moveTo>
                <a:lnTo>
                  <a:pt x="5630507" y="0"/>
                </a:lnTo>
              </a:path>
            </a:pathLst>
          </a:custGeom>
          <a:ln w="33815">
            <a:solidFill>
              <a:schemeClr val="accent3"/>
            </a:solidFill>
          </a:ln>
        </p:spPr>
        <p:txBody>
          <a:bodyPr wrap="square" lIns="0" tIns="0" rIns="0" bIns="0" rtlCol="0"/>
          <a:lstStyle/>
          <a:p>
            <a:endParaRPr sz="2747"/>
          </a:p>
        </p:txBody>
      </p:sp>
      <p:sp>
        <p:nvSpPr>
          <p:cNvPr id="5" name="Espace réservé du contenu 2"/>
          <p:cNvSpPr>
            <a:spLocks noGrp="1"/>
          </p:cNvSpPr>
          <p:nvPr>
            <p:ph sz="quarter" idx="10"/>
          </p:nvPr>
        </p:nvSpPr>
        <p:spPr>
          <a:xfrm>
            <a:off x="377984" y="2103660"/>
            <a:ext cx="6803708" cy="8146143"/>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4.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202" y="0"/>
            <a:ext cx="7557272" cy="10691813"/>
          </a:xfrm>
          <a:prstGeom prst="rect">
            <a:avLst/>
          </a:prstGeom>
        </p:spPr>
      </p:pic>
      <p:grpSp>
        <p:nvGrpSpPr>
          <p:cNvPr id="10" name="Grouper 9"/>
          <p:cNvGrpSpPr/>
          <p:nvPr userDrawn="1"/>
        </p:nvGrpSpPr>
        <p:grpSpPr>
          <a:xfrm>
            <a:off x="589213" y="186595"/>
            <a:ext cx="4879254" cy="1196911"/>
            <a:chOff x="1108639" y="350832"/>
            <a:chExt cx="13272139" cy="2755899"/>
          </a:xfrm>
        </p:grpSpPr>
        <p:sp>
          <p:nvSpPr>
            <p:cNvPr id="11" name="object 108"/>
            <p:cNvSpPr/>
            <p:nvPr/>
          </p:nvSpPr>
          <p:spPr>
            <a:xfrm>
              <a:off x="1108639" y="398026"/>
              <a:ext cx="13272135" cy="2661920"/>
            </a:xfrm>
            <a:custGeom>
              <a:avLst/>
              <a:gdLst/>
              <a:ahLst/>
              <a:cxnLst/>
              <a:rect l="l" t="t" r="r" b="b"/>
              <a:pathLst>
                <a:path w="13272135" h="2661920">
                  <a:moveTo>
                    <a:pt x="13271979" y="2661510"/>
                  </a:moveTo>
                  <a:lnTo>
                    <a:pt x="0" y="2661510"/>
                  </a:lnTo>
                  <a:lnTo>
                    <a:pt x="0" y="0"/>
                  </a:lnTo>
                  <a:lnTo>
                    <a:pt x="13271979" y="0"/>
                  </a:lnTo>
                  <a:lnTo>
                    <a:pt x="13271979" y="2661510"/>
                  </a:lnTo>
                  <a:close/>
                </a:path>
              </a:pathLst>
            </a:custGeom>
            <a:solidFill>
              <a:schemeClr val="bg1"/>
            </a:solidFill>
          </p:spPr>
          <p:txBody>
            <a:bodyPr wrap="square" lIns="0" tIns="0" rIns="0" bIns="0" rtlCol="0"/>
            <a:lstStyle/>
            <a:p>
              <a:endParaRPr sz="949"/>
            </a:p>
          </p:txBody>
        </p:sp>
        <p:grpSp>
          <p:nvGrpSpPr>
            <p:cNvPr id="12" name="Grouper 11"/>
            <p:cNvGrpSpPr/>
            <p:nvPr userDrawn="1"/>
          </p:nvGrpSpPr>
          <p:grpSpPr>
            <a:xfrm>
              <a:off x="1108643" y="350832"/>
              <a:ext cx="13272135" cy="2755899"/>
              <a:chOff x="1108643" y="350832"/>
              <a:chExt cx="13272135" cy="2755899"/>
            </a:xfrm>
          </p:grpSpPr>
          <p:sp>
            <p:nvSpPr>
              <p:cNvPr id="13" name="object 110"/>
              <p:cNvSpPr/>
              <p:nvPr/>
            </p:nvSpPr>
            <p:spPr>
              <a:xfrm>
                <a:off x="1108643" y="350832"/>
                <a:ext cx="13272135" cy="0"/>
              </a:xfrm>
              <a:custGeom>
                <a:avLst/>
                <a:gdLst/>
                <a:ahLst/>
                <a:cxnLst/>
                <a:rect l="l" t="t" r="r" b="b"/>
                <a:pathLst>
                  <a:path w="13272135">
                    <a:moveTo>
                      <a:pt x="0" y="0"/>
                    </a:moveTo>
                    <a:lnTo>
                      <a:pt x="13271979" y="0"/>
                    </a:lnTo>
                  </a:path>
                </a:pathLst>
              </a:custGeom>
              <a:ln w="23859">
                <a:solidFill>
                  <a:schemeClr val="bg1"/>
                </a:solidFill>
              </a:ln>
            </p:spPr>
            <p:txBody>
              <a:bodyPr wrap="square" lIns="0" tIns="0" rIns="0" bIns="0" rtlCol="0"/>
              <a:lstStyle/>
              <a:p>
                <a:endParaRPr sz="949"/>
              </a:p>
            </p:txBody>
          </p:sp>
          <p:sp>
            <p:nvSpPr>
              <p:cNvPr id="14" name="object 111"/>
              <p:cNvSpPr/>
              <p:nvPr/>
            </p:nvSpPr>
            <p:spPr>
              <a:xfrm>
                <a:off x="1108643" y="3106731"/>
                <a:ext cx="13272135" cy="0"/>
              </a:xfrm>
              <a:custGeom>
                <a:avLst/>
                <a:gdLst/>
                <a:ahLst/>
                <a:cxnLst/>
                <a:rect l="l" t="t" r="r" b="b"/>
                <a:pathLst>
                  <a:path w="13272135">
                    <a:moveTo>
                      <a:pt x="0" y="0"/>
                    </a:moveTo>
                    <a:lnTo>
                      <a:pt x="13271979" y="0"/>
                    </a:lnTo>
                  </a:path>
                </a:pathLst>
              </a:custGeom>
              <a:ln w="23859">
                <a:solidFill>
                  <a:schemeClr val="bg1"/>
                </a:solidFill>
              </a:ln>
            </p:spPr>
            <p:txBody>
              <a:bodyPr wrap="square" lIns="0" tIns="0" rIns="0" bIns="0" rtlCol="0"/>
              <a:lstStyle/>
              <a:p>
                <a:endParaRPr sz="949"/>
              </a:p>
            </p:txBody>
          </p:sp>
        </p:grpSp>
      </p:grpSp>
      <p:pic>
        <p:nvPicPr>
          <p:cNvPr id="15" name="Imag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24660" y="270985"/>
            <a:ext cx="734841" cy="731521"/>
          </a:xfrm>
          <a:prstGeom prst="rect">
            <a:avLst/>
          </a:prstGeom>
        </p:spPr>
      </p:pic>
      <p:sp>
        <p:nvSpPr>
          <p:cNvPr id="16" name="Espace réservé du texte 2"/>
          <p:cNvSpPr>
            <a:spLocks noGrp="1"/>
          </p:cNvSpPr>
          <p:nvPr>
            <p:ph type="body" idx="1"/>
          </p:nvPr>
        </p:nvSpPr>
        <p:spPr>
          <a:xfrm>
            <a:off x="401608" y="2526250"/>
            <a:ext cx="6658589" cy="7845138"/>
          </a:xfrm>
          <a:prstGeom prst="rect">
            <a:avLst/>
          </a:prstGeom>
        </p:spPr>
        <p:txBody>
          <a:bodyPr vert="horz" lIns="91440" tIns="45720" rIns="91440" bIns="45720" rtlCol="0">
            <a:normAutofit/>
          </a:bodyPr>
          <a:lstStyle/>
          <a:p>
            <a:pPr lvl="0"/>
            <a:r>
              <a:rPr lang="fr-FR" dirty="0"/>
              <a:t>Clic and </a:t>
            </a:r>
            <a:r>
              <a:rPr lang="fr-FR" dirty="0" err="1"/>
              <a:t>modify</a:t>
            </a:r>
            <a:r>
              <a:rPr lang="fr-FR" dirty="0"/>
              <a:t> the </a:t>
            </a:r>
            <a:r>
              <a:rPr lang="fr-FR" dirty="0" err="1"/>
              <a:t>subtitle</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a:t>Normal </a:t>
            </a:r>
            <a:r>
              <a:rPr lang="fr-FR" dirty="0" err="1"/>
              <a:t>text</a:t>
            </a:r>
            <a:endParaRPr lang="fr-FR" dirty="0"/>
          </a:p>
        </p:txBody>
      </p:sp>
    </p:spTree>
    <p:extLst>
      <p:ext uri="{BB962C8B-B14F-4D97-AF65-F5344CB8AC3E}">
        <p14:creationId xmlns:p14="http://schemas.microsoft.com/office/powerpoint/2010/main" val="137088250"/>
      </p:ext>
    </p:extLst>
  </p:cSld>
  <p:clrMap bg1="lt1" tx1="dk1" bg2="lt2" tx2="dk2" accent1="accent1" accent2="accent2" accent3="accent3" accent4="accent4" accent5="accent5" accent6="accent6" hlink="hlink" folHlink="folHlink"/>
  <p:sldLayoutIdLst>
    <p:sldLayoutId id="2147483671" r:id="rId1"/>
    <p:sldLayoutId id="2147483673" r:id="rId2"/>
    <p:sldLayoutId id="2147483674" r:id="rId3"/>
  </p:sldLayoutIdLst>
  <p:txStyles>
    <p:titleStyle>
      <a:lvl1pPr>
        <a:defRPr>
          <a:latin typeface="+mj-lt"/>
          <a:ea typeface="+mj-ea"/>
          <a:cs typeface="+mj-cs"/>
        </a:defRPr>
      </a:lvl1pPr>
    </p:titleStyle>
    <p:bodyStyle>
      <a:lvl1pPr marL="271984" marR="379687" indent="-271984" algn="l" defTabSz="986912" rtl="0" eaLnBrk="1" fontAlgn="ctr" latinLnBrk="0" hangingPunct="1">
        <a:lnSpc>
          <a:spcPts val="1943"/>
        </a:lnSpc>
        <a:spcBef>
          <a:spcPts val="648"/>
        </a:spcBef>
        <a:buSzPct val="150000"/>
        <a:buBlip>
          <a:blip r:embed="rId7"/>
        </a:buBlip>
        <a:defRPr lang="fr-FR" sz="2159" kern="1200" dirty="0" smtClean="0">
          <a:solidFill>
            <a:schemeClr val="tx1"/>
          </a:solidFill>
          <a:latin typeface="Trebuchet MS"/>
          <a:ea typeface="+mn-ea"/>
          <a:cs typeface="Trebuchet MS"/>
        </a:defRPr>
      </a:lvl1pPr>
      <a:lvl2pPr marL="505112" marR="379687" indent="-233129" algn="l" defTabSz="986912" rtl="0" eaLnBrk="1" fontAlgn="ctr" latinLnBrk="0" hangingPunct="1">
        <a:lnSpc>
          <a:spcPts val="1943"/>
        </a:lnSpc>
        <a:spcBef>
          <a:spcPts val="648"/>
        </a:spcBef>
        <a:buClr>
          <a:schemeClr val="bg1"/>
        </a:buClr>
        <a:buSzPct val="200000"/>
        <a:buFont typeface="Arial" charset="0"/>
        <a:buChar char="•"/>
        <a:defRPr lang="fr-FR" sz="1943" kern="1200" dirty="0" smtClean="0">
          <a:solidFill>
            <a:schemeClr val="tx1"/>
          </a:solidFill>
          <a:latin typeface="Trebuchet MS"/>
          <a:ea typeface="+mn-ea"/>
          <a:cs typeface="Trebuchet MS"/>
        </a:defRPr>
      </a:lvl2pPr>
      <a:lvl3pPr marL="699386" marR="379687" indent="-194274" algn="l" defTabSz="986912" rtl="0" eaLnBrk="1" fontAlgn="ctr" latinLnBrk="0" hangingPunct="1">
        <a:lnSpc>
          <a:spcPts val="1943"/>
        </a:lnSpc>
        <a:spcBef>
          <a:spcPts val="648"/>
        </a:spcBef>
        <a:buSzPct val="100000"/>
        <a:buFont typeface=".HelveticaNeueDeskInterface-Regular" charset="-120"/>
        <a:buChar char="-"/>
        <a:defRPr lang="fr-FR" sz="1943" kern="1200" dirty="0" smtClean="0">
          <a:solidFill>
            <a:schemeClr val="tx1"/>
          </a:solidFill>
          <a:latin typeface="Trebuchet MS"/>
          <a:ea typeface="+mn-ea"/>
          <a:cs typeface="Trebuchet MS"/>
        </a:defRPr>
      </a:lvl3pPr>
      <a:lvl4pPr marL="0" marR="379687" algn="l" defTabSz="986912" rtl="0" eaLnBrk="1" fontAlgn="ctr" latinLnBrk="0" hangingPunct="1">
        <a:lnSpc>
          <a:spcPts val="1943"/>
        </a:lnSpc>
        <a:spcBef>
          <a:spcPts val="648"/>
        </a:spcBef>
        <a:buSzPct val="100000"/>
        <a:defRPr lang="fr-FR" sz="1943" kern="1200" dirty="0">
          <a:solidFill>
            <a:schemeClr val="tx1"/>
          </a:solidFill>
          <a:latin typeface="Trebuchet MS"/>
          <a:ea typeface="+mn-ea"/>
          <a:cs typeface="Trebuchet MS"/>
        </a:defRPr>
      </a:lvl4pPr>
      <a:lvl5pPr marL="2789550">
        <a:defRPr>
          <a:latin typeface="+mn-lt"/>
          <a:ea typeface="+mn-ea"/>
          <a:cs typeface="+mn-cs"/>
        </a:defRPr>
      </a:lvl5pPr>
      <a:lvl6pPr marL="3486938">
        <a:defRPr>
          <a:latin typeface="+mn-lt"/>
          <a:ea typeface="+mn-ea"/>
          <a:cs typeface="+mn-cs"/>
        </a:defRPr>
      </a:lvl6pPr>
      <a:lvl7pPr marL="4184327">
        <a:defRPr>
          <a:latin typeface="+mn-lt"/>
          <a:ea typeface="+mn-ea"/>
          <a:cs typeface="+mn-cs"/>
        </a:defRPr>
      </a:lvl7pPr>
      <a:lvl8pPr marL="4881715">
        <a:defRPr>
          <a:latin typeface="+mn-lt"/>
          <a:ea typeface="+mn-ea"/>
          <a:cs typeface="+mn-cs"/>
        </a:defRPr>
      </a:lvl8pPr>
      <a:lvl9pPr marL="5579102">
        <a:defRPr>
          <a:latin typeface="+mn-lt"/>
          <a:ea typeface="+mn-ea"/>
          <a:cs typeface="+mn-cs"/>
        </a:defRPr>
      </a:lvl9pPr>
    </p:bodyStyle>
    <p:otherStyle>
      <a:lvl1pPr marL="0">
        <a:defRPr>
          <a:latin typeface="+mn-lt"/>
          <a:ea typeface="+mn-ea"/>
          <a:cs typeface="+mn-cs"/>
        </a:defRPr>
      </a:lvl1pPr>
      <a:lvl2pPr marL="697388">
        <a:defRPr>
          <a:latin typeface="+mn-lt"/>
          <a:ea typeface="+mn-ea"/>
          <a:cs typeface="+mn-cs"/>
        </a:defRPr>
      </a:lvl2pPr>
      <a:lvl3pPr marL="1394775">
        <a:defRPr>
          <a:latin typeface="+mn-lt"/>
          <a:ea typeface="+mn-ea"/>
          <a:cs typeface="+mn-cs"/>
        </a:defRPr>
      </a:lvl3pPr>
      <a:lvl4pPr marL="2092163">
        <a:defRPr>
          <a:latin typeface="+mn-lt"/>
          <a:ea typeface="+mn-ea"/>
          <a:cs typeface="+mn-cs"/>
        </a:defRPr>
      </a:lvl4pPr>
      <a:lvl5pPr marL="2789550">
        <a:defRPr>
          <a:latin typeface="+mn-lt"/>
          <a:ea typeface="+mn-ea"/>
          <a:cs typeface="+mn-cs"/>
        </a:defRPr>
      </a:lvl5pPr>
      <a:lvl6pPr marL="3486938">
        <a:defRPr>
          <a:latin typeface="+mn-lt"/>
          <a:ea typeface="+mn-ea"/>
          <a:cs typeface="+mn-cs"/>
        </a:defRPr>
      </a:lvl6pPr>
      <a:lvl7pPr marL="4184327">
        <a:defRPr>
          <a:latin typeface="+mn-lt"/>
          <a:ea typeface="+mn-ea"/>
          <a:cs typeface="+mn-cs"/>
        </a:defRPr>
      </a:lvl7pPr>
      <a:lvl8pPr marL="4881715">
        <a:defRPr>
          <a:latin typeface="+mn-lt"/>
          <a:ea typeface="+mn-ea"/>
          <a:cs typeface="+mn-cs"/>
        </a:defRPr>
      </a:lvl8pPr>
      <a:lvl9pPr marL="5579102">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202" y="0"/>
            <a:ext cx="7557272" cy="10691813"/>
          </a:xfrm>
          <a:prstGeom prst="rect">
            <a:avLst/>
          </a:prstGeom>
        </p:spPr>
      </p:pic>
      <p:grpSp>
        <p:nvGrpSpPr>
          <p:cNvPr id="5" name="Grouper 4"/>
          <p:cNvGrpSpPr/>
          <p:nvPr userDrawn="1"/>
        </p:nvGrpSpPr>
        <p:grpSpPr>
          <a:xfrm>
            <a:off x="589213" y="186595"/>
            <a:ext cx="4879254" cy="1465765"/>
            <a:chOff x="1108639" y="350832"/>
            <a:chExt cx="13272139" cy="2755899"/>
          </a:xfrm>
        </p:grpSpPr>
        <p:sp>
          <p:nvSpPr>
            <p:cNvPr id="6" name="object 108"/>
            <p:cNvSpPr/>
            <p:nvPr/>
          </p:nvSpPr>
          <p:spPr>
            <a:xfrm>
              <a:off x="1108639" y="398026"/>
              <a:ext cx="13272135" cy="2661920"/>
            </a:xfrm>
            <a:custGeom>
              <a:avLst/>
              <a:gdLst/>
              <a:ahLst/>
              <a:cxnLst/>
              <a:rect l="l" t="t" r="r" b="b"/>
              <a:pathLst>
                <a:path w="13272135" h="2661920">
                  <a:moveTo>
                    <a:pt x="13271979" y="2661510"/>
                  </a:moveTo>
                  <a:lnTo>
                    <a:pt x="0" y="2661510"/>
                  </a:lnTo>
                  <a:lnTo>
                    <a:pt x="0" y="0"/>
                  </a:lnTo>
                  <a:lnTo>
                    <a:pt x="13271979" y="0"/>
                  </a:lnTo>
                  <a:lnTo>
                    <a:pt x="13271979" y="2661510"/>
                  </a:lnTo>
                  <a:close/>
                </a:path>
              </a:pathLst>
            </a:custGeom>
            <a:solidFill>
              <a:schemeClr val="bg1"/>
            </a:solidFill>
          </p:spPr>
          <p:txBody>
            <a:bodyPr wrap="square" lIns="0" tIns="0" rIns="0" bIns="0" rtlCol="0"/>
            <a:lstStyle/>
            <a:p>
              <a:endParaRPr sz="949"/>
            </a:p>
          </p:txBody>
        </p:sp>
        <p:grpSp>
          <p:nvGrpSpPr>
            <p:cNvPr id="7" name="Grouper 6"/>
            <p:cNvGrpSpPr/>
            <p:nvPr userDrawn="1"/>
          </p:nvGrpSpPr>
          <p:grpSpPr>
            <a:xfrm>
              <a:off x="1108643" y="350832"/>
              <a:ext cx="13272135" cy="2755899"/>
              <a:chOff x="1108643" y="350832"/>
              <a:chExt cx="13272135" cy="2755899"/>
            </a:xfrm>
          </p:grpSpPr>
          <p:sp>
            <p:nvSpPr>
              <p:cNvPr id="8" name="object 110"/>
              <p:cNvSpPr/>
              <p:nvPr/>
            </p:nvSpPr>
            <p:spPr>
              <a:xfrm>
                <a:off x="1108643" y="350832"/>
                <a:ext cx="13272135" cy="0"/>
              </a:xfrm>
              <a:custGeom>
                <a:avLst/>
                <a:gdLst/>
                <a:ahLst/>
                <a:cxnLst/>
                <a:rect l="l" t="t" r="r" b="b"/>
                <a:pathLst>
                  <a:path w="13272135">
                    <a:moveTo>
                      <a:pt x="0" y="0"/>
                    </a:moveTo>
                    <a:lnTo>
                      <a:pt x="13271979" y="0"/>
                    </a:lnTo>
                  </a:path>
                </a:pathLst>
              </a:custGeom>
              <a:ln w="23859">
                <a:solidFill>
                  <a:schemeClr val="bg1"/>
                </a:solidFill>
              </a:ln>
            </p:spPr>
            <p:txBody>
              <a:bodyPr wrap="square" lIns="0" tIns="0" rIns="0" bIns="0" rtlCol="0"/>
              <a:lstStyle/>
              <a:p>
                <a:endParaRPr sz="949"/>
              </a:p>
            </p:txBody>
          </p:sp>
          <p:sp>
            <p:nvSpPr>
              <p:cNvPr id="10" name="object 111"/>
              <p:cNvSpPr/>
              <p:nvPr/>
            </p:nvSpPr>
            <p:spPr>
              <a:xfrm>
                <a:off x="1108643" y="3106731"/>
                <a:ext cx="13272135" cy="0"/>
              </a:xfrm>
              <a:custGeom>
                <a:avLst/>
                <a:gdLst/>
                <a:ahLst/>
                <a:cxnLst/>
                <a:rect l="l" t="t" r="r" b="b"/>
                <a:pathLst>
                  <a:path w="13272135">
                    <a:moveTo>
                      <a:pt x="0" y="0"/>
                    </a:moveTo>
                    <a:lnTo>
                      <a:pt x="13271979" y="0"/>
                    </a:lnTo>
                  </a:path>
                </a:pathLst>
              </a:custGeom>
              <a:ln w="23859">
                <a:solidFill>
                  <a:schemeClr val="bg1"/>
                </a:solidFill>
              </a:ln>
            </p:spPr>
            <p:txBody>
              <a:bodyPr wrap="square" lIns="0" tIns="0" rIns="0" bIns="0" rtlCol="0"/>
              <a:lstStyle/>
              <a:p>
                <a:endParaRPr sz="949"/>
              </a:p>
            </p:txBody>
          </p:sp>
        </p:grpSp>
      </p:grpSp>
      <p:pic>
        <p:nvPicPr>
          <p:cNvPr id="11" name="Image 1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24660" y="553717"/>
            <a:ext cx="734841" cy="731521"/>
          </a:xfrm>
          <a:prstGeom prst="rect">
            <a:avLst/>
          </a:prstGeom>
        </p:spPr>
      </p:pic>
      <p:sp>
        <p:nvSpPr>
          <p:cNvPr id="12" name="Espace réservé du texte 2"/>
          <p:cNvSpPr>
            <a:spLocks noGrp="1"/>
          </p:cNvSpPr>
          <p:nvPr>
            <p:ph type="body" idx="1"/>
          </p:nvPr>
        </p:nvSpPr>
        <p:spPr>
          <a:xfrm>
            <a:off x="401608" y="2526250"/>
            <a:ext cx="6658589" cy="7845138"/>
          </a:xfrm>
          <a:prstGeom prst="rect">
            <a:avLst/>
          </a:prstGeom>
        </p:spPr>
        <p:txBody>
          <a:bodyPr vert="horz" lIns="91440" tIns="45720" rIns="91440" bIns="45720" rtlCol="0">
            <a:normAutofit/>
          </a:bodyPr>
          <a:lstStyle/>
          <a:p>
            <a:pPr lvl="0"/>
            <a:r>
              <a:rPr lang="fr-FR" dirty="0"/>
              <a:t>Clic and </a:t>
            </a:r>
            <a:r>
              <a:rPr lang="fr-FR" dirty="0" err="1"/>
              <a:t>modify</a:t>
            </a:r>
            <a:r>
              <a:rPr lang="fr-FR" dirty="0"/>
              <a:t> the </a:t>
            </a:r>
            <a:r>
              <a:rPr lang="fr-FR" dirty="0" err="1"/>
              <a:t>subtitle</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a:t>Normal </a:t>
            </a:r>
            <a:r>
              <a:rPr lang="fr-FR" dirty="0" err="1"/>
              <a:t>text</a:t>
            </a:r>
            <a:endParaRPr lang="fr-FR" dirty="0"/>
          </a:p>
        </p:txBody>
      </p:sp>
    </p:spTree>
    <p:extLst>
      <p:ext uri="{BB962C8B-B14F-4D97-AF65-F5344CB8AC3E}">
        <p14:creationId xmlns:p14="http://schemas.microsoft.com/office/powerpoint/2010/main" val="1275773703"/>
      </p:ext>
    </p:extLst>
  </p:cSld>
  <p:clrMap bg1="lt1" tx1="dk1" bg2="lt2" tx2="dk2" accent1="accent1" accent2="accent2" accent3="accent3" accent4="accent4" accent5="accent5" accent6="accent6" hlink="hlink" folHlink="folHlink"/>
  <p:sldLayoutIdLst>
    <p:sldLayoutId id="2147483675" r:id="rId1"/>
    <p:sldLayoutId id="2147483672" r:id="rId2"/>
    <p:sldLayoutId id="2147483676" r:id="rId3"/>
  </p:sldLayoutIdLst>
  <p:txStyles>
    <p:titleStyle>
      <a:lvl1pPr>
        <a:defRPr>
          <a:latin typeface="+mj-lt"/>
          <a:ea typeface="+mj-ea"/>
          <a:cs typeface="+mj-cs"/>
        </a:defRPr>
      </a:lvl1pPr>
    </p:titleStyle>
    <p:bodyStyle>
      <a:lvl1pPr marL="271984" marR="379687" indent="-271984" algn="l" defTabSz="986912" rtl="0" eaLnBrk="1" fontAlgn="ctr" latinLnBrk="0" hangingPunct="1">
        <a:lnSpc>
          <a:spcPts val="1943"/>
        </a:lnSpc>
        <a:spcBef>
          <a:spcPts val="648"/>
        </a:spcBef>
        <a:buSzPct val="150000"/>
        <a:buBlip>
          <a:blip r:embed="rId7"/>
        </a:buBlip>
        <a:defRPr lang="fr-FR" sz="2159" kern="1200" dirty="0" smtClean="0">
          <a:solidFill>
            <a:schemeClr val="tx1"/>
          </a:solidFill>
          <a:latin typeface="Trebuchet MS"/>
          <a:ea typeface="+mn-ea"/>
          <a:cs typeface="Trebuchet MS"/>
        </a:defRPr>
      </a:lvl1pPr>
      <a:lvl2pPr marL="505112" marR="379687" indent="-233129" algn="l" defTabSz="986912" rtl="0" eaLnBrk="1" fontAlgn="ctr" latinLnBrk="0" hangingPunct="1">
        <a:lnSpc>
          <a:spcPts val="1943"/>
        </a:lnSpc>
        <a:spcBef>
          <a:spcPts val="648"/>
        </a:spcBef>
        <a:buClr>
          <a:schemeClr val="bg1"/>
        </a:buClr>
        <a:buSzPct val="200000"/>
        <a:buFont typeface="Arial" charset="0"/>
        <a:buChar char="•"/>
        <a:defRPr lang="fr-FR" sz="1943" kern="1200" dirty="0" smtClean="0">
          <a:solidFill>
            <a:schemeClr val="tx1"/>
          </a:solidFill>
          <a:latin typeface="Trebuchet MS"/>
          <a:ea typeface="+mn-ea"/>
          <a:cs typeface="Trebuchet MS"/>
        </a:defRPr>
      </a:lvl2pPr>
      <a:lvl3pPr marL="699386" marR="379687" indent="-194274" algn="l" defTabSz="986912" rtl="0" eaLnBrk="1" fontAlgn="ctr" latinLnBrk="0" hangingPunct="1">
        <a:lnSpc>
          <a:spcPts val="1943"/>
        </a:lnSpc>
        <a:spcBef>
          <a:spcPts val="648"/>
        </a:spcBef>
        <a:buSzPct val="100000"/>
        <a:buFont typeface=".HelveticaNeueDeskInterface-Regular" charset="-120"/>
        <a:buChar char="-"/>
        <a:defRPr lang="fr-FR" sz="1943" kern="1200" dirty="0" smtClean="0">
          <a:solidFill>
            <a:schemeClr val="tx1"/>
          </a:solidFill>
          <a:latin typeface="Trebuchet MS"/>
          <a:ea typeface="+mn-ea"/>
          <a:cs typeface="Trebuchet MS"/>
        </a:defRPr>
      </a:lvl3pPr>
      <a:lvl4pPr marL="0" marR="379687" algn="l" defTabSz="986912" rtl="0" eaLnBrk="1" fontAlgn="ctr" latinLnBrk="0" hangingPunct="1">
        <a:lnSpc>
          <a:spcPts val="1943"/>
        </a:lnSpc>
        <a:spcBef>
          <a:spcPts val="648"/>
        </a:spcBef>
        <a:buSzPct val="100000"/>
        <a:defRPr lang="fr-FR" sz="1943" kern="1200" dirty="0">
          <a:solidFill>
            <a:schemeClr val="tx1"/>
          </a:solidFill>
          <a:latin typeface="Trebuchet MS"/>
          <a:ea typeface="+mn-ea"/>
          <a:cs typeface="Trebuchet MS"/>
        </a:defRPr>
      </a:lvl4pPr>
      <a:lvl5pPr marL="2789550">
        <a:defRPr>
          <a:latin typeface="+mn-lt"/>
          <a:ea typeface="+mn-ea"/>
          <a:cs typeface="+mn-cs"/>
        </a:defRPr>
      </a:lvl5pPr>
      <a:lvl6pPr marL="3486938">
        <a:defRPr>
          <a:latin typeface="+mn-lt"/>
          <a:ea typeface="+mn-ea"/>
          <a:cs typeface="+mn-cs"/>
        </a:defRPr>
      </a:lvl6pPr>
      <a:lvl7pPr marL="4184327">
        <a:defRPr>
          <a:latin typeface="+mn-lt"/>
          <a:ea typeface="+mn-ea"/>
          <a:cs typeface="+mn-cs"/>
        </a:defRPr>
      </a:lvl7pPr>
      <a:lvl8pPr marL="4881715">
        <a:defRPr>
          <a:latin typeface="+mn-lt"/>
          <a:ea typeface="+mn-ea"/>
          <a:cs typeface="+mn-cs"/>
        </a:defRPr>
      </a:lvl8pPr>
      <a:lvl9pPr marL="5579102">
        <a:defRPr>
          <a:latin typeface="+mn-lt"/>
          <a:ea typeface="+mn-ea"/>
          <a:cs typeface="+mn-cs"/>
        </a:defRPr>
      </a:lvl9pPr>
    </p:bodyStyle>
    <p:otherStyle>
      <a:lvl1pPr marL="0">
        <a:defRPr>
          <a:latin typeface="+mn-lt"/>
          <a:ea typeface="+mn-ea"/>
          <a:cs typeface="+mn-cs"/>
        </a:defRPr>
      </a:lvl1pPr>
      <a:lvl2pPr marL="697388">
        <a:defRPr>
          <a:latin typeface="+mn-lt"/>
          <a:ea typeface="+mn-ea"/>
          <a:cs typeface="+mn-cs"/>
        </a:defRPr>
      </a:lvl2pPr>
      <a:lvl3pPr marL="1394775">
        <a:defRPr>
          <a:latin typeface="+mn-lt"/>
          <a:ea typeface="+mn-ea"/>
          <a:cs typeface="+mn-cs"/>
        </a:defRPr>
      </a:lvl3pPr>
      <a:lvl4pPr marL="2092163">
        <a:defRPr>
          <a:latin typeface="+mn-lt"/>
          <a:ea typeface="+mn-ea"/>
          <a:cs typeface="+mn-cs"/>
        </a:defRPr>
      </a:lvl4pPr>
      <a:lvl5pPr marL="2789550">
        <a:defRPr>
          <a:latin typeface="+mn-lt"/>
          <a:ea typeface="+mn-ea"/>
          <a:cs typeface="+mn-cs"/>
        </a:defRPr>
      </a:lvl5pPr>
      <a:lvl6pPr marL="3486938">
        <a:defRPr>
          <a:latin typeface="+mn-lt"/>
          <a:ea typeface="+mn-ea"/>
          <a:cs typeface="+mn-cs"/>
        </a:defRPr>
      </a:lvl6pPr>
      <a:lvl7pPr marL="4184327">
        <a:defRPr>
          <a:latin typeface="+mn-lt"/>
          <a:ea typeface="+mn-ea"/>
          <a:cs typeface="+mn-cs"/>
        </a:defRPr>
      </a:lvl7pPr>
      <a:lvl8pPr marL="4881715">
        <a:defRPr>
          <a:latin typeface="+mn-lt"/>
          <a:ea typeface="+mn-ea"/>
          <a:cs typeface="+mn-cs"/>
        </a:defRPr>
      </a:lvl8pPr>
      <a:lvl9pPr marL="557910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image" Target="../media/image9.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image" Target="../media/image8.PN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image" Target="../media/image7.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image" Target="../media/image11.png"/><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image" Target="../media/image6.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image" Target="../media/image5.png"/><Relationship Id="rId35"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34" Type="http://schemas.openxmlformats.org/officeDocument/2006/relationships/image" Target="../media/image17.png"/><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33" Type="http://schemas.openxmlformats.org/officeDocument/2006/relationships/image" Target="../media/image16.png"/><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image" Target="../media/image12.PNG"/><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32" Type="http://schemas.openxmlformats.org/officeDocument/2006/relationships/image" Target="../media/image15.png"/><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slideLayout" Target="../slideLayouts/slideLayout3.xml"/><Relationship Id="rId10" Type="http://schemas.openxmlformats.org/officeDocument/2006/relationships/tags" Target="../tags/tag38.xml"/><Relationship Id="rId19" Type="http://schemas.openxmlformats.org/officeDocument/2006/relationships/tags" Target="../tags/tag47.xml"/><Relationship Id="rId31" Type="http://schemas.openxmlformats.org/officeDocument/2006/relationships/image" Target="../media/image14.png"/><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bject 82">
            <a:extLst>
              <a:ext uri="{FF2B5EF4-FFF2-40B4-BE49-F238E27FC236}">
                <a16:creationId xmlns:a16="http://schemas.microsoft.com/office/drawing/2014/main" id="{52F9AAF6-630A-419C-85EF-711177E56FDD}"/>
              </a:ext>
            </a:extLst>
          </p:cNvPr>
          <p:cNvSpPr txBox="1"/>
          <p:nvPr>
            <p:custDataLst>
              <p:tags r:id="rId1"/>
            </p:custDataLst>
          </p:nvPr>
        </p:nvSpPr>
        <p:spPr>
          <a:xfrm>
            <a:off x="359838" y="4736306"/>
            <a:ext cx="6840000" cy="4140000"/>
          </a:xfrm>
          <a:prstGeom prst="rect">
            <a:avLst/>
          </a:prstGeom>
          <a:solidFill>
            <a:schemeClr val="bg2">
              <a:lumMod val="20000"/>
              <a:lumOff val="80000"/>
            </a:schemeClr>
          </a:solidFill>
          <a:ln w="28575">
            <a:solidFill>
              <a:schemeClr val="bg2">
                <a:lumMod val="40000"/>
                <a:lumOff val="60000"/>
              </a:schemeClr>
            </a:solidFill>
          </a:ln>
        </p:spPr>
        <p:txBody>
          <a:bodyPr vert="horz" wrap="square" lIns="194279" tIns="310846" rIns="194279" bIns="310846" rtlCol="0">
            <a:spAutoFit/>
          </a:bodyPr>
          <a:lstStyle/>
          <a:p>
            <a:pPr marL="155419" fontAlgn="b">
              <a:lnSpc>
                <a:spcPts val="2267"/>
              </a:lnSpc>
              <a:spcBef>
                <a:spcPts val="863"/>
              </a:spcBef>
            </a:pPr>
            <a:endParaRPr lang="fr-CH" sz="432" b="1" spc="214" dirty="0">
              <a:solidFill>
                <a:schemeClr val="tx1">
                  <a:lumMod val="50000"/>
                </a:schemeClr>
              </a:solidFill>
              <a:latin typeface="Trebuchet MS"/>
              <a:cs typeface="Trebuchet MS"/>
            </a:endParaRPr>
          </a:p>
          <a:p>
            <a:pPr marL="155419" fontAlgn="b">
              <a:lnSpc>
                <a:spcPts val="2267"/>
              </a:lnSpc>
              <a:spcBef>
                <a:spcPts val="863"/>
              </a:spcBef>
            </a:pPr>
            <a:endParaRPr lang="fr-CH" sz="432" b="1" spc="214" dirty="0">
              <a:solidFill>
                <a:schemeClr val="tx1">
                  <a:lumMod val="50000"/>
                </a:schemeClr>
              </a:solidFill>
              <a:latin typeface="Trebuchet MS"/>
              <a:cs typeface="Trebuchet MS"/>
            </a:endParaRPr>
          </a:p>
        </p:txBody>
      </p:sp>
      <p:pic>
        <p:nvPicPr>
          <p:cNvPr id="50" name="Picture 49">
            <a:extLst>
              <a:ext uri="{FF2B5EF4-FFF2-40B4-BE49-F238E27FC236}">
                <a16:creationId xmlns:a16="http://schemas.microsoft.com/office/drawing/2014/main" id="{687F05FB-F752-4002-B2B3-D2D8310AE809}"/>
              </a:ext>
            </a:extLst>
          </p:cNvPr>
          <p:cNvPicPr>
            <a:picLocks noChangeAspect="1"/>
          </p:cNvPicPr>
          <p:nvPr/>
        </p:nvPicPr>
        <p:blipFill rotWithShape="1">
          <a:blip r:embed="rId30"/>
          <a:srcRect b="19820"/>
          <a:stretch/>
        </p:blipFill>
        <p:spPr>
          <a:xfrm>
            <a:off x="2718100" y="7884368"/>
            <a:ext cx="1842812" cy="942895"/>
          </a:xfrm>
          <a:prstGeom prst="rect">
            <a:avLst/>
          </a:prstGeom>
        </p:spPr>
      </p:pic>
      <p:sp>
        <p:nvSpPr>
          <p:cNvPr id="54" name="object 82">
            <a:extLst>
              <a:ext uri="{FF2B5EF4-FFF2-40B4-BE49-F238E27FC236}">
                <a16:creationId xmlns:a16="http://schemas.microsoft.com/office/drawing/2014/main" id="{7496322D-099B-4C14-BB87-524269C3BE27}"/>
              </a:ext>
            </a:extLst>
          </p:cNvPr>
          <p:cNvSpPr txBox="1"/>
          <p:nvPr>
            <p:custDataLst>
              <p:tags r:id="rId2"/>
            </p:custDataLst>
          </p:nvPr>
        </p:nvSpPr>
        <p:spPr>
          <a:xfrm>
            <a:off x="359838" y="2907506"/>
            <a:ext cx="6840000" cy="1692000"/>
          </a:xfrm>
          <a:prstGeom prst="rect">
            <a:avLst/>
          </a:prstGeom>
          <a:solidFill>
            <a:schemeClr val="tx2">
              <a:lumMod val="20000"/>
              <a:lumOff val="80000"/>
            </a:schemeClr>
          </a:solidFill>
          <a:ln w="28575">
            <a:solidFill>
              <a:srgbClr val="4F2A71"/>
            </a:solidFill>
          </a:ln>
        </p:spPr>
        <p:txBody>
          <a:bodyPr vert="horz" wrap="square" lIns="194279" tIns="194279" rIns="194279" bIns="194279" rtlCol="0">
            <a:spAutoFit/>
          </a:bodyPr>
          <a:lstStyle/>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p:txBody>
      </p:sp>
      <p:sp>
        <p:nvSpPr>
          <p:cNvPr id="3" name="Rectangle 2">
            <a:extLst>
              <a:ext uri="{FF2B5EF4-FFF2-40B4-BE49-F238E27FC236}">
                <a16:creationId xmlns:a16="http://schemas.microsoft.com/office/drawing/2014/main" id="{721E4BDB-B3C9-4CAA-B9D6-AC5E67A73A83}"/>
              </a:ext>
            </a:extLst>
          </p:cNvPr>
          <p:cNvSpPr/>
          <p:nvPr>
            <p:custDataLst>
              <p:tags r:id="rId3"/>
            </p:custDataLst>
          </p:nvPr>
        </p:nvSpPr>
        <p:spPr>
          <a:xfrm>
            <a:off x="385387" y="1612106"/>
            <a:ext cx="923651" cy="276999"/>
          </a:xfrm>
          <a:prstGeom prst="rect">
            <a:avLst/>
          </a:prstGeom>
        </p:spPr>
        <p:txBody>
          <a:bodyPr wrap="none">
            <a:spAutoFit/>
          </a:bodyPr>
          <a:lstStyle/>
          <a:p>
            <a:r>
              <a:rPr lang="en-US" sz="1200" b="1" dirty="0">
                <a:solidFill>
                  <a:schemeClr val="tx1">
                    <a:lumMod val="50000"/>
                  </a:schemeClr>
                </a:solidFill>
                <a:latin typeface="Georgia-Bold"/>
              </a:rPr>
              <a:t>Objective</a:t>
            </a:r>
            <a:endParaRPr lang="en-US" sz="1200" dirty="0">
              <a:solidFill>
                <a:schemeClr val="tx1">
                  <a:lumMod val="50000"/>
                </a:schemeClr>
              </a:solidFill>
            </a:endParaRPr>
          </a:p>
        </p:txBody>
      </p:sp>
      <p:sp>
        <p:nvSpPr>
          <p:cNvPr id="4" name="TextBox 3">
            <a:extLst>
              <a:ext uri="{FF2B5EF4-FFF2-40B4-BE49-F238E27FC236}">
                <a16:creationId xmlns:a16="http://schemas.microsoft.com/office/drawing/2014/main" id="{60B974CA-38B7-47A4-91BA-1DCE48FFB1AC}"/>
              </a:ext>
            </a:extLst>
          </p:cNvPr>
          <p:cNvSpPr txBox="1"/>
          <p:nvPr>
            <p:custDataLst>
              <p:tags r:id="rId4"/>
            </p:custDataLst>
          </p:nvPr>
        </p:nvSpPr>
        <p:spPr>
          <a:xfrm>
            <a:off x="385386" y="1822341"/>
            <a:ext cx="6762217" cy="1107996"/>
          </a:xfrm>
          <a:prstGeom prst="rect">
            <a:avLst/>
          </a:prstGeom>
          <a:noFill/>
        </p:spPr>
        <p:txBody>
          <a:bodyPr wrap="square" rtlCol="0">
            <a:spAutoFit/>
          </a:bodyPr>
          <a:lstStyle/>
          <a:p>
            <a:r>
              <a:rPr lang="fr-CH" sz="1100" dirty="0" err="1">
                <a:solidFill>
                  <a:schemeClr val="tx1">
                    <a:lumMod val="50000"/>
                  </a:schemeClr>
                </a:solidFill>
                <a:latin typeface="Georgia-Bold"/>
              </a:rPr>
              <a:t>Reporting</a:t>
            </a:r>
            <a:r>
              <a:rPr lang="fr-CH" sz="1100" dirty="0">
                <a:solidFill>
                  <a:schemeClr val="tx1">
                    <a:lumMod val="50000"/>
                  </a:schemeClr>
                </a:solidFill>
                <a:latin typeface="Georgia-Bold"/>
              </a:rPr>
              <a:t> </a:t>
            </a:r>
            <a:r>
              <a:rPr lang="fr-CH" sz="1100" dirty="0" err="1">
                <a:solidFill>
                  <a:schemeClr val="tx1">
                    <a:lumMod val="50000"/>
                  </a:schemeClr>
                </a:solidFill>
                <a:latin typeface="Georgia-Bold"/>
              </a:rPr>
              <a:t>weekly</a:t>
            </a:r>
            <a:r>
              <a:rPr lang="fr-CH" sz="1100" dirty="0">
                <a:solidFill>
                  <a:schemeClr val="tx1">
                    <a:lumMod val="50000"/>
                  </a:schemeClr>
                </a:solidFill>
                <a:latin typeface="Georgia-Bold"/>
              </a:rPr>
              <a:t> the </a:t>
            </a:r>
            <a:r>
              <a:rPr lang="fr-CH" sz="1100" dirty="0" err="1">
                <a:solidFill>
                  <a:schemeClr val="tx1">
                    <a:lumMod val="50000"/>
                  </a:schemeClr>
                </a:solidFill>
                <a:latin typeface="Georgia-Bold"/>
              </a:rPr>
              <a:t>number</a:t>
            </a:r>
            <a:r>
              <a:rPr lang="fr-CH" sz="1100" dirty="0">
                <a:solidFill>
                  <a:schemeClr val="tx1">
                    <a:lumMod val="50000"/>
                  </a:schemeClr>
                </a:solidFill>
                <a:latin typeface="Georgia-Bold"/>
              </a:rPr>
              <a:t> of cases and </a:t>
            </a:r>
            <a:r>
              <a:rPr lang="fr-CH" sz="1100" dirty="0" err="1">
                <a:solidFill>
                  <a:schemeClr val="tx1">
                    <a:lumMod val="50000"/>
                  </a:schemeClr>
                </a:solidFill>
                <a:latin typeface="Georgia-Bold"/>
              </a:rPr>
              <a:t>deaths</a:t>
            </a:r>
            <a:r>
              <a:rPr lang="fr-CH" sz="1100" dirty="0">
                <a:solidFill>
                  <a:schemeClr val="tx1">
                    <a:lumMod val="50000"/>
                  </a:schemeClr>
                </a:solidFill>
                <a:latin typeface="Georgia-Bold"/>
              </a:rPr>
              <a:t> for </a:t>
            </a:r>
            <a:r>
              <a:rPr lang="fr-CH" sz="1100" dirty="0" err="1">
                <a:solidFill>
                  <a:schemeClr val="tx1">
                    <a:lumMod val="50000"/>
                  </a:schemeClr>
                </a:solidFill>
                <a:latin typeface="Georgia-Bold"/>
              </a:rPr>
              <a:t>epidemic</a:t>
            </a:r>
            <a:r>
              <a:rPr lang="fr-CH" sz="1100" dirty="0">
                <a:solidFill>
                  <a:schemeClr val="tx1">
                    <a:lumMod val="50000"/>
                  </a:schemeClr>
                </a:solidFill>
                <a:latin typeface="Georgia-Bold"/>
              </a:rPr>
              <a:t> </a:t>
            </a:r>
            <a:r>
              <a:rPr lang="fr-CH" sz="1100" dirty="0" err="1">
                <a:solidFill>
                  <a:schemeClr val="tx1">
                    <a:lumMod val="50000"/>
                  </a:schemeClr>
                </a:solidFill>
                <a:latin typeface="Georgia-Bold"/>
              </a:rPr>
              <a:t>prone</a:t>
            </a:r>
            <a:r>
              <a:rPr lang="fr-CH" sz="1100" dirty="0">
                <a:solidFill>
                  <a:schemeClr val="tx1">
                    <a:lumMod val="50000"/>
                  </a:schemeClr>
                </a:solidFill>
                <a:latin typeface="Georgia-Bold"/>
              </a:rPr>
              <a:t> </a:t>
            </a:r>
            <a:r>
              <a:rPr lang="fr-CH" sz="1100" dirty="0" err="1">
                <a:solidFill>
                  <a:schemeClr val="tx1">
                    <a:lumMod val="50000"/>
                  </a:schemeClr>
                </a:solidFill>
                <a:latin typeface="Georgia-Bold"/>
              </a:rPr>
              <a:t>diseases</a:t>
            </a:r>
            <a:r>
              <a:rPr lang="fr-CH" sz="1100" dirty="0">
                <a:solidFill>
                  <a:schemeClr val="tx1">
                    <a:lumMod val="50000"/>
                  </a:schemeClr>
                </a:solidFill>
                <a:latin typeface="Georgia-Bold"/>
              </a:rPr>
              <a:t> </a:t>
            </a:r>
            <a:r>
              <a:rPr lang="fr-CH" sz="1100" dirty="0" err="1">
                <a:solidFill>
                  <a:schemeClr val="tx1">
                    <a:lumMod val="50000"/>
                  </a:schemeClr>
                </a:solidFill>
                <a:latin typeface="Georgia-Bold"/>
              </a:rPr>
              <a:t>allows</a:t>
            </a:r>
            <a:r>
              <a:rPr lang="fr-CH" sz="1100" dirty="0">
                <a:solidFill>
                  <a:schemeClr val="tx1">
                    <a:lumMod val="50000"/>
                  </a:schemeClr>
                </a:solidFill>
                <a:latin typeface="Georgia-Bold"/>
              </a:rPr>
              <a:t> to: </a:t>
            </a:r>
          </a:p>
          <a:p>
            <a:pPr marL="171450" indent="-171450">
              <a:buFont typeface="Arial" panose="020B0604020202020204" pitchFamily="34" charset="0"/>
              <a:buChar char="•"/>
            </a:pPr>
            <a:r>
              <a:rPr lang="fr-CH" sz="1100" b="1" dirty="0" err="1">
                <a:solidFill>
                  <a:schemeClr val="tx1">
                    <a:lumMod val="50000"/>
                  </a:schemeClr>
                </a:solidFill>
                <a:latin typeface="Georgia-Bold"/>
              </a:rPr>
              <a:t>Early</a:t>
            </a:r>
            <a:r>
              <a:rPr lang="fr-CH" sz="1100" b="1" dirty="0">
                <a:solidFill>
                  <a:schemeClr val="tx1">
                    <a:lumMod val="50000"/>
                  </a:schemeClr>
                </a:solidFill>
                <a:latin typeface="Georgia-Bold"/>
              </a:rPr>
              <a:t> </a:t>
            </a:r>
            <a:r>
              <a:rPr lang="fr-CH" sz="1100" b="1" dirty="0" err="1">
                <a:solidFill>
                  <a:schemeClr val="tx1">
                    <a:lumMod val="50000"/>
                  </a:schemeClr>
                </a:solidFill>
                <a:latin typeface="Georgia-Bold"/>
              </a:rPr>
              <a:t>detect</a:t>
            </a:r>
            <a:r>
              <a:rPr lang="fr-CH" sz="1100" b="1" dirty="0">
                <a:solidFill>
                  <a:schemeClr val="tx1">
                    <a:lumMod val="50000"/>
                  </a:schemeClr>
                </a:solidFill>
                <a:latin typeface="Georgia-Bold"/>
              </a:rPr>
              <a:t> </a:t>
            </a:r>
            <a:r>
              <a:rPr lang="fr-CH" sz="1100" dirty="0">
                <a:solidFill>
                  <a:schemeClr val="tx1">
                    <a:lumMod val="50000"/>
                  </a:schemeClr>
                </a:solidFill>
                <a:latin typeface="Georgia-Bold"/>
              </a:rPr>
              <a:t>an </a:t>
            </a:r>
            <a:r>
              <a:rPr lang="fr-CH" sz="1100" dirty="0" err="1">
                <a:solidFill>
                  <a:schemeClr val="tx1">
                    <a:lumMod val="50000"/>
                  </a:schemeClr>
                </a:solidFill>
                <a:latin typeface="Georgia-Bold"/>
              </a:rPr>
              <a:t>outbreak</a:t>
            </a:r>
            <a:r>
              <a:rPr lang="fr-CH" sz="1100" dirty="0">
                <a:solidFill>
                  <a:schemeClr val="tx1">
                    <a:lumMod val="50000"/>
                  </a:schemeClr>
                </a:solidFill>
                <a:latin typeface="Georgia-Bold"/>
              </a:rPr>
              <a:t>.</a:t>
            </a:r>
          </a:p>
          <a:p>
            <a:pPr marL="171450" indent="-171450">
              <a:buFont typeface="Arial" panose="020B0604020202020204" pitchFamily="34" charset="0"/>
              <a:buChar char="•"/>
            </a:pPr>
            <a:r>
              <a:rPr lang="fr-CH" sz="1100" b="1" dirty="0" err="1">
                <a:solidFill>
                  <a:schemeClr val="tx1">
                    <a:lumMod val="50000"/>
                  </a:schemeClr>
                </a:solidFill>
                <a:latin typeface="Georgia-Bold"/>
              </a:rPr>
              <a:t>Take</a:t>
            </a:r>
            <a:r>
              <a:rPr lang="fr-CH" sz="1100" b="1" dirty="0">
                <a:solidFill>
                  <a:schemeClr val="tx1">
                    <a:lumMod val="50000"/>
                  </a:schemeClr>
                </a:solidFill>
                <a:latin typeface="Georgia-Bold"/>
              </a:rPr>
              <a:t> </a:t>
            </a:r>
            <a:r>
              <a:rPr lang="fr-CH" sz="1100" b="1" dirty="0" err="1">
                <a:solidFill>
                  <a:schemeClr val="tx1">
                    <a:lumMod val="50000"/>
                  </a:schemeClr>
                </a:solidFill>
                <a:latin typeface="Georgia-Bold"/>
              </a:rPr>
              <a:t>adequate</a:t>
            </a:r>
            <a:r>
              <a:rPr lang="fr-CH" sz="1100" b="1" dirty="0">
                <a:solidFill>
                  <a:schemeClr val="tx1">
                    <a:lumMod val="50000"/>
                  </a:schemeClr>
                </a:solidFill>
                <a:latin typeface="Georgia-Bold"/>
              </a:rPr>
              <a:t> control </a:t>
            </a:r>
            <a:r>
              <a:rPr lang="fr-CH" sz="1100" b="1" dirty="0" err="1">
                <a:solidFill>
                  <a:schemeClr val="tx1">
                    <a:lumMod val="50000"/>
                  </a:schemeClr>
                </a:solidFill>
                <a:latin typeface="Georgia-Bold"/>
              </a:rPr>
              <a:t>measures</a:t>
            </a:r>
            <a:r>
              <a:rPr lang="fr-CH" sz="1100" dirty="0">
                <a:solidFill>
                  <a:schemeClr val="tx1">
                    <a:lumMod val="50000"/>
                  </a:schemeClr>
                </a:solidFill>
                <a:latin typeface="Georgia-Bold"/>
              </a:rPr>
              <a:t>.</a:t>
            </a:r>
          </a:p>
          <a:p>
            <a:r>
              <a:rPr lang="en-US" sz="1100" dirty="0">
                <a:solidFill>
                  <a:schemeClr val="tx1">
                    <a:lumMod val="50000"/>
                  </a:schemeClr>
                </a:solidFill>
                <a:latin typeface="Georgia-Bold"/>
              </a:rPr>
              <a:t>As the surveillance officer at the intermediate or central level, you are in charge of:</a:t>
            </a:r>
          </a:p>
          <a:p>
            <a:pPr marL="171450" indent="-171450">
              <a:buFont typeface="Arial" panose="020B0604020202020204" pitchFamily="34" charset="0"/>
              <a:buChar char="•"/>
            </a:pPr>
            <a:r>
              <a:rPr lang="en-US" sz="1100" dirty="0">
                <a:solidFill>
                  <a:schemeClr val="tx1">
                    <a:lumMod val="50000"/>
                  </a:schemeClr>
                </a:solidFill>
                <a:latin typeface="Georgia-Bold"/>
              </a:rPr>
              <a:t>Validate or reject weekly reports from your area.</a:t>
            </a:r>
          </a:p>
          <a:p>
            <a:pPr marL="171450" indent="-171450">
              <a:buFont typeface="Arial" panose="020B0604020202020204" pitchFamily="34" charset="0"/>
              <a:buChar char="•"/>
            </a:pPr>
            <a:r>
              <a:rPr lang="en-US" sz="1100" dirty="0">
                <a:solidFill>
                  <a:schemeClr val="tx1">
                    <a:lumMod val="50000"/>
                  </a:schemeClr>
                </a:solidFill>
                <a:latin typeface="Georgia-Bold"/>
              </a:rPr>
              <a:t>Review the data to check if there is any epidemiological threat requiring a rapid response.</a:t>
            </a:r>
            <a:endParaRPr lang="fr-CH" sz="1100" dirty="0">
              <a:solidFill>
                <a:schemeClr val="tx1">
                  <a:lumMod val="50000"/>
                </a:schemeClr>
              </a:solidFill>
              <a:latin typeface="Georgia-Bold"/>
            </a:endParaRPr>
          </a:p>
        </p:txBody>
      </p:sp>
      <p:sp>
        <p:nvSpPr>
          <p:cNvPr id="86" name="Rectangle 85">
            <a:extLst>
              <a:ext uri="{FF2B5EF4-FFF2-40B4-BE49-F238E27FC236}">
                <a16:creationId xmlns:a16="http://schemas.microsoft.com/office/drawing/2014/main" id="{8246D5ED-E8AE-4FB9-8268-6874276CE57C}"/>
              </a:ext>
            </a:extLst>
          </p:cNvPr>
          <p:cNvSpPr/>
          <p:nvPr>
            <p:custDataLst>
              <p:tags r:id="rId5"/>
            </p:custDataLst>
          </p:nvPr>
        </p:nvSpPr>
        <p:spPr>
          <a:xfrm>
            <a:off x="346221" y="2907506"/>
            <a:ext cx="3651962" cy="276999"/>
          </a:xfrm>
          <a:prstGeom prst="rect">
            <a:avLst/>
          </a:prstGeom>
        </p:spPr>
        <p:txBody>
          <a:bodyPr wrap="none">
            <a:spAutoFit/>
          </a:bodyPr>
          <a:lstStyle/>
          <a:p>
            <a:r>
              <a:rPr lang="fr-FR" sz="1200" b="1" dirty="0">
                <a:solidFill>
                  <a:schemeClr val="tx1">
                    <a:lumMod val="50000"/>
                  </a:schemeClr>
                </a:solidFill>
                <a:latin typeface="Georgia-Bold"/>
                <a:cs typeface="Arial" panose="020B0604020202020204" pitchFamily="34" charset="0"/>
              </a:rPr>
              <a:t>Access and </a:t>
            </a:r>
            <a:r>
              <a:rPr lang="fr-FR" sz="1200" b="1" dirty="0" err="1">
                <a:solidFill>
                  <a:schemeClr val="tx1">
                    <a:lumMod val="50000"/>
                  </a:schemeClr>
                </a:solidFill>
                <a:latin typeface="Georgia-Bold"/>
                <a:cs typeface="Arial" panose="020B0604020202020204" pitchFamily="34" charset="0"/>
              </a:rPr>
              <a:t>navigate</a:t>
            </a:r>
            <a:r>
              <a:rPr lang="fr-FR" sz="1200" b="1" dirty="0">
                <a:solidFill>
                  <a:schemeClr val="tx1">
                    <a:lumMod val="50000"/>
                  </a:schemeClr>
                </a:solidFill>
                <a:latin typeface="Georgia-Bold"/>
                <a:cs typeface="Arial" panose="020B0604020202020204" pitchFamily="34" charset="0"/>
              </a:rPr>
              <a:t> </a:t>
            </a:r>
            <a:r>
              <a:rPr lang="fr-FR" sz="1200" b="1" dirty="0" err="1">
                <a:solidFill>
                  <a:schemeClr val="tx1">
                    <a:lumMod val="50000"/>
                  </a:schemeClr>
                </a:solidFill>
                <a:latin typeface="Georgia-Bold"/>
                <a:cs typeface="Arial" panose="020B0604020202020204" pitchFamily="34" charset="0"/>
              </a:rPr>
              <a:t>the</a:t>
            </a:r>
            <a:r>
              <a:rPr lang="fr-FR" sz="1200" b="1" dirty="0">
                <a:solidFill>
                  <a:schemeClr val="tx1">
                    <a:lumMod val="50000"/>
                  </a:schemeClr>
                </a:solidFill>
                <a:latin typeface="Georgia-Bold"/>
                <a:cs typeface="Arial" panose="020B0604020202020204" pitchFamily="34" charset="0"/>
              </a:rPr>
              <a:t> Argus web </a:t>
            </a:r>
            <a:r>
              <a:rPr lang="fr-FR" sz="1200" b="1" dirty="0" err="1">
                <a:solidFill>
                  <a:schemeClr val="tx1">
                    <a:lumMod val="50000"/>
                  </a:schemeClr>
                </a:solidFill>
                <a:latin typeface="Georgia-Bold"/>
                <a:cs typeface="Arial" panose="020B0604020202020204" pitchFamily="34" charset="0"/>
              </a:rPr>
              <a:t>platform</a:t>
            </a:r>
            <a:endParaRPr lang="en-US" sz="1200" dirty="0">
              <a:solidFill>
                <a:schemeClr val="tx1">
                  <a:lumMod val="50000"/>
                </a:schemeClr>
              </a:solidFill>
              <a:latin typeface="Georgia-Bold"/>
              <a:cs typeface="Arial" panose="020B0604020202020204" pitchFamily="34" charset="0"/>
            </a:endParaRPr>
          </a:p>
        </p:txBody>
      </p:sp>
      <p:sp>
        <p:nvSpPr>
          <p:cNvPr id="92" name="Rectangle 91">
            <a:extLst>
              <a:ext uri="{FF2B5EF4-FFF2-40B4-BE49-F238E27FC236}">
                <a16:creationId xmlns:a16="http://schemas.microsoft.com/office/drawing/2014/main" id="{10969E6F-053C-42F4-B58D-5C9FDA53039D}"/>
              </a:ext>
            </a:extLst>
          </p:cNvPr>
          <p:cNvSpPr/>
          <p:nvPr>
            <p:custDataLst>
              <p:tags r:id="rId6"/>
            </p:custDataLst>
          </p:nvPr>
        </p:nvSpPr>
        <p:spPr>
          <a:xfrm>
            <a:off x="367523" y="3125076"/>
            <a:ext cx="5470836" cy="477054"/>
          </a:xfrm>
          <a:prstGeom prst="rect">
            <a:avLst/>
          </a:prstGeom>
        </p:spPr>
        <p:txBody>
          <a:bodyPr wrap="square">
            <a:spAutoFit/>
          </a:bodyPr>
          <a:lstStyle/>
          <a:p>
            <a:r>
              <a:rPr lang="fr-FR" sz="1100" b="1" dirty="0">
                <a:solidFill>
                  <a:schemeClr val="tx1">
                    <a:lumMod val="50000"/>
                  </a:schemeClr>
                </a:solidFill>
                <a:latin typeface="Georgia-Bold"/>
              </a:rPr>
              <a:t>1. </a:t>
            </a:r>
            <a:r>
              <a:rPr lang="fr-CH" sz="1100" dirty="0">
                <a:solidFill>
                  <a:schemeClr val="tx1">
                    <a:lumMod val="50000"/>
                  </a:schemeClr>
                </a:solidFill>
                <a:latin typeface="Georgia-Bold"/>
                <a:cs typeface="Arial" panose="020B0604020202020204" pitchFamily="34" charset="0"/>
              </a:rPr>
              <a:t>Open a web browser and go to: </a:t>
            </a:r>
          </a:p>
          <a:p>
            <a:r>
              <a:rPr lang="fr-CH" sz="1400" b="1" dirty="0">
                <a:solidFill>
                  <a:schemeClr val="tx1">
                    <a:lumMod val="50000"/>
                  </a:schemeClr>
                </a:solidFill>
                <a:latin typeface="Georgia-Bold"/>
                <a:cs typeface="Arial" panose="020B0604020202020204" pitchFamily="34" charset="0"/>
              </a:rPr>
              <a:t>http://</a:t>
            </a:r>
            <a:r>
              <a:rPr lang="fr-CH" sz="1400" b="1" dirty="0">
                <a:solidFill>
                  <a:schemeClr val="tx1">
                    <a:lumMod val="50000"/>
                  </a:schemeClr>
                </a:solidFill>
                <a:highlight>
                  <a:srgbClr val="FFFF00"/>
                </a:highlight>
                <a:latin typeface="Georgia-Bold"/>
                <a:cs typeface="Arial" panose="020B0604020202020204" pitchFamily="34" charset="0"/>
              </a:rPr>
              <a:t>IP_ADDRESS</a:t>
            </a:r>
            <a:r>
              <a:rPr lang="fr-CH" sz="1400" b="1" dirty="0">
                <a:solidFill>
                  <a:schemeClr val="tx1">
                    <a:lumMod val="50000"/>
                  </a:schemeClr>
                </a:solidFill>
                <a:latin typeface="Georgia-Bold"/>
                <a:cs typeface="Arial" panose="020B0604020202020204" pitchFamily="34" charset="0"/>
              </a:rPr>
              <a:t>/argus</a:t>
            </a:r>
            <a:endParaRPr lang="en-US" sz="1400" b="1" dirty="0">
              <a:solidFill>
                <a:schemeClr val="tx1">
                  <a:lumMod val="50000"/>
                </a:schemeClr>
              </a:solidFill>
              <a:latin typeface="Georgia-Bold"/>
              <a:cs typeface="Arial" panose="020B0604020202020204" pitchFamily="34" charset="0"/>
            </a:endParaRPr>
          </a:p>
        </p:txBody>
      </p:sp>
      <p:sp>
        <p:nvSpPr>
          <p:cNvPr id="93" name="Rectangle 92">
            <a:extLst>
              <a:ext uri="{FF2B5EF4-FFF2-40B4-BE49-F238E27FC236}">
                <a16:creationId xmlns:a16="http://schemas.microsoft.com/office/drawing/2014/main" id="{EBEAC896-13A3-4144-8D20-653FBCEF45AC}"/>
              </a:ext>
            </a:extLst>
          </p:cNvPr>
          <p:cNvSpPr/>
          <p:nvPr>
            <p:custDataLst>
              <p:tags r:id="rId7"/>
            </p:custDataLst>
          </p:nvPr>
        </p:nvSpPr>
        <p:spPr>
          <a:xfrm>
            <a:off x="3669927" y="3219352"/>
            <a:ext cx="2182384" cy="430887"/>
          </a:xfrm>
          <a:prstGeom prst="rect">
            <a:avLst/>
          </a:prstGeom>
        </p:spPr>
        <p:txBody>
          <a:bodyPr wrap="square">
            <a:spAutoFit/>
          </a:bodyPr>
          <a:lstStyle/>
          <a:p>
            <a:r>
              <a:rPr lang="en-GB" sz="1100" b="1" dirty="0">
                <a:solidFill>
                  <a:schemeClr val="tx1">
                    <a:lumMod val="50000"/>
                  </a:schemeClr>
                </a:solidFill>
                <a:latin typeface="Georgia-Bold"/>
              </a:rPr>
              <a:t>2. </a:t>
            </a:r>
            <a:r>
              <a:rPr lang="en-GB" sz="1100" dirty="0">
                <a:solidFill>
                  <a:schemeClr val="tx1">
                    <a:lumMod val="50000"/>
                  </a:schemeClr>
                </a:solidFill>
                <a:latin typeface="Georgia-Bold"/>
              </a:rPr>
              <a:t>Enter your username and password and click on “Login”</a:t>
            </a:r>
          </a:p>
        </p:txBody>
      </p:sp>
      <p:sp>
        <p:nvSpPr>
          <p:cNvPr id="55" name="Rectangle 54">
            <a:extLst>
              <a:ext uri="{FF2B5EF4-FFF2-40B4-BE49-F238E27FC236}">
                <a16:creationId xmlns:a16="http://schemas.microsoft.com/office/drawing/2014/main" id="{5C92E829-D0D9-4B42-B63C-904B66A3AED5}"/>
              </a:ext>
            </a:extLst>
          </p:cNvPr>
          <p:cNvSpPr/>
          <p:nvPr>
            <p:custDataLst>
              <p:tags r:id="rId8"/>
            </p:custDataLst>
          </p:nvPr>
        </p:nvSpPr>
        <p:spPr>
          <a:xfrm>
            <a:off x="5947444" y="770222"/>
            <a:ext cx="1402375" cy="441018"/>
          </a:xfrm>
          <a:prstGeom prst="rect">
            <a:avLst/>
          </a:prstGeom>
        </p:spPr>
        <p:txBody>
          <a:bodyPr wrap="square">
            <a:spAutoFit/>
          </a:bodyPr>
          <a:lstStyle/>
          <a:p>
            <a:r>
              <a:rPr lang="fr-CH" sz="1133" b="1" dirty="0">
                <a:solidFill>
                  <a:srgbClr val="FF0000"/>
                </a:solidFill>
              </a:rPr>
              <a:t>Country logo + </a:t>
            </a:r>
            <a:r>
              <a:rPr lang="fr-CH" sz="1133" b="1" dirty="0" err="1">
                <a:solidFill>
                  <a:srgbClr val="FF0000"/>
                </a:solidFill>
              </a:rPr>
              <a:t>heading</a:t>
            </a:r>
            <a:r>
              <a:rPr lang="fr-CH" sz="1133" b="1" dirty="0">
                <a:solidFill>
                  <a:srgbClr val="FF0000"/>
                </a:solidFill>
              </a:rPr>
              <a:t> </a:t>
            </a:r>
            <a:r>
              <a:rPr lang="fr-CH" sz="1133" b="1" dirty="0" err="1">
                <a:solidFill>
                  <a:srgbClr val="FF0000"/>
                </a:solidFill>
              </a:rPr>
              <a:t>ministry</a:t>
            </a:r>
            <a:endParaRPr lang="en-US" sz="1133" b="1" dirty="0">
              <a:solidFill>
                <a:srgbClr val="FF0000"/>
              </a:solidFill>
            </a:endParaRPr>
          </a:p>
        </p:txBody>
      </p:sp>
      <p:sp>
        <p:nvSpPr>
          <p:cNvPr id="105" name="object 114">
            <a:extLst>
              <a:ext uri="{FF2B5EF4-FFF2-40B4-BE49-F238E27FC236}">
                <a16:creationId xmlns:a16="http://schemas.microsoft.com/office/drawing/2014/main" id="{F19CEA97-A29C-404D-A908-BE95C5DB6600}"/>
              </a:ext>
            </a:extLst>
          </p:cNvPr>
          <p:cNvSpPr txBox="1"/>
          <p:nvPr>
            <p:custDataLst>
              <p:tags r:id="rId9"/>
            </p:custDataLst>
          </p:nvPr>
        </p:nvSpPr>
        <p:spPr>
          <a:xfrm>
            <a:off x="1020651" y="392745"/>
            <a:ext cx="4360326" cy="738664"/>
          </a:xfrm>
          <a:prstGeom prst="rect">
            <a:avLst/>
          </a:prstGeom>
        </p:spPr>
        <p:txBody>
          <a:bodyPr vert="horz" wrap="square" lIns="0" tIns="0" rIns="0" bIns="0" rtlCol="0">
            <a:spAutoFit/>
          </a:bodyPr>
          <a:lstStyle/>
          <a:p>
            <a:pPr algn="ctr"/>
            <a:r>
              <a:rPr lang="fr-FR" sz="1600" b="1" dirty="0">
                <a:solidFill>
                  <a:schemeClr val="accent6"/>
                </a:solidFill>
                <a:latin typeface="Arial" panose="020B0604020202020204" pitchFamily="34" charset="0"/>
                <a:cs typeface="Arial" panose="020B0604020202020204" pitchFamily="34" charset="0"/>
              </a:rPr>
              <a:t>INTERMEDIATE AND CENTRAL LEVELS</a:t>
            </a:r>
          </a:p>
          <a:p>
            <a:pPr algn="ctr"/>
            <a:endParaRPr lang="fr-FR" sz="1600" b="1" dirty="0">
              <a:solidFill>
                <a:schemeClr val="accent6"/>
              </a:solidFill>
              <a:latin typeface="Arial" panose="020B0604020202020204" pitchFamily="34" charset="0"/>
              <a:cs typeface="Arial" panose="020B0604020202020204" pitchFamily="34" charset="0"/>
            </a:endParaRPr>
          </a:p>
          <a:p>
            <a:pPr algn="ctr"/>
            <a:r>
              <a:rPr lang="fr-FR" sz="1600" b="1" dirty="0">
                <a:solidFill>
                  <a:schemeClr val="accent6"/>
                </a:solidFill>
                <a:latin typeface="Arial" panose="020B0604020202020204" pitchFamily="34" charset="0"/>
                <a:cs typeface="Arial" panose="020B0604020202020204" pitchFamily="34" charset="0"/>
              </a:rPr>
              <a:t>Use </a:t>
            </a:r>
            <a:r>
              <a:rPr lang="fr-FR" sz="1600" b="1" dirty="0" err="1">
                <a:solidFill>
                  <a:schemeClr val="accent6"/>
                </a:solidFill>
                <a:latin typeface="Arial" panose="020B0604020202020204" pitchFamily="34" charset="0"/>
                <a:cs typeface="Arial" panose="020B0604020202020204" pitchFamily="34" charset="0"/>
              </a:rPr>
              <a:t>the</a:t>
            </a:r>
            <a:r>
              <a:rPr lang="fr-FR" sz="1600" b="1" dirty="0">
                <a:solidFill>
                  <a:schemeClr val="accent6"/>
                </a:solidFill>
                <a:latin typeface="Arial" panose="020B0604020202020204" pitchFamily="34" charset="0"/>
                <a:cs typeface="Arial" panose="020B0604020202020204" pitchFamily="34" charset="0"/>
              </a:rPr>
              <a:t> Argus web </a:t>
            </a:r>
            <a:r>
              <a:rPr lang="fr-FR" sz="1600" b="1" dirty="0" err="1">
                <a:solidFill>
                  <a:schemeClr val="accent6"/>
                </a:solidFill>
                <a:latin typeface="Arial" panose="020B0604020202020204" pitchFamily="34" charset="0"/>
                <a:cs typeface="Arial" panose="020B0604020202020204" pitchFamily="34" charset="0"/>
              </a:rPr>
              <a:t>platform</a:t>
            </a:r>
            <a:endParaRPr lang="en-US" sz="1600" dirty="0">
              <a:solidFill>
                <a:schemeClr val="accent6"/>
              </a:solidFill>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8FFF374F-7339-453C-8E01-D5BE4C968E6E}"/>
              </a:ext>
            </a:extLst>
          </p:cNvPr>
          <p:cNvSpPr/>
          <p:nvPr>
            <p:custDataLst>
              <p:tags r:id="rId10"/>
            </p:custDataLst>
          </p:nvPr>
        </p:nvSpPr>
        <p:spPr>
          <a:xfrm>
            <a:off x="367523" y="4736306"/>
            <a:ext cx="3052439" cy="276999"/>
          </a:xfrm>
          <a:prstGeom prst="rect">
            <a:avLst/>
          </a:prstGeom>
        </p:spPr>
        <p:txBody>
          <a:bodyPr wrap="none">
            <a:spAutoFit/>
          </a:bodyPr>
          <a:lstStyle/>
          <a:p>
            <a:r>
              <a:rPr lang="fr-FR" sz="1200" b="1" dirty="0" err="1">
                <a:solidFill>
                  <a:schemeClr val="tx1">
                    <a:lumMod val="50000"/>
                  </a:schemeClr>
                </a:solidFill>
                <a:latin typeface="Georgia-Bold"/>
                <a:cs typeface="Arial" panose="020B0604020202020204" pitchFamily="34" charset="0"/>
              </a:rPr>
              <a:t>Validate</a:t>
            </a:r>
            <a:r>
              <a:rPr lang="fr-FR" sz="1200" b="1" dirty="0">
                <a:solidFill>
                  <a:schemeClr val="tx1">
                    <a:lumMod val="50000"/>
                  </a:schemeClr>
                </a:solidFill>
                <a:latin typeface="Georgia-Bold"/>
                <a:cs typeface="Arial" panose="020B0604020202020204" pitchFamily="34" charset="0"/>
              </a:rPr>
              <a:t> or </a:t>
            </a:r>
            <a:r>
              <a:rPr lang="fr-FR" sz="1200" b="1" dirty="0" err="1">
                <a:solidFill>
                  <a:schemeClr val="tx1">
                    <a:lumMod val="50000"/>
                  </a:schemeClr>
                </a:solidFill>
                <a:latin typeface="Georgia-Bold"/>
                <a:cs typeface="Arial" panose="020B0604020202020204" pitchFamily="34" charset="0"/>
              </a:rPr>
              <a:t>reject</a:t>
            </a:r>
            <a:r>
              <a:rPr lang="fr-FR" sz="1200" b="1" dirty="0">
                <a:solidFill>
                  <a:schemeClr val="tx1">
                    <a:lumMod val="50000"/>
                  </a:schemeClr>
                </a:solidFill>
                <a:latin typeface="Georgia-Bold"/>
                <a:cs typeface="Arial" panose="020B0604020202020204" pitchFamily="34" charset="0"/>
              </a:rPr>
              <a:t> </a:t>
            </a:r>
            <a:r>
              <a:rPr lang="fr-FR" sz="1200" b="1" dirty="0" err="1">
                <a:solidFill>
                  <a:schemeClr val="tx1">
                    <a:lumMod val="50000"/>
                  </a:schemeClr>
                </a:solidFill>
                <a:latin typeface="Georgia-Bold"/>
                <a:cs typeface="Arial" panose="020B0604020202020204" pitchFamily="34" charset="0"/>
              </a:rPr>
              <a:t>the</a:t>
            </a:r>
            <a:r>
              <a:rPr lang="fr-FR" sz="1200" b="1" dirty="0">
                <a:solidFill>
                  <a:schemeClr val="tx1">
                    <a:lumMod val="50000"/>
                  </a:schemeClr>
                </a:solidFill>
                <a:latin typeface="Georgia-Bold"/>
                <a:cs typeface="Arial" panose="020B0604020202020204" pitchFamily="34" charset="0"/>
              </a:rPr>
              <a:t> </a:t>
            </a:r>
            <a:r>
              <a:rPr lang="fr-FR" sz="1200" b="1" dirty="0" err="1">
                <a:solidFill>
                  <a:schemeClr val="tx1">
                    <a:lumMod val="50000"/>
                  </a:schemeClr>
                </a:solidFill>
                <a:latin typeface="Georgia-Bold"/>
                <a:cs typeface="Arial" panose="020B0604020202020204" pitchFamily="34" charset="0"/>
              </a:rPr>
              <a:t>weekly</a:t>
            </a:r>
            <a:r>
              <a:rPr lang="fr-FR" sz="1200" b="1" dirty="0">
                <a:solidFill>
                  <a:schemeClr val="tx1">
                    <a:lumMod val="50000"/>
                  </a:schemeClr>
                </a:solidFill>
                <a:latin typeface="Georgia-Bold"/>
                <a:cs typeface="Arial" panose="020B0604020202020204" pitchFamily="34" charset="0"/>
              </a:rPr>
              <a:t> reports</a:t>
            </a:r>
            <a:endParaRPr lang="en-US" sz="1200" dirty="0">
              <a:solidFill>
                <a:schemeClr val="tx1">
                  <a:lumMod val="50000"/>
                </a:schemeClr>
              </a:solidFill>
              <a:latin typeface="Georgia-Bold"/>
              <a:cs typeface="Arial" panose="020B0604020202020204" pitchFamily="34" charset="0"/>
            </a:endParaRPr>
          </a:p>
        </p:txBody>
      </p:sp>
      <p:grpSp>
        <p:nvGrpSpPr>
          <p:cNvPr id="14" name="Group 13">
            <a:extLst>
              <a:ext uri="{FF2B5EF4-FFF2-40B4-BE49-F238E27FC236}">
                <a16:creationId xmlns:a16="http://schemas.microsoft.com/office/drawing/2014/main" id="{1C38E31C-7A25-4A6B-9E43-5F78B8088C4C}"/>
              </a:ext>
            </a:extLst>
          </p:cNvPr>
          <p:cNvGrpSpPr/>
          <p:nvPr>
            <p:custDataLst>
              <p:tags r:id="rId11"/>
            </p:custDataLst>
          </p:nvPr>
        </p:nvGrpSpPr>
        <p:grpSpPr>
          <a:xfrm>
            <a:off x="5802786" y="3150286"/>
            <a:ext cx="1329851" cy="722737"/>
            <a:chOff x="483932" y="5206242"/>
            <a:chExt cx="1615796" cy="878140"/>
          </a:xfrm>
        </p:grpSpPr>
        <p:pic>
          <p:nvPicPr>
            <p:cNvPr id="6" name="Picture 5">
              <a:extLst>
                <a:ext uri="{FF2B5EF4-FFF2-40B4-BE49-F238E27FC236}">
                  <a16:creationId xmlns:a16="http://schemas.microsoft.com/office/drawing/2014/main" id="{19E3AAB2-1481-4510-AFE4-44446E1BF8FF}"/>
                </a:ext>
              </a:extLst>
            </p:cNvPr>
            <p:cNvPicPr>
              <a:picLocks noChangeAspect="1"/>
            </p:cNvPicPr>
            <p:nvPr/>
          </p:nvPicPr>
          <p:blipFill>
            <a:blip r:embed="rId31"/>
            <a:stretch>
              <a:fillRect/>
            </a:stretch>
          </p:blipFill>
          <p:spPr>
            <a:xfrm>
              <a:off x="483932" y="5206242"/>
              <a:ext cx="1543305" cy="878140"/>
            </a:xfrm>
            <a:prstGeom prst="rect">
              <a:avLst/>
            </a:prstGeom>
          </p:spPr>
        </p:pic>
        <p:sp>
          <p:nvSpPr>
            <p:cNvPr id="72" name="Oval 71">
              <a:extLst>
                <a:ext uri="{FF2B5EF4-FFF2-40B4-BE49-F238E27FC236}">
                  <a16:creationId xmlns:a16="http://schemas.microsoft.com/office/drawing/2014/main" id="{641C024B-E484-47F8-9310-2F7F8ACCEE9F}"/>
                </a:ext>
              </a:extLst>
            </p:cNvPr>
            <p:cNvSpPr/>
            <p:nvPr/>
          </p:nvSpPr>
          <p:spPr>
            <a:xfrm>
              <a:off x="1470123" y="5522470"/>
              <a:ext cx="629605" cy="4308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60606"/>
                </a:solidFill>
              </a:endParaRPr>
            </a:p>
          </p:txBody>
        </p:sp>
      </p:grpSp>
      <p:sp>
        <p:nvSpPr>
          <p:cNvPr id="77" name="Rectangle 76">
            <a:extLst>
              <a:ext uri="{FF2B5EF4-FFF2-40B4-BE49-F238E27FC236}">
                <a16:creationId xmlns:a16="http://schemas.microsoft.com/office/drawing/2014/main" id="{164A26AE-483E-457A-A282-AFC3D484B2F5}"/>
              </a:ext>
            </a:extLst>
          </p:cNvPr>
          <p:cNvSpPr/>
          <p:nvPr>
            <p:custDataLst>
              <p:tags r:id="rId12"/>
            </p:custDataLst>
          </p:nvPr>
        </p:nvSpPr>
        <p:spPr>
          <a:xfrm>
            <a:off x="349249" y="3645187"/>
            <a:ext cx="7011988" cy="938719"/>
          </a:xfrm>
          <a:prstGeom prst="rect">
            <a:avLst/>
          </a:prstGeom>
        </p:spPr>
        <p:txBody>
          <a:bodyPr wrap="square">
            <a:spAutoFit/>
          </a:bodyPr>
          <a:lstStyle/>
          <a:p>
            <a:r>
              <a:rPr lang="en-US" sz="1100" dirty="0">
                <a:solidFill>
                  <a:schemeClr val="tx1">
                    <a:lumMod val="50000"/>
                  </a:schemeClr>
                </a:solidFill>
                <a:latin typeface="Georgia-Bold"/>
              </a:rPr>
              <a:t>There are four main pages:</a:t>
            </a:r>
          </a:p>
          <a:p>
            <a:pPr marL="171450" indent="-171450">
              <a:buFont typeface="Arial" panose="020B0604020202020204" pitchFamily="34" charset="0"/>
              <a:buChar char="•"/>
            </a:pPr>
            <a:r>
              <a:rPr lang="en-US" sz="1100" dirty="0">
                <a:solidFill>
                  <a:schemeClr val="tx1">
                    <a:lumMod val="50000"/>
                  </a:schemeClr>
                </a:solidFill>
                <a:latin typeface="Georgia-Bold"/>
              </a:rPr>
              <a:t>DASHBOARD: to access an overview of the administrative and epidemiological situation in the country.</a:t>
            </a:r>
          </a:p>
          <a:p>
            <a:pPr marL="171450" indent="-171450">
              <a:buFont typeface="Arial" panose="020B0604020202020204" pitchFamily="34" charset="0"/>
              <a:buChar char="•"/>
            </a:pPr>
            <a:r>
              <a:rPr lang="en-US" sz="1100" dirty="0">
                <a:solidFill>
                  <a:schemeClr val="tx1">
                    <a:lumMod val="50000"/>
                  </a:schemeClr>
                </a:solidFill>
                <a:latin typeface="Georgia-Bold"/>
              </a:rPr>
              <a:t>VALIDATION: to validate or reject weekly reports from your below level.</a:t>
            </a:r>
          </a:p>
          <a:p>
            <a:pPr marL="171450" indent="-171450">
              <a:buFont typeface="Arial" panose="020B0604020202020204" pitchFamily="34" charset="0"/>
              <a:buChar char="•"/>
            </a:pPr>
            <a:r>
              <a:rPr lang="en-US" sz="1100" dirty="0">
                <a:solidFill>
                  <a:schemeClr val="tx1">
                    <a:lumMod val="50000"/>
                  </a:schemeClr>
                </a:solidFill>
                <a:latin typeface="Georgia-Bold"/>
              </a:rPr>
              <a:t>ANALYSES: to download the weekly epidemiological summary and perform custom analyses.</a:t>
            </a:r>
          </a:p>
          <a:p>
            <a:pPr marL="171450" indent="-171450">
              <a:buFont typeface="Arial" panose="020B0604020202020204" pitchFamily="34" charset="0"/>
              <a:buChar char="•"/>
            </a:pPr>
            <a:r>
              <a:rPr lang="en-US" sz="1100" dirty="0">
                <a:solidFill>
                  <a:schemeClr val="tx1">
                    <a:lumMod val="50000"/>
                  </a:schemeClr>
                </a:solidFill>
                <a:latin typeface="Georgia-Bold"/>
              </a:rPr>
              <a:t>ARCHIVES: to browse weekly reports. </a:t>
            </a:r>
          </a:p>
        </p:txBody>
      </p:sp>
      <p:sp>
        <p:nvSpPr>
          <p:cNvPr id="84" name="TextBox 83">
            <a:extLst>
              <a:ext uri="{FF2B5EF4-FFF2-40B4-BE49-F238E27FC236}">
                <a16:creationId xmlns:a16="http://schemas.microsoft.com/office/drawing/2014/main" id="{225F3567-A127-41DD-A978-2E62F5E761B3}"/>
              </a:ext>
            </a:extLst>
          </p:cNvPr>
          <p:cNvSpPr txBox="1"/>
          <p:nvPr>
            <p:custDataLst>
              <p:tags r:id="rId13"/>
            </p:custDataLst>
          </p:nvPr>
        </p:nvSpPr>
        <p:spPr>
          <a:xfrm>
            <a:off x="385386" y="4964906"/>
            <a:ext cx="6692773" cy="261610"/>
          </a:xfrm>
          <a:prstGeom prst="rect">
            <a:avLst/>
          </a:prstGeom>
          <a:noFill/>
        </p:spPr>
        <p:txBody>
          <a:bodyPr wrap="square" rtlCol="0">
            <a:spAutoFit/>
          </a:bodyPr>
          <a:lstStyle/>
          <a:p>
            <a:r>
              <a:rPr lang="en-US" sz="1100" dirty="0">
                <a:solidFill>
                  <a:schemeClr val="tx1">
                    <a:lumMod val="50000"/>
                  </a:schemeClr>
                </a:solidFill>
                <a:latin typeface="Georgia-Bold"/>
              </a:rPr>
              <a:t>Once you log in to the platform, you will see all the reports needing to be validated or rejected.</a:t>
            </a:r>
          </a:p>
        </p:txBody>
      </p:sp>
      <p:grpSp>
        <p:nvGrpSpPr>
          <p:cNvPr id="8" name="Group 7">
            <a:extLst>
              <a:ext uri="{FF2B5EF4-FFF2-40B4-BE49-F238E27FC236}">
                <a16:creationId xmlns:a16="http://schemas.microsoft.com/office/drawing/2014/main" id="{70618726-45F8-4861-B2C3-B417EDE5617A}"/>
              </a:ext>
            </a:extLst>
          </p:cNvPr>
          <p:cNvGrpSpPr/>
          <p:nvPr/>
        </p:nvGrpSpPr>
        <p:grpSpPr>
          <a:xfrm>
            <a:off x="458766" y="5194512"/>
            <a:ext cx="4574983" cy="2443176"/>
            <a:chOff x="458766" y="5194512"/>
            <a:chExt cx="4574983" cy="2443176"/>
          </a:xfrm>
        </p:grpSpPr>
        <p:pic>
          <p:nvPicPr>
            <p:cNvPr id="7" name="Picture 6" descr="A screenshot of a computer&#10;&#10;Description generated with very high confidence">
              <a:extLst>
                <a:ext uri="{FF2B5EF4-FFF2-40B4-BE49-F238E27FC236}">
                  <a16:creationId xmlns:a16="http://schemas.microsoft.com/office/drawing/2014/main" id="{7365E4E5-19A2-467E-94D8-63CD72C9D065}"/>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458766" y="5194512"/>
              <a:ext cx="4466513" cy="2429387"/>
            </a:xfrm>
            <a:prstGeom prst="rect">
              <a:avLst/>
            </a:prstGeom>
          </p:spPr>
        </p:pic>
        <p:sp>
          <p:nvSpPr>
            <p:cNvPr id="87" name="Oval 86">
              <a:extLst>
                <a:ext uri="{FF2B5EF4-FFF2-40B4-BE49-F238E27FC236}">
                  <a16:creationId xmlns:a16="http://schemas.microsoft.com/office/drawing/2014/main" id="{31D98E91-388A-4840-A19F-46431286D238}"/>
                </a:ext>
              </a:extLst>
            </p:cNvPr>
            <p:cNvSpPr/>
            <p:nvPr/>
          </p:nvSpPr>
          <p:spPr>
            <a:xfrm>
              <a:off x="1673184" y="5420543"/>
              <a:ext cx="504291" cy="2597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60606"/>
                </a:solidFill>
              </a:endParaRPr>
            </a:p>
          </p:txBody>
        </p:sp>
        <p:sp>
          <p:nvSpPr>
            <p:cNvPr id="113" name="Oval 112">
              <a:extLst>
                <a:ext uri="{FF2B5EF4-FFF2-40B4-BE49-F238E27FC236}">
                  <a16:creationId xmlns:a16="http://schemas.microsoft.com/office/drawing/2014/main" id="{8CF1D8DA-8C5E-4699-BB50-982CE6C4A9B0}"/>
                </a:ext>
              </a:extLst>
            </p:cNvPr>
            <p:cNvSpPr/>
            <p:nvPr/>
          </p:nvSpPr>
          <p:spPr>
            <a:xfrm>
              <a:off x="4003240" y="7217702"/>
              <a:ext cx="924950" cy="2597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60606"/>
                </a:solidFill>
              </a:endParaRPr>
            </a:p>
          </p:txBody>
        </p:sp>
        <p:sp>
          <p:nvSpPr>
            <p:cNvPr id="114" name="Oval 113">
              <a:extLst>
                <a:ext uri="{FF2B5EF4-FFF2-40B4-BE49-F238E27FC236}">
                  <a16:creationId xmlns:a16="http://schemas.microsoft.com/office/drawing/2014/main" id="{698A9CD9-DEE5-4780-AE9A-AB090A947AC8}"/>
                </a:ext>
              </a:extLst>
            </p:cNvPr>
            <p:cNvSpPr/>
            <p:nvPr/>
          </p:nvSpPr>
          <p:spPr>
            <a:xfrm>
              <a:off x="2383249" y="6478630"/>
              <a:ext cx="1354368" cy="30971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60606"/>
                </a:solidFill>
              </a:endParaRPr>
            </a:p>
          </p:txBody>
        </p:sp>
        <p:cxnSp>
          <p:nvCxnSpPr>
            <p:cNvPr id="23" name="Straight Connector 22">
              <a:extLst>
                <a:ext uri="{FF2B5EF4-FFF2-40B4-BE49-F238E27FC236}">
                  <a16:creationId xmlns:a16="http://schemas.microsoft.com/office/drawing/2014/main" id="{F63713F0-E71D-4246-943F-8D4D4029FA94}"/>
                </a:ext>
              </a:extLst>
            </p:cNvPr>
            <p:cNvCxnSpPr>
              <a:cxnSpLocks/>
              <a:stCxn id="87" idx="6"/>
            </p:cNvCxnSpPr>
            <p:nvPr/>
          </p:nvCxnSpPr>
          <p:spPr>
            <a:xfrm flipV="1">
              <a:off x="2177475" y="5530872"/>
              <a:ext cx="2821562" cy="19540"/>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98988EE-6C36-4812-AD6E-2C30B87C32D9}"/>
                </a:ext>
              </a:extLst>
            </p:cNvPr>
            <p:cNvCxnSpPr>
              <a:cxnSpLocks/>
            </p:cNvCxnSpPr>
            <p:nvPr/>
          </p:nvCxnSpPr>
          <p:spPr>
            <a:xfrm>
              <a:off x="3666969" y="6566348"/>
              <a:ext cx="1366780" cy="198286"/>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C0A10C6-87A7-48CB-BD66-BAB55A8B1F19}"/>
                </a:ext>
              </a:extLst>
            </p:cNvPr>
            <p:cNvCxnSpPr>
              <a:cxnSpLocks/>
              <a:stCxn id="113" idx="3"/>
            </p:cNvCxnSpPr>
            <p:nvPr/>
          </p:nvCxnSpPr>
          <p:spPr>
            <a:xfrm flipH="1">
              <a:off x="3932394" y="7439402"/>
              <a:ext cx="206302" cy="198286"/>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id="{10834E2F-A44D-4C42-9261-84D0122507AF}"/>
              </a:ext>
            </a:extLst>
          </p:cNvPr>
          <p:cNvSpPr txBox="1"/>
          <p:nvPr>
            <p:custDataLst>
              <p:tags r:id="rId14"/>
            </p:custDataLst>
          </p:nvPr>
        </p:nvSpPr>
        <p:spPr>
          <a:xfrm>
            <a:off x="5047479" y="5229704"/>
            <a:ext cx="2110690" cy="769441"/>
          </a:xfrm>
          <a:prstGeom prst="rect">
            <a:avLst/>
          </a:prstGeom>
          <a:noFill/>
        </p:spPr>
        <p:txBody>
          <a:bodyPr wrap="square" rtlCol="0">
            <a:spAutoFit/>
          </a:bodyPr>
          <a:lstStyle/>
          <a:p>
            <a:r>
              <a:rPr lang="en-US" sz="1100" dirty="0">
                <a:solidFill>
                  <a:schemeClr val="tx1">
                    <a:lumMod val="50000"/>
                  </a:schemeClr>
                </a:solidFill>
                <a:latin typeface="Georgia-Bold"/>
              </a:rPr>
              <a:t>In case of a  “conflicting” report, several versions exist. You need to validate or reject the most recent version.</a:t>
            </a:r>
          </a:p>
        </p:txBody>
      </p:sp>
      <p:sp>
        <p:nvSpPr>
          <p:cNvPr id="122" name="TextBox 121">
            <a:extLst>
              <a:ext uri="{FF2B5EF4-FFF2-40B4-BE49-F238E27FC236}">
                <a16:creationId xmlns:a16="http://schemas.microsoft.com/office/drawing/2014/main" id="{4427953A-5E0F-44F4-9D76-FF505076E0A5}"/>
              </a:ext>
            </a:extLst>
          </p:cNvPr>
          <p:cNvSpPr txBox="1"/>
          <p:nvPr>
            <p:custDataLst>
              <p:tags r:id="rId15"/>
            </p:custDataLst>
          </p:nvPr>
        </p:nvSpPr>
        <p:spPr>
          <a:xfrm>
            <a:off x="1722438" y="7598896"/>
            <a:ext cx="3239354" cy="261610"/>
          </a:xfrm>
          <a:prstGeom prst="rect">
            <a:avLst/>
          </a:prstGeom>
          <a:noFill/>
        </p:spPr>
        <p:txBody>
          <a:bodyPr wrap="square" rtlCol="0">
            <a:spAutoFit/>
          </a:bodyPr>
          <a:lstStyle/>
          <a:p>
            <a:r>
              <a:rPr lang="en-US" sz="1100" dirty="0">
                <a:solidFill>
                  <a:schemeClr val="tx1">
                    <a:lumMod val="50000"/>
                  </a:schemeClr>
                </a:solidFill>
                <a:latin typeface="Georgia-Bold"/>
              </a:rPr>
              <a:t>Press the button to validate or reject a report.</a:t>
            </a:r>
          </a:p>
        </p:txBody>
      </p:sp>
      <p:pic>
        <p:nvPicPr>
          <p:cNvPr id="59" name="Picture 58">
            <a:extLst>
              <a:ext uri="{FF2B5EF4-FFF2-40B4-BE49-F238E27FC236}">
                <a16:creationId xmlns:a16="http://schemas.microsoft.com/office/drawing/2014/main" id="{1B9EFF5E-90E2-45C7-8173-2AD2FC26ED0E}"/>
              </a:ext>
            </a:extLst>
          </p:cNvPr>
          <p:cNvPicPr>
            <a:picLocks noChangeAspect="1"/>
          </p:cNvPicPr>
          <p:nvPr>
            <p:custDataLst>
              <p:tags r:id="rId16"/>
            </p:custDataLst>
          </p:nvPr>
        </p:nvPicPr>
        <p:blipFill>
          <a:blip r:embed="rId33" cstate="print">
            <a:extLst>
              <a:ext uri="{28A0092B-C50C-407E-A947-70E740481C1C}">
                <a14:useLocalDpi xmlns:a14="http://schemas.microsoft.com/office/drawing/2010/main" val="0"/>
              </a:ext>
            </a:extLst>
          </a:blip>
          <a:stretch>
            <a:fillRect/>
          </a:stretch>
        </p:blipFill>
        <p:spPr>
          <a:xfrm>
            <a:off x="5821344" y="5976192"/>
            <a:ext cx="1288920" cy="427324"/>
          </a:xfrm>
          <a:prstGeom prst="rect">
            <a:avLst/>
          </a:prstGeom>
        </p:spPr>
      </p:pic>
      <p:sp>
        <p:nvSpPr>
          <p:cNvPr id="124" name="TextBox 123">
            <a:extLst>
              <a:ext uri="{FF2B5EF4-FFF2-40B4-BE49-F238E27FC236}">
                <a16:creationId xmlns:a16="http://schemas.microsoft.com/office/drawing/2014/main" id="{27F3FC6F-5A52-422C-9814-4D3DC4E67529}"/>
              </a:ext>
            </a:extLst>
          </p:cNvPr>
          <p:cNvSpPr txBox="1"/>
          <p:nvPr>
            <p:custDataLst>
              <p:tags r:id="rId17"/>
            </p:custDataLst>
          </p:nvPr>
        </p:nvSpPr>
        <p:spPr>
          <a:xfrm>
            <a:off x="385386" y="7956881"/>
            <a:ext cx="2307166" cy="938719"/>
          </a:xfrm>
          <a:prstGeom prst="rect">
            <a:avLst/>
          </a:prstGeom>
          <a:noFill/>
        </p:spPr>
        <p:txBody>
          <a:bodyPr wrap="square" rtlCol="0">
            <a:spAutoFit/>
          </a:bodyPr>
          <a:lstStyle/>
          <a:p>
            <a:r>
              <a:rPr lang="en-US" sz="1100" dirty="0">
                <a:solidFill>
                  <a:schemeClr val="tx1">
                    <a:lumMod val="50000"/>
                  </a:schemeClr>
                </a:solidFill>
                <a:latin typeface="Georgia-Bold"/>
              </a:rPr>
              <a:t>If you are the surveillance officer at an upper level (e.g. regional level), you will validate or reject aggregated reports from the level below (e.g. district level).</a:t>
            </a:r>
          </a:p>
        </p:txBody>
      </p:sp>
      <p:pic>
        <p:nvPicPr>
          <p:cNvPr id="62" name="Picture 61">
            <a:extLst>
              <a:ext uri="{FF2B5EF4-FFF2-40B4-BE49-F238E27FC236}">
                <a16:creationId xmlns:a16="http://schemas.microsoft.com/office/drawing/2014/main" id="{C9413CDF-26E0-48FD-912F-7DA48A991538}"/>
              </a:ext>
            </a:extLst>
          </p:cNvPr>
          <p:cNvPicPr>
            <a:picLocks noChangeAspect="1"/>
          </p:cNvPicPr>
          <p:nvPr>
            <p:custDataLst>
              <p:tags r:id="rId18"/>
            </p:custDataLst>
          </p:nvPr>
        </p:nvPicPr>
        <p:blipFill>
          <a:blip r:embed="rId34"/>
          <a:stretch>
            <a:fillRect/>
          </a:stretch>
        </p:blipFill>
        <p:spPr>
          <a:xfrm>
            <a:off x="4743719" y="7966046"/>
            <a:ext cx="747985" cy="862899"/>
          </a:xfrm>
          <a:prstGeom prst="rect">
            <a:avLst/>
          </a:prstGeom>
        </p:spPr>
      </p:pic>
      <p:cxnSp>
        <p:nvCxnSpPr>
          <p:cNvPr id="125" name="Straight Connector 124">
            <a:extLst>
              <a:ext uri="{FF2B5EF4-FFF2-40B4-BE49-F238E27FC236}">
                <a16:creationId xmlns:a16="http://schemas.microsoft.com/office/drawing/2014/main" id="{F1D8354D-1C14-4EC1-ACBF-CDAD32F0FB95}"/>
              </a:ext>
            </a:extLst>
          </p:cNvPr>
          <p:cNvCxnSpPr>
            <a:cxnSpLocks/>
            <a:stCxn id="126" idx="5"/>
          </p:cNvCxnSpPr>
          <p:nvPr>
            <p:custDataLst>
              <p:tags r:id="rId19"/>
            </p:custDataLst>
          </p:nvPr>
        </p:nvCxnSpPr>
        <p:spPr>
          <a:xfrm>
            <a:off x="4530121" y="8182081"/>
            <a:ext cx="213598" cy="97450"/>
          </a:xfrm>
          <a:prstGeom prst="line">
            <a:avLst/>
          </a:prstGeom>
          <a:ln w="19050">
            <a:solidFill>
              <a:schemeClr val="tx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324249DD-312C-43A0-87A4-7902716D1E80}"/>
              </a:ext>
            </a:extLst>
          </p:cNvPr>
          <p:cNvSpPr/>
          <p:nvPr>
            <p:custDataLst>
              <p:tags r:id="rId20"/>
            </p:custDataLst>
          </p:nvPr>
        </p:nvSpPr>
        <p:spPr>
          <a:xfrm>
            <a:off x="3807253" y="8042202"/>
            <a:ext cx="846893" cy="1638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60606"/>
              </a:solidFill>
            </a:endParaRPr>
          </a:p>
        </p:txBody>
      </p:sp>
      <p:sp>
        <p:nvSpPr>
          <p:cNvPr id="127" name="TextBox 126">
            <a:extLst>
              <a:ext uri="{FF2B5EF4-FFF2-40B4-BE49-F238E27FC236}">
                <a16:creationId xmlns:a16="http://schemas.microsoft.com/office/drawing/2014/main" id="{293CB286-F2F5-41EE-98DE-F34EDF973932}"/>
              </a:ext>
            </a:extLst>
          </p:cNvPr>
          <p:cNvSpPr txBox="1"/>
          <p:nvPr>
            <p:custDataLst>
              <p:tags r:id="rId21"/>
            </p:custDataLst>
          </p:nvPr>
        </p:nvSpPr>
        <p:spPr>
          <a:xfrm>
            <a:off x="5491704" y="8105567"/>
            <a:ext cx="1618560" cy="769441"/>
          </a:xfrm>
          <a:prstGeom prst="rect">
            <a:avLst/>
          </a:prstGeom>
          <a:noFill/>
        </p:spPr>
        <p:txBody>
          <a:bodyPr wrap="square" rtlCol="0">
            <a:spAutoFit/>
          </a:bodyPr>
          <a:lstStyle/>
          <a:p>
            <a:r>
              <a:rPr lang="en-US" sz="1100" dirty="0">
                <a:solidFill>
                  <a:schemeClr val="tx1">
                    <a:lumMod val="50000"/>
                  </a:schemeClr>
                </a:solidFill>
                <a:latin typeface="Georgia-Bold"/>
              </a:rPr>
              <a:t>For aggregated reports, you can see how many facility reports they represent.</a:t>
            </a:r>
          </a:p>
        </p:txBody>
      </p:sp>
      <p:sp>
        <p:nvSpPr>
          <p:cNvPr id="41" name="object 82">
            <a:extLst>
              <a:ext uri="{FF2B5EF4-FFF2-40B4-BE49-F238E27FC236}">
                <a16:creationId xmlns:a16="http://schemas.microsoft.com/office/drawing/2014/main" id="{A27001FE-6A57-4E31-BFEF-759C48C69816}"/>
              </a:ext>
            </a:extLst>
          </p:cNvPr>
          <p:cNvSpPr txBox="1"/>
          <p:nvPr>
            <p:custDataLst>
              <p:tags r:id="rId22"/>
            </p:custDataLst>
          </p:nvPr>
        </p:nvSpPr>
        <p:spPr>
          <a:xfrm>
            <a:off x="359838" y="8962706"/>
            <a:ext cx="6840000" cy="1260000"/>
          </a:xfrm>
          <a:prstGeom prst="rect">
            <a:avLst/>
          </a:prstGeom>
          <a:solidFill>
            <a:schemeClr val="tx2">
              <a:lumMod val="20000"/>
              <a:lumOff val="80000"/>
            </a:schemeClr>
          </a:solidFill>
          <a:ln w="28575">
            <a:solidFill>
              <a:srgbClr val="4F2A71"/>
            </a:solidFill>
          </a:ln>
        </p:spPr>
        <p:txBody>
          <a:bodyPr vert="horz" wrap="square" lIns="194279" tIns="194279" rIns="194279" bIns="194279" rtlCol="0">
            <a:spAutoFit/>
          </a:bodyPr>
          <a:lstStyle/>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p:txBody>
      </p:sp>
      <p:sp>
        <p:nvSpPr>
          <p:cNvPr id="42" name="Rectangle 41">
            <a:extLst>
              <a:ext uri="{FF2B5EF4-FFF2-40B4-BE49-F238E27FC236}">
                <a16:creationId xmlns:a16="http://schemas.microsoft.com/office/drawing/2014/main" id="{FD62C42A-D035-4B0D-B049-C186976F52DD}"/>
              </a:ext>
            </a:extLst>
          </p:cNvPr>
          <p:cNvSpPr/>
          <p:nvPr>
            <p:custDataLst>
              <p:tags r:id="rId23"/>
            </p:custDataLst>
          </p:nvPr>
        </p:nvSpPr>
        <p:spPr>
          <a:xfrm>
            <a:off x="350837" y="8961707"/>
            <a:ext cx="4081567" cy="276999"/>
          </a:xfrm>
          <a:prstGeom prst="rect">
            <a:avLst/>
          </a:prstGeom>
        </p:spPr>
        <p:txBody>
          <a:bodyPr wrap="none">
            <a:spAutoFit/>
          </a:bodyPr>
          <a:lstStyle/>
          <a:p>
            <a:r>
              <a:rPr lang="fr-FR" sz="1200" b="1" dirty="0" err="1">
                <a:solidFill>
                  <a:schemeClr val="tx1">
                    <a:lumMod val="50000"/>
                  </a:schemeClr>
                </a:solidFill>
                <a:latin typeface="Georgia-Bold"/>
              </a:rPr>
              <a:t>Download</a:t>
            </a:r>
            <a:r>
              <a:rPr lang="fr-FR" sz="1200" b="1" dirty="0">
                <a:solidFill>
                  <a:schemeClr val="tx1">
                    <a:lumMod val="50000"/>
                  </a:schemeClr>
                </a:solidFill>
                <a:latin typeface="Georgia-Bold"/>
              </a:rPr>
              <a:t> </a:t>
            </a:r>
            <a:r>
              <a:rPr lang="fr-FR" sz="1200" b="1" dirty="0" err="1">
                <a:solidFill>
                  <a:schemeClr val="tx1">
                    <a:lumMod val="50000"/>
                  </a:schemeClr>
                </a:solidFill>
                <a:latin typeface="Georgia-Bold"/>
              </a:rPr>
              <a:t>your</a:t>
            </a:r>
            <a:r>
              <a:rPr lang="fr-FR" sz="1200" b="1" dirty="0">
                <a:solidFill>
                  <a:schemeClr val="tx1">
                    <a:lumMod val="50000"/>
                  </a:schemeClr>
                </a:solidFill>
                <a:latin typeface="Georgia-Bold"/>
              </a:rPr>
              <a:t> </a:t>
            </a:r>
            <a:r>
              <a:rPr lang="fr-FR" sz="1200" b="1" dirty="0" err="1">
                <a:solidFill>
                  <a:schemeClr val="tx1">
                    <a:lumMod val="50000"/>
                  </a:schemeClr>
                </a:solidFill>
                <a:latin typeface="Georgia-Bold"/>
              </a:rPr>
              <a:t>weekly</a:t>
            </a:r>
            <a:r>
              <a:rPr lang="fr-FR" sz="1200" b="1" dirty="0">
                <a:solidFill>
                  <a:schemeClr val="tx1">
                    <a:lumMod val="50000"/>
                  </a:schemeClr>
                </a:solidFill>
                <a:latin typeface="Georgia-Bold"/>
              </a:rPr>
              <a:t> </a:t>
            </a:r>
            <a:r>
              <a:rPr lang="fr-FR" sz="1200" b="1" dirty="0" err="1">
                <a:solidFill>
                  <a:schemeClr val="tx1">
                    <a:lumMod val="50000"/>
                  </a:schemeClr>
                </a:solidFill>
                <a:latin typeface="Georgia-Bold"/>
              </a:rPr>
              <a:t>epidemiological</a:t>
            </a:r>
            <a:r>
              <a:rPr lang="fr-FR" sz="1200" b="1" dirty="0">
                <a:solidFill>
                  <a:schemeClr val="tx1">
                    <a:lumMod val="50000"/>
                  </a:schemeClr>
                </a:solidFill>
                <a:latin typeface="Georgia-Bold"/>
              </a:rPr>
              <a:t> </a:t>
            </a:r>
            <a:r>
              <a:rPr lang="fr-FR" sz="1200" b="1" dirty="0" err="1">
                <a:solidFill>
                  <a:schemeClr val="tx1">
                    <a:lumMod val="50000"/>
                  </a:schemeClr>
                </a:solidFill>
                <a:latin typeface="Georgia-Bold"/>
              </a:rPr>
              <a:t>summary</a:t>
            </a:r>
            <a:endParaRPr lang="en-US" sz="1200" dirty="0">
              <a:solidFill>
                <a:schemeClr val="tx1">
                  <a:lumMod val="50000"/>
                </a:schemeClr>
              </a:solidFill>
            </a:endParaRPr>
          </a:p>
        </p:txBody>
      </p:sp>
      <p:sp>
        <p:nvSpPr>
          <p:cNvPr id="43" name="TextBox 42">
            <a:extLst>
              <a:ext uri="{FF2B5EF4-FFF2-40B4-BE49-F238E27FC236}">
                <a16:creationId xmlns:a16="http://schemas.microsoft.com/office/drawing/2014/main" id="{3273BB1E-C34D-4754-9CD1-8781A94EA624}"/>
              </a:ext>
            </a:extLst>
          </p:cNvPr>
          <p:cNvSpPr txBox="1"/>
          <p:nvPr>
            <p:custDataLst>
              <p:tags r:id="rId24"/>
            </p:custDataLst>
          </p:nvPr>
        </p:nvSpPr>
        <p:spPr>
          <a:xfrm>
            <a:off x="390635" y="9231265"/>
            <a:ext cx="3294114" cy="938719"/>
          </a:xfrm>
          <a:prstGeom prst="rect">
            <a:avLst/>
          </a:prstGeom>
          <a:noFill/>
        </p:spPr>
        <p:txBody>
          <a:bodyPr wrap="square" rtlCol="0">
            <a:spAutoFit/>
          </a:bodyPr>
          <a:lstStyle/>
          <a:p>
            <a:r>
              <a:rPr lang="en-US" sz="1100" dirty="0">
                <a:solidFill>
                  <a:schemeClr val="tx1">
                    <a:lumMod val="50000"/>
                  </a:schemeClr>
                </a:solidFill>
                <a:latin typeface="Georgia-Bold"/>
              </a:rPr>
              <a:t>Once you have validated or rejected all your reports, you will be asked to download the epidemiological situation summary for your area. Download it and check if there is an epidemiological threat requiring a rapid response.</a:t>
            </a:r>
          </a:p>
        </p:txBody>
      </p:sp>
      <p:pic>
        <p:nvPicPr>
          <p:cNvPr id="44" name="Picture 43" descr="A screenshot of a cell phone&#10;&#10;Description generated with very high confidence">
            <a:extLst>
              <a:ext uri="{FF2B5EF4-FFF2-40B4-BE49-F238E27FC236}">
                <a16:creationId xmlns:a16="http://schemas.microsoft.com/office/drawing/2014/main" id="{300315AC-88A2-49A2-A7FA-E35100F5F8EF}"/>
              </a:ext>
            </a:extLst>
          </p:cNvPr>
          <p:cNvPicPr>
            <a:picLocks noChangeAspect="1"/>
          </p:cNvPicPr>
          <p:nvPr>
            <p:custDataLst>
              <p:tags r:id="rId25"/>
            </p:custDataLst>
          </p:nvPr>
        </p:nvPicPr>
        <p:blipFill>
          <a:blip r:embed="rId35" cstate="print">
            <a:extLst>
              <a:ext uri="{28A0092B-C50C-407E-A947-70E740481C1C}">
                <a14:useLocalDpi xmlns:a14="http://schemas.microsoft.com/office/drawing/2010/main" val="0"/>
              </a:ext>
            </a:extLst>
          </a:blip>
          <a:stretch>
            <a:fillRect/>
          </a:stretch>
        </p:blipFill>
        <p:spPr>
          <a:xfrm>
            <a:off x="4919972" y="9065292"/>
            <a:ext cx="2212665" cy="1023882"/>
          </a:xfrm>
          <a:prstGeom prst="rect">
            <a:avLst/>
          </a:prstGeom>
        </p:spPr>
      </p:pic>
      <p:grpSp>
        <p:nvGrpSpPr>
          <p:cNvPr id="45" name="Group 44">
            <a:extLst>
              <a:ext uri="{FF2B5EF4-FFF2-40B4-BE49-F238E27FC236}">
                <a16:creationId xmlns:a16="http://schemas.microsoft.com/office/drawing/2014/main" id="{2FBC3A15-B68F-4DD6-8014-59A6083B21C7}"/>
              </a:ext>
            </a:extLst>
          </p:cNvPr>
          <p:cNvGrpSpPr/>
          <p:nvPr>
            <p:custDataLst>
              <p:tags r:id="rId26"/>
            </p:custDataLst>
          </p:nvPr>
        </p:nvGrpSpPr>
        <p:grpSpPr>
          <a:xfrm>
            <a:off x="3636644" y="9227532"/>
            <a:ext cx="1209993" cy="938719"/>
            <a:chOff x="3636644" y="1905732"/>
            <a:chExt cx="1209993" cy="938719"/>
          </a:xfrm>
        </p:grpSpPr>
        <p:pic>
          <p:nvPicPr>
            <p:cNvPr id="46" name="Picture 45">
              <a:extLst>
                <a:ext uri="{FF2B5EF4-FFF2-40B4-BE49-F238E27FC236}">
                  <a16:creationId xmlns:a16="http://schemas.microsoft.com/office/drawing/2014/main" id="{B8CECF8A-65D4-4C8C-9448-B289566D4AFE}"/>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3636644" y="1905732"/>
              <a:ext cx="1169588" cy="938719"/>
            </a:xfrm>
            <a:prstGeom prst="rect">
              <a:avLst/>
            </a:prstGeom>
          </p:spPr>
        </p:pic>
        <p:sp>
          <p:nvSpPr>
            <p:cNvPr id="47" name="Oval 46">
              <a:extLst>
                <a:ext uri="{FF2B5EF4-FFF2-40B4-BE49-F238E27FC236}">
                  <a16:creationId xmlns:a16="http://schemas.microsoft.com/office/drawing/2014/main" id="{FB1C22B0-1FC2-4E0E-BB4A-03D5B76259F9}"/>
                </a:ext>
              </a:extLst>
            </p:cNvPr>
            <p:cNvSpPr/>
            <p:nvPr/>
          </p:nvSpPr>
          <p:spPr>
            <a:xfrm>
              <a:off x="3874148" y="2235882"/>
              <a:ext cx="932084" cy="37342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lumMod val="50000"/>
                  </a:schemeClr>
                </a:solidFill>
              </a:endParaRPr>
            </a:p>
          </p:txBody>
        </p:sp>
        <p:cxnSp>
          <p:nvCxnSpPr>
            <p:cNvPr id="48" name="Straight Connector 47">
              <a:extLst>
                <a:ext uri="{FF2B5EF4-FFF2-40B4-BE49-F238E27FC236}">
                  <a16:creationId xmlns:a16="http://schemas.microsoft.com/office/drawing/2014/main" id="{5757AF33-4660-47F0-8972-A1D0AD7CB789}"/>
                </a:ext>
              </a:extLst>
            </p:cNvPr>
            <p:cNvCxnSpPr>
              <a:cxnSpLocks/>
              <a:endCxn id="47" idx="7"/>
            </p:cNvCxnSpPr>
            <p:nvPr/>
          </p:nvCxnSpPr>
          <p:spPr>
            <a:xfrm flipH="1">
              <a:off x="4669731" y="2145506"/>
              <a:ext cx="176906" cy="145063"/>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AF83FE05-54C4-4F06-B754-8342BC7AE7C2}"/>
              </a:ext>
            </a:extLst>
          </p:cNvPr>
          <p:cNvSpPr txBox="1"/>
          <p:nvPr>
            <p:custDataLst>
              <p:tags r:id="rId27"/>
            </p:custDataLst>
          </p:nvPr>
        </p:nvSpPr>
        <p:spPr>
          <a:xfrm>
            <a:off x="4972206" y="6488906"/>
            <a:ext cx="2286000" cy="1277273"/>
          </a:xfrm>
          <a:prstGeom prst="rect">
            <a:avLst/>
          </a:prstGeom>
          <a:noFill/>
        </p:spPr>
        <p:txBody>
          <a:bodyPr wrap="square" rtlCol="0">
            <a:spAutoFit/>
          </a:bodyPr>
          <a:lstStyle/>
          <a:p>
            <a:r>
              <a:rPr lang="en-US" sz="1100" dirty="0">
                <a:solidFill>
                  <a:schemeClr val="tx1">
                    <a:lumMod val="50000"/>
                  </a:schemeClr>
                </a:solidFill>
                <a:latin typeface="Georgia-Bold"/>
              </a:rPr>
              <a:t>Thresholds have been defined for diseases and conditions under weekly surveillance. If a threshold is reached, the disease is highlighted. You need to perform urgently an assessment of the situation.</a:t>
            </a:r>
          </a:p>
        </p:txBody>
      </p:sp>
      <p:sp>
        <p:nvSpPr>
          <p:cNvPr id="2" name="TextBox 1">
            <a:extLst>
              <a:ext uri="{FF2B5EF4-FFF2-40B4-BE49-F238E27FC236}">
                <a16:creationId xmlns:a16="http://schemas.microsoft.com/office/drawing/2014/main" id="{34AD0387-70A8-4551-88A9-54B57D8551A9}"/>
              </a:ext>
            </a:extLst>
          </p:cNvPr>
          <p:cNvSpPr txBox="1"/>
          <p:nvPr>
            <p:custDataLst>
              <p:tags r:id="rId28"/>
            </p:custDataLst>
          </p:nvPr>
        </p:nvSpPr>
        <p:spPr>
          <a:xfrm>
            <a:off x="0" y="0"/>
            <a:ext cx="3810000" cy="1270000"/>
          </a:xfrm>
          <a:prstGeom prst="rect">
            <a:avLst/>
          </a:prstGeom>
          <a:noFill/>
        </p:spPr>
        <p:txBody>
          <a:bodyPr vert="horz" rtlCol="0">
            <a:spAutoFit/>
          </a:bodyPr>
          <a:lstStyle/>
          <a:p>
            <a:endParaRPr lang="en-GB"/>
          </a:p>
        </p:txBody>
      </p:sp>
    </p:spTree>
    <p:extLst>
      <p:ext uri="{BB962C8B-B14F-4D97-AF65-F5344CB8AC3E}">
        <p14:creationId xmlns:p14="http://schemas.microsoft.com/office/powerpoint/2010/main" val="2674416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82">
            <a:extLst>
              <a:ext uri="{FF2B5EF4-FFF2-40B4-BE49-F238E27FC236}">
                <a16:creationId xmlns:a16="http://schemas.microsoft.com/office/drawing/2014/main" id="{45384486-43C6-479D-91EE-1A443BDE7BED}"/>
              </a:ext>
            </a:extLst>
          </p:cNvPr>
          <p:cNvSpPr txBox="1"/>
          <p:nvPr>
            <p:custDataLst>
              <p:tags r:id="rId1"/>
            </p:custDataLst>
          </p:nvPr>
        </p:nvSpPr>
        <p:spPr>
          <a:xfrm>
            <a:off x="359838" y="1643306"/>
            <a:ext cx="6840000" cy="4032000"/>
          </a:xfrm>
          <a:prstGeom prst="rect">
            <a:avLst/>
          </a:prstGeom>
          <a:solidFill>
            <a:schemeClr val="bg2">
              <a:lumMod val="20000"/>
              <a:lumOff val="80000"/>
            </a:schemeClr>
          </a:solidFill>
          <a:ln w="28575">
            <a:solidFill>
              <a:schemeClr val="bg2">
                <a:lumMod val="40000"/>
                <a:lumOff val="60000"/>
              </a:schemeClr>
            </a:solidFill>
          </a:ln>
        </p:spPr>
        <p:txBody>
          <a:bodyPr vert="horz" wrap="square" lIns="194279" tIns="310846" rIns="194279" bIns="310846" rtlCol="0">
            <a:spAutoFit/>
          </a:bodyPr>
          <a:lstStyle/>
          <a:p>
            <a:pPr marL="155419" fontAlgn="b">
              <a:lnSpc>
                <a:spcPts val="2267"/>
              </a:lnSpc>
              <a:spcBef>
                <a:spcPts val="863"/>
              </a:spcBef>
            </a:pPr>
            <a:endParaRPr lang="fr-CH" sz="432" b="1" spc="214" dirty="0">
              <a:solidFill>
                <a:schemeClr val="tx1">
                  <a:lumMod val="50000"/>
                </a:schemeClr>
              </a:solidFill>
              <a:latin typeface="Trebuchet MS"/>
              <a:cs typeface="Trebuchet MS"/>
            </a:endParaRPr>
          </a:p>
          <a:p>
            <a:pPr marL="155419" fontAlgn="b">
              <a:lnSpc>
                <a:spcPts val="2267"/>
              </a:lnSpc>
              <a:spcBef>
                <a:spcPts val="863"/>
              </a:spcBef>
            </a:pPr>
            <a:endParaRPr lang="fr-CH" sz="432" b="1" spc="214" dirty="0">
              <a:solidFill>
                <a:schemeClr val="tx1">
                  <a:lumMod val="50000"/>
                </a:schemeClr>
              </a:solidFill>
              <a:latin typeface="Trebuchet MS"/>
              <a:cs typeface="Trebuchet MS"/>
            </a:endParaRPr>
          </a:p>
        </p:txBody>
      </p:sp>
      <p:pic>
        <p:nvPicPr>
          <p:cNvPr id="7" name="Picture 6" descr="A screenshot of a computer&#10;&#10;Description generated with very high confidence">
            <a:extLst>
              <a:ext uri="{FF2B5EF4-FFF2-40B4-BE49-F238E27FC236}">
                <a16:creationId xmlns:a16="http://schemas.microsoft.com/office/drawing/2014/main" id="{509C9561-CD64-42E3-8776-C8CF255E3A9F}"/>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567200" y="2823810"/>
            <a:ext cx="4435040" cy="2002721"/>
          </a:xfrm>
          <a:prstGeom prst="rect">
            <a:avLst/>
          </a:prstGeom>
        </p:spPr>
      </p:pic>
      <p:sp>
        <p:nvSpPr>
          <p:cNvPr id="27" name="object 82">
            <a:extLst>
              <a:ext uri="{FF2B5EF4-FFF2-40B4-BE49-F238E27FC236}">
                <a16:creationId xmlns:a16="http://schemas.microsoft.com/office/drawing/2014/main" id="{5EEE880A-B10F-4C48-9E1D-178C4A5357FF}"/>
              </a:ext>
            </a:extLst>
          </p:cNvPr>
          <p:cNvSpPr txBox="1"/>
          <p:nvPr>
            <p:custDataLst>
              <p:tags r:id="rId2"/>
            </p:custDataLst>
          </p:nvPr>
        </p:nvSpPr>
        <p:spPr>
          <a:xfrm>
            <a:off x="357059" y="5755706"/>
            <a:ext cx="6840000" cy="1800000"/>
          </a:xfrm>
          <a:prstGeom prst="rect">
            <a:avLst/>
          </a:prstGeom>
          <a:solidFill>
            <a:schemeClr val="tx2">
              <a:lumMod val="20000"/>
              <a:lumOff val="80000"/>
            </a:schemeClr>
          </a:solidFill>
          <a:ln w="28575">
            <a:solidFill>
              <a:srgbClr val="4F2A71"/>
            </a:solidFill>
          </a:ln>
        </p:spPr>
        <p:txBody>
          <a:bodyPr vert="horz" wrap="square" lIns="194279" tIns="194279" rIns="194279" bIns="194279" rtlCol="0">
            <a:spAutoFit/>
          </a:bodyPr>
          <a:lstStyle/>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p:txBody>
      </p:sp>
      <p:sp>
        <p:nvSpPr>
          <p:cNvPr id="3" name="object 114">
            <a:extLst>
              <a:ext uri="{FF2B5EF4-FFF2-40B4-BE49-F238E27FC236}">
                <a16:creationId xmlns:a16="http://schemas.microsoft.com/office/drawing/2014/main" id="{8C04A716-7D43-4B85-B53B-00EF33BF1446}"/>
              </a:ext>
            </a:extLst>
          </p:cNvPr>
          <p:cNvSpPr txBox="1"/>
          <p:nvPr>
            <p:custDataLst>
              <p:tags r:id="rId3"/>
            </p:custDataLst>
          </p:nvPr>
        </p:nvSpPr>
        <p:spPr>
          <a:xfrm>
            <a:off x="1020651" y="392745"/>
            <a:ext cx="4360326" cy="738664"/>
          </a:xfrm>
          <a:prstGeom prst="rect">
            <a:avLst/>
          </a:prstGeom>
        </p:spPr>
        <p:txBody>
          <a:bodyPr vert="horz" wrap="square" lIns="0" tIns="0" rIns="0" bIns="0" rtlCol="0">
            <a:spAutoFit/>
          </a:bodyPr>
          <a:lstStyle/>
          <a:p>
            <a:pPr algn="ctr"/>
            <a:r>
              <a:rPr lang="fr-FR" sz="1600" b="1" dirty="0">
                <a:solidFill>
                  <a:schemeClr val="accent6"/>
                </a:solidFill>
                <a:latin typeface="Arial" panose="020B0604020202020204" pitchFamily="34" charset="0"/>
                <a:cs typeface="Arial" panose="020B0604020202020204" pitchFamily="34" charset="0"/>
              </a:rPr>
              <a:t>INTERMEDIATE AND CENTRAL LEVELS</a:t>
            </a:r>
          </a:p>
          <a:p>
            <a:pPr algn="ctr"/>
            <a:endParaRPr lang="fr-FR" sz="1600" b="1" dirty="0">
              <a:solidFill>
                <a:schemeClr val="accent6"/>
              </a:solidFill>
              <a:latin typeface="Arial" panose="020B0604020202020204" pitchFamily="34" charset="0"/>
              <a:cs typeface="Arial" panose="020B0604020202020204" pitchFamily="34" charset="0"/>
            </a:endParaRPr>
          </a:p>
          <a:p>
            <a:pPr algn="ctr"/>
            <a:r>
              <a:rPr lang="fr-FR" sz="1600" b="1" dirty="0">
                <a:solidFill>
                  <a:schemeClr val="accent6"/>
                </a:solidFill>
                <a:latin typeface="Arial" panose="020B0604020202020204" pitchFamily="34" charset="0"/>
                <a:cs typeface="Arial" panose="020B0604020202020204" pitchFamily="34" charset="0"/>
              </a:rPr>
              <a:t>Use </a:t>
            </a:r>
            <a:r>
              <a:rPr lang="fr-FR" sz="1600" b="1" dirty="0" err="1">
                <a:solidFill>
                  <a:schemeClr val="accent6"/>
                </a:solidFill>
                <a:latin typeface="Arial" panose="020B0604020202020204" pitchFamily="34" charset="0"/>
                <a:cs typeface="Arial" panose="020B0604020202020204" pitchFamily="34" charset="0"/>
              </a:rPr>
              <a:t>the</a:t>
            </a:r>
            <a:r>
              <a:rPr lang="fr-FR" sz="1600" b="1" dirty="0">
                <a:solidFill>
                  <a:schemeClr val="accent6"/>
                </a:solidFill>
                <a:latin typeface="Arial" panose="020B0604020202020204" pitchFamily="34" charset="0"/>
                <a:cs typeface="Arial" panose="020B0604020202020204" pitchFamily="34" charset="0"/>
              </a:rPr>
              <a:t> Argus web </a:t>
            </a:r>
            <a:r>
              <a:rPr lang="fr-FR" sz="1600" b="1" dirty="0" err="1">
                <a:solidFill>
                  <a:schemeClr val="accent6"/>
                </a:solidFill>
                <a:latin typeface="Arial" panose="020B0604020202020204" pitchFamily="34" charset="0"/>
                <a:cs typeface="Arial" panose="020B0604020202020204" pitchFamily="34" charset="0"/>
              </a:rPr>
              <a:t>platform</a:t>
            </a:r>
            <a:endParaRPr lang="en-US" sz="1600" dirty="0">
              <a:solidFill>
                <a:schemeClr val="accent6"/>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F9E9D39-E69E-4EA1-9DC5-C6DA8A54CAA2}"/>
              </a:ext>
            </a:extLst>
          </p:cNvPr>
          <p:cNvSpPr/>
          <p:nvPr>
            <p:custDataLst>
              <p:tags r:id="rId4"/>
            </p:custDataLst>
          </p:nvPr>
        </p:nvSpPr>
        <p:spPr>
          <a:xfrm>
            <a:off x="5947444" y="773906"/>
            <a:ext cx="1402375" cy="441018"/>
          </a:xfrm>
          <a:prstGeom prst="rect">
            <a:avLst/>
          </a:prstGeom>
        </p:spPr>
        <p:txBody>
          <a:bodyPr wrap="square">
            <a:spAutoFit/>
          </a:bodyPr>
          <a:lstStyle/>
          <a:p>
            <a:r>
              <a:rPr lang="fr-CH" sz="1133" b="1" dirty="0">
                <a:solidFill>
                  <a:srgbClr val="FF0000"/>
                </a:solidFill>
              </a:rPr>
              <a:t>Country logo + </a:t>
            </a:r>
            <a:r>
              <a:rPr lang="fr-CH" sz="1133" b="1" dirty="0" err="1">
                <a:solidFill>
                  <a:srgbClr val="FF0000"/>
                </a:solidFill>
              </a:rPr>
              <a:t>heading</a:t>
            </a:r>
            <a:r>
              <a:rPr lang="fr-CH" sz="1133" b="1" dirty="0">
                <a:solidFill>
                  <a:srgbClr val="FF0000"/>
                </a:solidFill>
              </a:rPr>
              <a:t> </a:t>
            </a:r>
            <a:r>
              <a:rPr lang="fr-CH" sz="1133" b="1" dirty="0" err="1">
                <a:solidFill>
                  <a:srgbClr val="FF0000"/>
                </a:solidFill>
              </a:rPr>
              <a:t>ministry</a:t>
            </a:r>
            <a:endParaRPr lang="en-US" sz="1133" b="1" dirty="0">
              <a:solidFill>
                <a:srgbClr val="FF0000"/>
              </a:solidFill>
            </a:endParaRPr>
          </a:p>
        </p:txBody>
      </p:sp>
      <p:sp>
        <p:nvSpPr>
          <p:cNvPr id="12" name="Rectangle 11">
            <a:extLst>
              <a:ext uri="{FF2B5EF4-FFF2-40B4-BE49-F238E27FC236}">
                <a16:creationId xmlns:a16="http://schemas.microsoft.com/office/drawing/2014/main" id="{C3FA7757-AA15-4EDB-8384-807B24985BAE}"/>
              </a:ext>
            </a:extLst>
          </p:cNvPr>
          <p:cNvSpPr/>
          <p:nvPr>
            <p:custDataLst>
              <p:tags r:id="rId5"/>
            </p:custDataLst>
          </p:nvPr>
        </p:nvSpPr>
        <p:spPr>
          <a:xfrm>
            <a:off x="387877" y="1647506"/>
            <a:ext cx="3081293" cy="276999"/>
          </a:xfrm>
          <a:prstGeom prst="rect">
            <a:avLst/>
          </a:prstGeom>
        </p:spPr>
        <p:txBody>
          <a:bodyPr wrap="none">
            <a:spAutoFit/>
          </a:bodyPr>
          <a:lstStyle/>
          <a:p>
            <a:r>
              <a:rPr lang="fr-FR" sz="1200" b="1" dirty="0" err="1">
                <a:solidFill>
                  <a:schemeClr val="tx1">
                    <a:lumMod val="50000"/>
                  </a:schemeClr>
                </a:solidFill>
                <a:latin typeface="Georgia-Bold"/>
                <a:cs typeface="Arial" panose="020B0604020202020204" pitchFamily="34" charset="0"/>
              </a:rPr>
              <a:t>Perform</a:t>
            </a:r>
            <a:r>
              <a:rPr lang="fr-FR" sz="1200" b="1" dirty="0">
                <a:solidFill>
                  <a:schemeClr val="tx1">
                    <a:lumMod val="50000"/>
                  </a:schemeClr>
                </a:solidFill>
                <a:latin typeface="Georgia-Bold"/>
                <a:cs typeface="Arial" panose="020B0604020202020204" pitchFamily="34" charset="0"/>
              </a:rPr>
              <a:t> and export custom analyses</a:t>
            </a:r>
            <a:endParaRPr lang="en-US" sz="1200" dirty="0">
              <a:solidFill>
                <a:schemeClr val="tx1">
                  <a:lumMod val="50000"/>
                </a:schemeClr>
              </a:solidFill>
              <a:latin typeface="Georgia-Bold"/>
              <a:cs typeface="Arial" panose="020B0604020202020204" pitchFamily="34" charset="0"/>
            </a:endParaRPr>
          </a:p>
        </p:txBody>
      </p:sp>
      <p:sp>
        <p:nvSpPr>
          <p:cNvPr id="26" name="Rectangle 25">
            <a:extLst>
              <a:ext uri="{FF2B5EF4-FFF2-40B4-BE49-F238E27FC236}">
                <a16:creationId xmlns:a16="http://schemas.microsoft.com/office/drawing/2014/main" id="{FEC422FA-50A3-44F0-8876-3DC668E15EEE}"/>
              </a:ext>
            </a:extLst>
          </p:cNvPr>
          <p:cNvSpPr/>
          <p:nvPr>
            <p:custDataLst>
              <p:tags r:id="rId6"/>
            </p:custDataLst>
          </p:nvPr>
        </p:nvSpPr>
        <p:spPr>
          <a:xfrm>
            <a:off x="350837" y="5726906"/>
            <a:ext cx="4520789" cy="276999"/>
          </a:xfrm>
          <a:prstGeom prst="rect">
            <a:avLst/>
          </a:prstGeom>
        </p:spPr>
        <p:txBody>
          <a:bodyPr wrap="none">
            <a:spAutoFit/>
          </a:bodyPr>
          <a:lstStyle/>
          <a:p>
            <a:r>
              <a:rPr lang="fr-FR" sz="1200" b="1" dirty="0">
                <a:solidFill>
                  <a:schemeClr val="tx1">
                    <a:lumMod val="50000"/>
                  </a:schemeClr>
                </a:solidFill>
                <a:latin typeface="Georgia-Bold"/>
                <a:cs typeface="Arial" panose="020B0604020202020204" pitchFamily="34" charset="0"/>
              </a:rPr>
              <a:t>Access administrative and </a:t>
            </a:r>
            <a:r>
              <a:rPr lang="fr-FR" sz="1200" b="1" dirty="0" err="1">
                <a:solidFill>
                  <a:schemeClr val="tx1">
                    <a:lumMod val="50000"/>
                  </a:schemeClr>
                </a:solidFill>
                <a:latin typeface="Georgia-Bold"/>
                <a:cs typeface="Arial" panose="020B0604020202020204" pitchFamily="34" charset="0"/>
              </a:rPr>
              <a:t>epidemiological</a:t>
            </a:r>
            <a:r>
              <a:rPr lang="fr-FR" sz="1200" b="1" dirty="0">
                <a:solidFill>
                  <a:schemeClr val="tx1">
                    <a:lumMod val="50000"/>
                  </a:schemeClr>
                </a:solidFill>
                <a:latin typeface="Georgia-Bold"/>
                <a:cs typeface="Arial" panose="020B0604020202020204" pitchFamily="34" charset="0"/>
              </a:rPr>
              <a:t> </a:t>
            </a:r>
            <a:r>
              <a:rPr lang="fr-FR" sz="1200" b="1" dirty="0" err="1">
                <a:solidFill>
                  <a:schemeClr val="tx1">
                    <a:lumMod val="50000"/>
                  </a:schemeClr>
                </a:solidFill>
                <a:latin typeface="Georgia-Bold"/>
                <a:cs typeface="Arial" panose="020B0604020202020204" pitchFamily="34" charset="0"/>
              </a:rPr>
              <a:t>dashboards</a:t>
            </a:r>
            <a:endParaRPr lang="en-US" sz="1200" dirty="0">
              <a:solidFill>
                <a:schemeClr val="tx1">
                  <a:lumMod val="50000"/>
                </a:schemeClr>
              </a:solidFill>
              <a:latin typeface="Georgia-Bold"/>
              <a:cs typeface="Arial" panose="020B0604020202020204" pitchFamily="34" charset="0"/>
            </a:endParaRPr>
          </a:p>
        </p:txBody>
      </p:sp>
      <p:sp>
        <p:nvSpPr>
          <p:cNvPr id="36" name="Rectangle 35">
            <a:extLst>
              <a:ext uri="{FF2B5EF4-FFF2-40B4-BE49-F238E27FC236}">
                <a16:creationId xmlns:a16="http://schemas.microsoft.com/office/drawing/2014/main" id="{4D4E0510-7FB2-4687-91A9-4715175DE954}"/>
              </a:ext>
            </a:extLst>
          </p:cNvPr>
          <p:cNvSpPr/>
          <p:nvPr>
            <p:custDataLst>
              <p:tags r:id="rId7"/>
            </p:custDataLst>
          </p:nvPr>
        </p:nvSpPr>
        <p:spPr>
          <a:xfrm>
            <a:off x="421395" y="1876106"/>
            <a:ext cx="3669109" cy="1107996"/>
          </a:xfrm>
          <a:prstGeom prst="rect">
            <a:avLst/>
          </a:prstGeom>
        </p:spPr>
        <p:txBody>
          <a:bodyPr wrap="square">
            <a:spAutoFit/>
          </a:bodyPr>
          <a:lstStyle/>
          <a:p>
            <a:r>
              <a:rPr lang="en-GB" sz="1100" dirty="0">
                <a:solidFill>
                  <a:schemeClr val="tx1">
                    <a:lumMod val="50000"/>
                  </a:schemeClr>
                </a:solidFill>
                <a:latin typeface="Georgia-Bold"/>
                <a:cs typeface="Arial" panose="020B0604020202020204" pitchFamily="34" charset="0"/>
              </a:rPr>
              <a:t>Select the area and period of interest</a:t>
            </a:r>
          </a:p>
          <a:p>
            <a:pPr marL="228600" indent="-228600">
              <a:buAutoNum type="arabicPeriod"/>
            </a:pPr>
            <a:r>
              <a:rPr lang="en-GB" sz="1100" dirty="0">
                <a:solidFill>
                  <a:schemeClr val="tx1">
                    <a:lumMod val="50000"/>
                  </a:schemeClr>
                </a:solidFill>
                <a:latin typeface="Georgia-Bold"/>
                <a:cs typeface="Arial" panose="020B0604020202020204" pitchFamily="34" charset="0"/>
              </a:rPr>
              <a:t>Click on the “Show filters” button.</a:t>
            </a:r>
          </a:p>
          <a:p>
            <a:pPr marL="228600" indent="-228600">
              <a:buAutoNum type="arabicPeriod"/>
            </a:pPr>
            <a:r>
              <a:rPr lang="en-GB" sz="1100" dirty="0">
                <a:solidFill>
                  <a:schemeClr val="tx1">
                    <a:lumMod val="50000"/>
                  </a:schemeClr>
                </a:solidFill>
                <a:latin typeface="Georgia-Bold"/>
                <a:cs typeface="Arial" panose="020B0604020202020204" pitchFamily="34" charset="0"/>
              </a:rPr>
              <a:t>Select the appropriate period.</a:t>
            </a:r>
          </a:p>
          <a:p>
            <a:pPr marL="228600" indent="-228600">
              <a:buAutoNum type="arabicPeriod"/>
            </a:pPr>
            <a:r>
              <a:rPr lang="en-GB" sz="1100" dirty="0">
                <a:solidFill>
                  <a:schemeClr val="tx1">
                    <a:lumMod val="50000"/>
                  </a:schemeClr>
                </a:solidFill>
                <a:latin typeface="Georgia-Bold"/>
                <a:cs typeface="Arial" panose="020B0604020202020204" pitchFamily="34" charset="0"/>
              </a:rPr>
              <a:t>Select the appropriate site.</a:t>
            </a:r>
          </a:p>
          <a:p>
            <a:pPr marL="228600" indent="-228600">
              <a:buAutoNum type="arabicPeriod"/>
            </a:pPr>
            <a:r>
              <a:rPr lang="en-GB" sz="1100" dirty="0">
                <a:solidFill>
                  <a:schemeClr val="tx1">
                    <a:lumMod val="50000"/>
                  </a:schemeClr>
                </a:solidFill>
                <a:latin typeface="Georgia-Bold"/>
                <a:cs typeface="Arial" panose="020B0604020202020204" pitchFamily="34" charset="0"/>
              </a:rPr>
              <a:t>Click on the “Apply” button.</a:t>
            </a:r>
          </a:p>
          <a:p>
            <a:pPr marL="171450" indent="-171450">
              <a:buFont typeface="Arial" panose="020B0604020202020204" pitchFamily="34" charset="0"/>
              <a:buChar char="•"/>
            </a:pPr>
            <a:endParaRPr lang="en-GB" sz="1100" dirty="0">
              <a:solidFill>
                <a:schemeClr val="tx1">
                  <a:lumMod val="50000"/>
                </a:schemeClr>
              </a:solidFill>
              <a:latin typeface="Georgia-Bold"/>
              <a:cs typeface="Arial" panose="020B0604020202020204" pitchFamily="34" charset="0"/>
            </a:endParaRPr>
          </a:p>
        </p:txBody>
      </p:sp>
      <p:grpSp>
        <p:nvGrpSpPr>
          <p:cNvPr id="66" name="Group 65">
            <a:extLst>
              <a:ext uri="{FF2B5EF4-FFF2-40B4-BE49-F238E27FC236}">
                <a16:creationId xmlns:a16="http://schemas.microsoft.com/office/drawing/2014/main" id="{53189E98-A03F-4388-879D-2F299C56EC41}"/>
              </a:ext>
            </a:extLst>
          </p:cNvPr>
          <p:cNvGrpSpPr/>
          <p:nvPr>
            <p:custDataLst>
              <p:tags r:id="rId8"/>
            </p:custDataLst>
          </p:nvPr>
        </p:nvGrpSpPr>
        <p:grpSpPr>
          <a:xfrm>
            <a:off x="3356255" y="1799906"/>
            <a:ext cx="3471582" cy="871504"/>
            <a:chOff x="3508654" y="3212306"/>
            <a:chExt cx="3700183" cy="928892"/>
          </a:xfrm>
        </p:grpSpPr>
        <p:pic>
          <p:nvPicPr>
            <p:cNvPr id="45" name="Picture 44">
              <a:extLst>
                <a:ext uri="{FF2B5EF4-FFF2-40B4-BE49-F238E27FC236}">
                  <a16:creationId xmlns:a16="http://schemas.microsoft.com/office/drawing/2014/main" id="{679124D3-169B-41A5-A77A-3A50BEB9937D}"/>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657667" y="3212306"/>
              <a:ext cx="3478510" cy="862969"/>
            </a:xfrm>
            <a:prstGeom prst="rect">
              <a:avLst/>
            </a:prstGeom>
          </p:spPr>
        </p:pic>
        <p:sp>
          <p:nvSpPr>
            <p:cNvPr id="50" name="Oval 49">
              <a:extLst>
                <a:ext uri="{FF2B5EF4-FFF2-40B4-BE49-F238E27FC236}">
                  <a16:creationId xmlns:a16="http://schemas.microsoft.com/office/drawing/2014/main" id="{7930A0D7-0373-490F-8C69-49CB3CEFA156}"/>
                </a:ext>
              </a:extLst>
            </p:cNvPr>
            <p:cNvSpPr/>
            <p:nvPr/>
          </p:nvSpPr>
          <p:spPr>
            <a:xfrm>
              <a:off x="3529715" y="3492116"/>
              <a:ext cx="1465014" cy="29722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lumMod val="50000"/>
                  </a:schemeClr>
                </a:solidFill>
              </a:endParaRPr>
            </a:p>
          </p:txBody>
        </p:sp>
        <p:sp>
          <p:nvSpPr>
            <p:cNvPr id="51" name="Oval 50">
              <a:extLst>
                <a:ext uri="{FF2B5EF4-FFF2-40B4-BE49-F238E27FC236}">
                  <a16:creationId xmlns:a16="http://schemas.microsoft.com/office/drawing/2014/main" id="{67ECED4D-7906-411F-8089-FAD1A87098ED}"/>
                </a:ext>
              </a:extLst>
            </p:cNvPr>
            <p:cNvSpPr/>
            <p:nvPr/>
          </p:nvSpPr>
          <p:spPr>
            <a:xfrm>
              <a:off x="3508654" y="3843974"/>
              <a:ext cx="1297876" cy="29722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lumMod val="50000"/>
                  </a:schemeClr>
                </a:solidFill>
              </a:endParaRPr>
            </a:p>
          </p:txBody>
        </p:sp>
        <p:sp>
          <p:nvSpPr>
            <p:cNvPr id="52" name="Oval 51">
              <a:extLst>
                <a:ext uri="{FF2B5EF4-FFF2-40B4-BE49-F238E27FC236}">
                  <a16:creationId xmlns:a16="http://schemas.microsoft.com/office/drawing/2014/main" id="{AF83E4FA-C2FD-4E41-9990-9F6879654AD9}"/>
                </a:ext>
              </a:extLst>
            </p:cNvPr>
            <p:cNvSpPr/>
            <p:nvPr/>
          </p:nvSpPr>
          <p:spPr>
            <a:xfrm>
              <a:off x="6465418" y="3826201"/>
              <a:ext cx="743419" cy="29722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lumMod val="50000"/>
                  </a:schemeClr>
                </a:solidFill>
              </a:endParaRPr>
            </a:p>
          </p:txBody>
        </p:sp>
      </p:grpSp>
      <p:sp>
        <p:nvSpPr>
          <p:cNvPr id="53" name="Rectangle 52">
            <a:extLst>
              <a:ext uri="{FF2B5EF4-FFF2-40B4-BE49-F238E27FC236}">
                <a16:creationId xmlns:a16="http://schemas.microsoft.com/office/drawing/2014/main" id="{F6747934-6EC3-456E-85D9-AD7D1887852B}"/>
              </a:ext>
            </a:extLst>
          </p:cNvPr>
          <p:cNvSpPr/>
          <p:nvPr>
            <p:custDataLst>
              <p:tags r:id="rId9"/>
            </p:custDataLst>
          </p:nvPr>
        </p:nvSpPr>
        <p:spPr>
          <a:xfrm>
            <a:off x="4477415" y="4888706"/>
            <a:ext cx="2883822" cy="769441"/>
          </a:xfrm>
          <a:prstGeom prst="rect">
            <a:avLst/>
          </a:prstGeom>
        </p:spPr>
        <p:txBody>
          <a:bodyPr wrap="square">
            <a:spAutoFit/>
          </a:bodyPr>
          <a:lstStyle/>
          <a:p>
            <a:r>
              <a:rPr lang="en-GB" sz="1100" dirty="0">
                <a:solidFill>
                  <a:schemeClr val="tx1">
                    <a:lumMod val="50000"/>
                  </a:schemeClr>
                </a:solidFill>
                <a:latin typeface="Georgia-Bold"/>
                <a:cs typeface="Arial" panose="020B0604020202020204" pitchFamily="34" charset="0"/>
              </a:rPr>
              <a:t>To choose the analysis to be performed click on the “Visualize” button.</a:t>
            </a:r>
          </a:p>
          <a:p>
            <a:r>
              <a:rPr lang="en-GB" sz="1100" dirty="0">
                <a:solidFill>
                  <a:schemeClr val="tx1">
                    <a:lumMod val="50000"/>
                  </a:schemeClr>
                </a:solidFill>
                <a:latin typeface="Georgia-Bold"/>
                <a:cs typeface="Arial" panose="020B0604020202020204" pitchFamily="34" charset="0"/>
              </a:rPr>
              <a:t>For the number of cases, choose first the disease of interest.</a:t>
            </a:r>
          </a:p>
        </p:txBody>
      </p:sp>
      <p:sp>
        <p:nvSpPr>
          <p:cNvPr id="54" name="Rectangle 53">
            <a:extLst>
              <a:ext uri="{FF2B5EF4-FFF2-40B4-BE49-F238E27FC236}">
                <a16:creationId xmlns:a16="http://schemas.microsoft.com/office/drawing/2014/main" id="{30EF664D-1C02-4977-8823-3278764DBFE4}"/>
              </a:ext>
            </a:extLst>
          </p:cNvPr>
          <p:cNvSpPr/>
          <p:nvPr>
            <p:custDataLst>
              <p:tags r:id="rId10"/>
            </p:custDataLst>
          </p:nvPr>
        </p:nvSpPr>
        <p:spPr>
          <a:xfrm>
            <a:off x="307096" y="4888706"/>
            <a:ext cx="3853741" cy="769441"/>
          </a:xfrm>
          <a:prstGeom prst="rect">
            <a:avLst/>
          </a:prstGeom>
        </p:spPr>
        <p:txBody>
          <a:bodyPr wrap="square">
            <a:spAutoFit/>
          </a:bodyPr>
          <a:lstStyle/>
          <a:p>
            <a:r>
              <a:rPr lang="en-GB" sz="1100" dirty="0">
                <a:solidFill>
                  <a:schemeClr val="tx1">
                    <a:lumMod val="50000"/>
                  </a:schemeClr>
                </a:solidFill>
                <a:latin typeface="Georgia-Bold"/>
                <a:cs typeface="Arial" panose="020B0604020202020204" pitchFamily="34" charset="0"/>
              </a:rPr>
              <a:t>To download a specific weekly epidemiological summary:</a:t>
            </a:r>
          </a:p>
          <a:p>
            <a:r>
              <a:rPr lang="en-GB" sz="1100" dirty="0">
                <a:solidFill>
                  <a:schemeClr val="tx1">
                    <a:lumMod val="50000"/>
                  </a:schemeClr>
                </a:solidFill>
                <a:latin typeface="Georgia-Bold"/>
                <a:cs typeface="Arial" panose="020B0604020202020204" pitchFamily="34" charset="0"/>
              </a:rPr>
              <a:t>1. Select the site of interest with the “Show filters” button.</a:t>
            </a:r>
          </a:p>
          <a:p>
            <a:r>
              <a:rPr lang="en-GB" sz="1100" dirty="0">
                <a:solidFill>
                  <a:schemeClr val="tx1">
                    <a:lumMod val="50000"/>
                  </a:schemeClr>
                </a:solidFill>
                <a:latin typeface="Georgia-Bold"/>
                <a:cs typeface="Arial" panose="020B0604020202020204" pitchFamily="34" charset="0"/>
              </a:rPr>
              <a:t>2. Select the week and year of interest in the weekly epidemiologic summary area.</a:t>
            </a:r>
          </a:p>
        </p:txBody>
      </p:sp>
      <p:sp>
        <p:nvSpPr>
          <p:cNvPr id="39" name="Oval 38">
            <a:extLst>
              <a:ext uri="{FF2B5EF4-FFF2-40B4-BE49-F238E27FC236}">
                <a16:creationId xmlns:a16="http://schemas.microsoft.com/office/drawing/2014/main" id="{3E60E383-8F98-4B58-A40D-3A603BE79BC7}"/>
              </a:ext>
            </a:extLst>
          </p:cNvPr>
          <p:cNvSpPr/>
          <p:nvPr/>
        </p:nvSpPr>
        <p:spPr>
          <a:xfrm>
            <a:off x="5535947" y="2961153"/>
            <a:ext cx="484976" cy="24396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lumMod val="50000"/>
                </a:schemeClr>
              </a:solidFill>
            </a:endParaRPr>
          </a:p>
        </p:txBody>
      </p:sp>
      <p:cxnSp>
        <p:nvCxnSpPr>
          <p:cNvPr id="40" name="Straight Connector 39">
            <a:extLst>
              <a:ext uri="{FF2B5EF4-FFF2-40B4-BE49-F238E27FC236}">
                <a16:creationId xmlns:a16="http://schemas.microsoft.com/office/drawing/2014/main" id="{15ECD45C-45A0-45A6-8BC0-097F6731F3B6}"/>
              </a:ext>
            </a:extLst>
          </p:cNvPr>
          <p:cNvCxnSpPr>
            <a:cxnSpLocks/>
            <a:endCxn id="39" idx="0"/>
          </p:cNvCxnSpPr>
          <p:nvPr/>
        </p:nvCxnSpPr>
        <p:spPr>
          <a:xfrm>
            <a:off x="5778434" y="2697854"/>
            <a:ext cx="1" cy="263299"/>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1E61E59B-C224-4854-A6B6-9A41C43013A5}"/>
              </a:ext>
            </a:extLst>
          </p:cNvPr>
          <p:cNvSpPr/>
          <p:nvPr/>
        </p:nvSpPr>
        <p:spPr>
          <a:xfrm>
            <a:off x="1941723" y="4381786"/>
            <a:ext cx="628547" cy="3306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lumMod val="50000"/>
                </a:schemeClr>
              </a:solidFill>
            </a:endParaRPr>
          </a:p>
        </p:txBody>
      </p:sp>
      <p:sp>
        <p:nvSpPr>
          <p:cNvPr id="56" name="Oval 55">
            <a:extLst>
              <a:ext uri="{FF2B5EF4-FFF2-40B4-BE49-F238E27FC236}">
                <a16:creationId xmlns:a16="http://schemas.microsoft.com/office/drawing/2014/main" id="{6AB3DB65-7220-499B-966E-C5694404B161}"/>
              </a:ext>
            </a:extLst>
          </p:cNvPr>
          <p:cNvSpPr/>
          <p:nvPr/>
        </p:nvSpPr>
        <p:spPr>
          <a:xfrm>
            <a:off x="2001574" y="3638583"/>
            <a:ext cx="881425" cy="448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lumMod val="50000"/>
                </a:schemeClr>
              </a:solidFill>
            </a:endParaRPr>
          </a:p>
        </p:txBody>
      </p:sp>
      <p:sp>
        <p:nvSpPr>
          <p:cNvPr id="57" name="Oval 56">
            <a:extLst>
              <a:ext uri="{FF2B5EF4-FFF2-40B4-BE49-F238E27FC236}">
                <a16:creationId xmlns:a16="http://schemas.microsoft.com/office/drawing/2014/main" id="{0FDAAEBE-8F15-402C-A90C-1EA242DFE375}"/>
              </a:ext>
            </a:extLst>
          </p:cNvPr>
          <p:cNvSpPr/>
          <p:nvPr/>
        </p:nvSpPr>
        <p:spPr>
          <a:xfrm>
            <a:off x="2959067" y="4456387"/>
            <a:ext cx="486843" cy="1935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lumMod val="50000"/>
                </a:schemeClr>
              </a:solidFill>
            </a:endParaRPr>
          </a:p>
        </p:txBody>
      </p:sp>
      <p:sp>
        <p:nvSpPr>
          <p:cNvPr id="60" name="Oval 59">
            <a:extLst>
              <a:ext uri="{FF2B5EF4-FFF2-40B4-BE49-F238E27FC236}">
                <a16:creationId xmlns:a16="http://schemas.microsoft.com/office/drawing/2014/main" id="{1BC55331-4E42-4019-859C-3290DDF33A79}"/>
              </a:ext>
            </a:extLst>
          </p:cNvPr>
          <p:cNvSpPr/>
          <p:nvPr/>
        </p:nvSpPr>
        <p:spPr>
          <a:xfrm>
            <a:off x="3480265" y="4456387"/>
            <a:ext cx="486843" cy="1935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lumMod val="50000"/>
                </a:schemeClr>
              </a:solidFill>
            </a:endParaRPr>
          </a:p>
        </p:txBody>
      </p:sp>
      <p:sp>
        <p:nvSpPr>
          <p:cNvPr id="61" name="Oval 60">
            <a:extLst>
              <a:ext uri="{FF2B5EF4-FFF2-40B4-BE49-F238E27FC236}">
                <a16:creationId xmlns:a16="http://schemas.microsoft.com/office/drawing/2014/main" id="{DF1812E6-AA1E-4856-832A-90A9D15B7E3C}"/>
              </a:ext>
            </a:extLst>
          </p:cNvPr>
          <p:cNvSpPr/>
          <p:nvPr/>
        </p:nvSpPr>
        <p:spPr>
          <a:xfrm>
            <a:off x="3925121" y="4449530"/>
            <a:ext cx="486843" cy="1935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lumMod val="50000"/>
                </a:schemeClr>
              </a:solidFill>
            </a:endParaRPr>
          </a:p>
        </p:txBody>
      </p:sp>
      <p:sp>
        <p:nvSpPr>
          <p:cNvPr id="62" name="Oval 61">
            <a:extLst>
              <a:ext uri="{FF2B5EF4-FFF2-40B4-BE49-F238E27FC236}">
                <a16:creationId xmlns:a16="http://schemas.microsoft.com/office/drawing/2014/main" id="{5EE9B3DF-DC5F-4DD6-972C-D5EB35708B2A}"/>
              </a:ext>
            </a:extLst>
          </p:cNvPr>
          <p:cNvSpPr/>
          <p:nvPr/>
        </p:nvSpPr>
        <p:spPr>
          <a:xfrm>
            <a:off x="4446318" y="4449530"/>
            <a:ext cx="486843" cy="1935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lumMod val="50000"/>
                </a:schemeClr>
              </a:solidFill>
            </a:endParaRPr>
          </a:p>
        </p:txBody>
      </p:sp>
      <p:sp>
        <p:nvSpPr>
          <p:cNvPr id="63" name="Oval 62">
            <a:extLst>
              <a:ext uri="{FF2B5EF4-FFF2-40B4-BE49-F238E27FC236}">
                <a16:creationId xmlns:a16="http://schemas.microsoft.com/office/drawing/2014/main" id="{2392AF1D-9C77-4930-B4C0-829DE4A4F43F}"/>
              </a:ext>
            </a:extLst>
          </p:cNvPr>
          <p:cNvSpPr/>
          <p:nvPr/>
        </p:nvSpPr>
        <p:spPr>
          <a:xfrm>
            <a:off x="4967516" y="4439943"/>
            <a:ext cx="486843" cy="1935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lumMod val="50000"/>
                </a:schemeClr>
              </a:solidFill>
            </a:endParaRPr>
          </a:p>
        </p:txBody>
      </p:sp>
      <p:sp>
        <p:nvSpPr>
          <p:cNvPr id="64" name="Oval 63">
            <a:extLst>
              <a:ext uri="{FF2B5EF4-FFF2-40B4-BE49-F238E27FC236}">
                <a16:creationId xmlns:a16="http://schemas.microsoft.com/office/drawing/2014/main" id="{214312BD-BD8F-4F66-B517-1014B19660A6}"/>
              </a:ext>
            </a:extLst>
          </p:cNvPr>
          <p:cNvSpPr/>
          <p:nvPr/>
        </p:nvSpPr>
        <p:spPr>
          <a:xfrm>
            <a:off x="5587289" y="3666113"/>
            <a:ext cx="297904" cy="77383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lumMod val="50000"/>
                </a:schemeClr>
              </a:solidFill>
            </a:endParaRPr>
          </a:p>
        </p:txBody>
      </p:sp>
      <p:sp>
        <p:nvSpPr>
          <p:cNvPr id="68" name="Rectangle 67">
            <a:extLst>
              <a:ext uri="{FF2B5EF4-FFF2-40B4-BE49-F238E27FC236}">
                <a16:creationId xmlns:a16="http://schemas.microsoft.com/office/drawing/2014/main" id="{2A386214-F47C-4E84-9D8C-FDFC05F908D8}"/>
              </a:ext>
            </a:extLst>
          </p:cNvPr>
          <p:cNvSpPr/>
          <p:nvPr>
            <p:custDataLst>
              <p:tags r:id="rId11"/>
            </p:custDataLst>
          </p:nvPr>
        </p:nvSpPr>
        <p:spPr>
          <a:xfrm>
            <a:off x="350837" y="5955660"/>
            <a:ext cx="6814680" cy="600164"/>
          </a:xfrm>
          <a:prstGeom prst="rect">
            <a:avLst/>
          </a:prstGeom>
        </p:spPr>
        <p:txBody>
          <a:bodyPr wrap="square">
            <a:spAutoFit/>
          </a:bodyPr>
          <a:lstStyle/>
          <a:p>
            <a:r>
              <a:rPr lang="en-GB" sz="1100" dirty="0">
                <a:solidFill>
                  <a:schemeClr val="tx1">
                    <a:lumMod val="50000"/>
                  </a:schemeClr>
                </a:solidFill>
                <a:latin typeface="Georgia-Bold"/>
                <a:cs typeface="Arial" panose="020B0604020202020204" pitchFamily="34" charset="0"/>
              </a:rPr>
              <a:t>Two dashboards present an overview of the administrative and epidemiological situation in the country. Click on the button “Administrative report” or “Epidemiological report” to see them. </a:t>
            </a:r>
          </a:p>
          <a:p>
            <a:pPr marL="171450" indent="-171450">
              <a:buFont typeface="Arial" panose="020B0604020202020204" pitchFamily="34" charset="0"/>
              <a:buChar char="•"/>
            </a:pPr>
            <a:endParaRPr lang="en-GB" sz="1100" dirty="0">
              <a:solidFill>
                <a:schemeClr val="tx1">
                  <a:lumMod val="50000"/>
                </a:schemeClr>
              </a:solidFill>
              <a:latin typeface="Georgia-Bold"/>
              <a:cs typeface="Arial" panose="020B0604020202020204" pitchFamily="34" charset="0"/>
            </a:endParaRPr>
          </a:p>
        </p:txBody>
      </p:sp>
      <p:pic>
        <p:nvPicPr>
          <p:cNvPr id="72" name="Picture 71">
            <a:extLst>
              <a:ext uri="{FF2B5EF4-FFF2-40B4-BE49-F238E27FC236}">
                <a16:creationId xmlns:a16="http://schemas.microsoft.com/office/drawing/2014/main" id="{AC9053F7-3D24-4741-8442-52D639482C6C}"/>
              </a:ext>
            </a:extLst>
          </p:cNvPr>
          <p:cNvPicPr>
            <a:picLocks noChangeAspect="1"/>
          </p:cNvPicPr>
          <p:nvPr>
            <p:custDataLst>
              <p:tags r:id="rId12"/>
            </p:custDataLst>
          </p:nvPr>
        </p:nvPicPr>
        <p:blipFill>
          <a:blip r:embed="rId31" cstate="print">
            <a:extLst>
              <a:ext uri="{28A0092B-C50C-407E-A947-70E740481C1C}">
                <a14:useLocalDpi xmlns:a14="http://schemas.microsoft.com/office/drawing/2010/main" val="0"/>
              </a:ext>
            </a:extLst>
          </a:blip>
          <a:stretch>
            <a:fillRect/>
          </a:stretch>
        </p:blipFill>
        <p:spPr>
          <a:xfrm>
            <a:off x="3220057" y="6378586"/>
            <a:ext cx="1843578" cy="1086394"/>
          </a:xfrm>
          <a:prstGeom prst="rect">
            <a:avLst/>
          </a:prstGeom>
        </p:spPr>
      </p:pic>
      <p:pic>
        <p:nvPicPr>
          <p:cNvPr id="74" name="Picture 73">
            <a:extLst>
              <a:ext uri="{FF2B5EF4-FFF2-40B4-BE49-F238E27FC236}">
                <a16:creationId xmlns:a16="http://schemas.microsoft.com/office/drawing/2014/main" id="{278ED89A-5A52-4CF6-9D72-2B0B08BCCBF9}"/>
              </a:ext>
            </a:extLst>
          </p:cNvPr>
          <p:cNvPicPr>
            <a:picLocks noChangeAspect="1"/>
          </p:cNvPicPr>
          <p:nvPr>
            <p:custDataLst>
              <p:tags r:id="rId13"/>
            </p:custDataLst>
          </p:nvPr>
        </p:nvPicPr>
        <p:blipFill>
          <a:blip r:embed="rId32" cstate="print">
            <a:extLst>
              <a:ext uri="{28A0092B-C50C-407E-A947-70E740481C1C}">
                <a14:useLocalDpi xmlns:a14="http://schemas.microsoft.com/office/drawing/2010/main" val="0"/>
              </a:ext>
            </a:extLst>
          </a:blip>
          <a:stretch>
            <a:fillRect/>
          </a:stretch>
        </p:blipFill>
        <p:spPr>
          <a:xfrm>
            <a:off x="5156887" y="6394490"/>
            <a:ext cx="1946920" cy="1062774"/>
          </a:xfrm>
          <a:prstGeom prst="rect">
            <a:avLst/>
          </a:prstGeom>
        </p:spPr>
      </p:pic>
      <p:pic>
        <p:nvPicPr>
          <p:cNvPr id="75" name="Picture 74">
            <a:extLst>
              <a:ext uri="{FF2B5EF4-FFF2-40B4-BE49-F238E27FC236}">
                <a16:creationId xmlns:a16="http://schemas.microsoft.com/office/drawing/2014/main" id="{106E813A-CF7B-45DE-81CD-9624DF35D207}"/>
              </a:ext>
            </a:extLst>
          </p:cNvPr>
          <p:cNvPicPr>
            <a:picLocks noChangeAspect="1"/>
          </p:cNvPicPr>
          <p:nvPr>
            <p:custDataLst>
              <p:tags r:id="rId14"/>
            </p:custDataLst>
          </p:nvPr>
        </p:nvPicPr>
        <p:blipFill>
          <a:blip r:embed="rId33"/>
          <a:stretch>
            <a:fillRect/>
          </a:stretch>
        </p:blipFill>
        <p:spPr>
          <a:xfrm>
            <a:off x="426391" y="6474649"/>
            <a:ext cx="2661106" cy="581115"/>
          </a:xfrm>
          <a:prstGeom prst="rect">
            <a:avLst/>
          </a:prstGeom>
        </p:spPr>
      </p:pic>
      <p:sp>
        <p:nvSpPr>
          <p:cNvPr id="76" name="Oval 75">
            <a:extLst>
              <a:ext uri="{FF2B5EF4-FFF2-40B4-BE49-F238E27FC236}">
                <a16:creationId xmlns:a16="http://schemas.microsoft.com/office/drawing/2014/main" id="{F68E66B0-8834-46F5-8E88-F246C9F763A1}"/>
              </a:ext>
            </a:extLst>
          </p:cNvPr>
          <p:cNvSpPr/>
          <p:nvPr>
            <p:custDataLst>
              <p:tags r:id="rId15"/>
            </p:custDataLst>
          </p:nvPr>
        </p:nvSpPr>
        <p:spPr>
          <a:xfrm>
            <a:off x="1646237" y="6752511"/>
            <a:ext cx="685800" cy="3032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lumMod val="50000"/>
                </a:schemeClr>
              </a:solidFill>
            </a:endParaRPr>
          </a:p>
        </p:txBody>
      </p:sp>
      <p:sp>
        <p:nvSpPr>
          <p:cNvPr id="77" name="Oval 76">
            <a:extLst>
              <a:ext uri="{FF2B5EF4-FFF2-40B4-BE49-F238E27FC236}">
                <a16:creationId xmlns:a16="http://schemas.microsoft.com/office/drawing/2014/main" id="{FF8ED751-AAF3-4B69-B536-892E558182C5}"/>
              </a:ext>
            </a:extLst>
          </p:cNvPr>
          <p:cNvSpPr/>
          <p:nvPr>
            <p:custDataLst>
              <p:tags r:id="rId16"/>
            </p:custDataLst>
          </p:nvPr>
        </p:nvSpPr>
        <p:spPr>
          <a:xfrm>
            <a:off x="2332037" y="6752511"/>
            <a:ext cx="685800" cy="3032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lumMod val="50000"/>
                </a:schemeClr>
              </a:solidFill>
            </a:endParaRPr>
          </a:p>
        </p:txBody>
      </p:sp>
      <p:sp>
        <p:nvSpPr>
          <p:cNvPr id="79" name="Rectangle 78">
            <a:extLst>
              <a:ext uri="{FF2B5EF4-FFF2-40B4-BE49-F238E27FC236}">
                <a16:creationId xmlns:a16="http://schemas.microsoft.com/office/drawing/2014/main" id="{70049050-74EB-4387-B0E5-4401AD02A646}"/>
              </a:ext>
            </a:extLst>
          </p:cNvPr>
          <p:cNvSpPr/>
          <p:nvPr>
            <p:custDataLst>
              <p:tags r:id="rId17"/>
            </p:custDataLst>
          </p:nvPr>
        </p:nvSpPr>
        <p:spPr>
          <a:xfrm>
            <a:off x="351309" y="9640907"/>
            <a:ext cx="3953326" cy="276999"/>
          </a:xfrm>
          <a:prstGeom prst="rect">
            <a:avLst/>
          </a:prstGeom>
        </p:spPr>
        <p:txBody>
          <a:bodyPr wrap="none">
            <a:spAutoFit/>
          </a:bodyPr>
          <a:lstStyle/>
          <a:p>
            <a:r>
              <a:rPr lang="en-US" sz="1200" b="1" dirty="0">
                <a:solidFill>
                  <a:schemeClr val="tx1">
                    <a:lumMod val="50000"/>
                  </a:schemeClr>
                </a:solidFill>
                <a:latin typeface="Georgia-Bold"/>
              </a:rPr>
              <a:t>Name and phone number for technical support:</a:t>
            </a:r>
            <a:endParaRPr lang="en-US" sz="1200" dirty="0">
              <a:solidFill>
                <a:schemeClr val="tx1">
                  <a:lumMod val="50000"/>
                </a:schemeClr>
              </a:solidFill>
            </a:endParaRPr>
          </a:p>
        </p:txBody>
      </p:sp>
      <p:sp>
        <p:nvSpPr>
          <p:cNvPr id="80" name="Rectangle 79">
            <a:extLst>
              <a:ext uri="{FF2B5EF4-FFF2-40B4-BE49-F238E27FC236}">
                <a16:creationId xmlns:a16="http://schemas.microsoft.com/office/drawing/2014/main" id="{8F551C5D-F563-4C46-8EEA-C7B1D9AD7F28}"/>
              </a:ext>
            </a:extLst>
          </p:cNvPr>
          <p:cNvSpPr/>
          <p:nvPr>
            <p:custDataLst>
              <p:tags r:id="rId18"/>
            </p:custDataLst>
          </p:nvPr>
        </p:nvSpPr>
        <p:spPr>
          <a:xfrm>
            <a:off x="350837" y="9865985"/>
            <a:ext cx="3714478" cy="258404"/>
          </a:xfrm>
          <a:prstGeom prst="rect">
            <a:avLst/>
          </a:prstGeom>
        </p:spPr>
        <p:txBody>
          <a:bodyPr wrap="none">
            <a:spAutoFit/>
          </a:bodyPr>
          <a:lstStyle/>
          <a:p>
            <a:r>
              <a:rPr lang="en-US" sz="1079" dirty="0">
                <a:solidFill>
                  <a:schemeClr val="tx1">
                    <a:lumMod val="50000"/>
                  </a:schemeClr>
                </a:solidFill>
                <a:latin typeface="Georgia-Bold"/>
              </a:rPr>
              <a:t>Argus web platform can be accessed on the following link:</a:t>
            </a:r>
            <a:endParaRPr lang="en-US" sz="1079" dirty="0">
              <a:solidFill>
                <a:schemeClr val="tx1">
                  <a:lumMod val="50000"/>
                </a:schemeClr>
              </a:solidFill>
            </a:endParaRPr>
          </a:p>
        </p:txBody>
      </p:sp>
      <p:sp>
        <p:nvSpPr>
          <p:cNvPr id="81" name="Rectangle 80">
            <a:extLst>
              <a:ext uri="{FF2B5EF4-FFF2-40B4-BE49-F238E27FC236}">
                <a16:creationId xmlns:a16="http://schemas.microsoft.com/office/drawing/2014/main" id="{0F3A7919-47C5-407D-8748-41294393359B}"/>
              </a:ext>
            </a:extLst>
          </p:cNvPr>
          <p:cNvSpPr/>
          <p:nvPr>
            <p:custDataLst>
              <p:tags r:id="rId19"/>
            </p:custDataLst>
          </p:nvPr>
        </p:nvSpPr>
        <p:spPr>
          <a:xfrm>
            <a:off x="365415" y="10070306"/>
            <a:ext cx="854721" cy="258404"/>
          </a:xfrm>
          <a:prstGeom prst="rect">
            <a:avLst/>
          </a:prstGeom>
        </p:spPr>
        <p:txBody>
          <a:bodyPr wrap="none">
            <a:spAutoFit/>
          </a:bodyPr>
          <a:lstStyle/>
          <a:p>
            <a:r>
              <a:rPr lang="en-US" sz="1079" dirty="0">
                <a:solidFill>
                  <a:schemeClr val="tx1">
                    <a:lumMod val="50000"/>
                  </a:schemeClr>
                </a:solidFill>
                <a:latin typeface="Georgia-Bold"/>
              </a:rPr>
              <a:t>Username:</a:t>
            </a:r>
            <a:endParaRPr lang="en-US" sz="1079" dirty="0">
              <a:solidFill>
                <a:schemeClr val="tx1">
                  <a:lumMod val="50000"/>
                </a:schemeClr>
              </a:solidFill>
            </a:endParaRPr>
          </a:p>
        </p:txBody>
      </p:sp>
      <p:sp>
        <p:nvSpPr>
          <p:cNvPr id="82" name="Rectangle 81">
            <a:extLst>
              <a:ext uri="{FF2B5EF4-FFF2-40B4-BE49-F238E27FC236}">
                <a16:creationId xmlns:a16="http://schemas.microsoft.com/office/drawing/2014/main" id="{09288F67-B839-406C-B8AB-4E3547714185}"/>
              </a:ext>
            </a:extLst>
          </p:cNvPr>
          <p:cNvSpPr/>
          <p:nvPr>
            <p:custDataLst>
              <p:tags r:id="rId20"/>
            </p:custDataLst>
          </p:nvPr>
        </p:nvSpPr>
        <p:spPr>
          <a:xfrm>
            <a:off x="2584190" y="10070306"/>
            <a:ext cx="814647" cy="258404"/>
          </a:xfrm>
          <a:prstGeom prst="rect">
            <a:avLst/>
          </a:prstGeom>
        </p:spPr>
        <p:txBody>
          <a:bodyPr wrap="none">
            <a:spAutoFit/>
          </a:bodyPr>
          <a:lstStyle/>
          <a:p>
            <a:r>
              <a:rPr lang="en-US" sz="1079" dirty="0">
                <a:solidFill>
                  <a:schemeClr val="tx1">
                    <a:lumMod val="50000"/>
                  </a:schemeClr>
                </a:solidFill>
                <a:latin typeface="Georgia-Bold"/>
              </a:rPr>
              <a:t>Password:</a:t>
            </a:r>
            <a:endParaRPr lang="en-US" sz="1079" dirty="0">
              <a:solidFill>
                <a:schemeClr val="tx1">
                  <a:lumMod val="50000"/>
                </a:schemeClr>
              </a:solidFill>
            </a:endParaRPr>
          </a:p>
        </p:txBody>
      </p:sp>
      <p:sp>
        <p:nvSpPr>
          <p:cNvPr id="83" name="object 82">
            <a:extLst>
              <a:ext uri="{FF2B5EF4-FFF2-40B4-BE49-F238E27FC236}">
                <a16:creationId xmlns:a16="http://schemas.microsoft.com/office/drawing/2014/main" id="{2DD0AFF2-064C-4CFD-845E-4E7C46AFB39A}"/>
              </a:ext>
            </a:extLst>
          </p:cNvPr>
          <p:cNvSpPr txBox="1"/>
          <p:nvPr>
            <p:custDataLst>
              <p:tags r:id="rId21"/>
            </p:custDataLst>
          </p:nvPr>
        </p:nvSpPr>
        <p:spPr>
          <a:xfrm>
            <a:off x="350837" y="7631906"/>
            <a:ext cx="6840000" cy="540000"/>
          </a:xfrm>
          <a:prstGeom prst="rect">
            <a:avLst/>
          </a:prstGeom>
          <a:solidFill>
            <a:schemeClr val="bg2">
              <a:lumMod val="20000"/>
              <a:lumOff val="80000"/>
            </a:schemeClr>
          </a:solidFill>
          <a:ln w="28575">
            <a:solidFill>
              <a:schemeClr val="bg2">
                <a:lumMod val="40000"/>
                <a:lumOff val="60000"/>
              </a:schemeClr>
            </a:solidFill>
          </a:ln>
        </p:spPr>
        <p:txBody>
          <a:bodyPr vert="horz" wrap="square" lIns="194279" tIns="310846" rIns="194279" bIns="310846" rtlCol="0">
            <a:spAutoFit/>
          </a:bodyPr>
          <a:lstStyle/>
          <a:p>
            <a:pPr marL="155419" fontAlgn="b">
              <a:lnSpc>
                <a:spcPts val="2267"/>
              </a:lnSpc>
              <a:spcBef>
                <a:spcPts val="863"/>
              </a:spcBef>
            </a:pPr>
            <a:endParaRPr lang="fr-CH" sz="432" b="1" spc="214" dirty="0">
              <a:solidFill>
                <a:schemeClr val="tx1">
                  <a:lumMod val="50000"/>
                </a:schemeClr>
              </a:solidFill>
              <a:latin typeface="Trebuchet MS"/>
              <a:cs typeface="Trebuchet MS"/>
            </a:endParaRPr>
          </a:p>
          <a:p>
            <a:pPr marL="155419" fontAlgn="b">
              <a:lnSpc>
                <a:spcPts val="2267"/>
              </a:lnSpc>
              <a:spcBef>
                <a:spcPts val="863"/>
              </a:spcBef>
            </a:pPr>
            <a:endParaRPr lang="fr-CH" sz="432" b="1" spc="214" dirty="0">
              <a:solidFill>
                <a:schemeClr val="tx1">
                  <a:lumMod val="50000"/>
                </a:schemeClr>
              </a:solidFill>
              <a:latin typeface="Trebuchet MS"/>
              <a:cs typeface="Trebuchet MS"/>
            </a:endParaRPr>
          </a:p>
        </p:txBody>
      </p:sp>
      <p:sp>
        <p:nvSpPr>
          <p:cNvPr id="86" name="object 82">
            <a:extLst>
              <a:ext uri="{FF2B5EF4-FFF2-40B4-BE49-F238E27FC236}">
                <a16:creationId xmlns:a16="http://schemas.microsoft.com/office/drawing/2014/main" id="{261AA5D2-157A-4BA0-889B-4245B3F142FA}"/>
              </a:ext>
            </a:extLst>
          </p:cNvPr>
          <p:cNvSpPr txBox="1"/>
          <p:nvPr>
            <p:custDataLst>
              <p:tags r:id="rId22"/>
            </p:custDataLst>
          </p:nvPr>
        </p:nvSpPr>
        <p:spPr>
          <a:xfrm>
            <a:off x="360000" y="8241506"/>
            <a:ext cx="6840000" cy="1368000"/>
          </a:xfrm>
          <a:prstGeom prst="rect">
            <a:avLst/>
          </a:prstGeom>
          <a:solidFill>
            <a:schemeClr val="tx2">
              <a:lumMod val="20000"/>
              <a:lumOff val="80000"/>
            </a:schemeClr>
          </a:solidFill>
          <a:ln w="28575">
            <a:solidFill>
              <a:srgbClr val="4F2A71"/>
            </a:solidFill>
          </a:ln>
        </p:spPr>
        <p:txBody>
          <a:bodyPr vert="horz" wrap="square" lIns="194279" tIns="194279" rIns="194279" bIns="194279" rtlCol="0">
            <a:spAutoFit/>
          </a:bodyPr>
          <a:lstStyle/>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a:p>
            <a:pPr algn="just">
              <a:spcBef>
                <a:spcPts val="648"/>
              </a:spcBef>
            </a:pPr>
            <a:endParaRPr lang="fr-FR" sz="1079" b="1" spc="65" dirty="0">
              <a:solidFill>
                <a:schemeClr val="tx1">
                  <a:lumMod val="50000"/>
                </a:schemeClr>
              </a:solidFill>
              <a:latin typeface="Trebuchet MS"/>
              <a:cs typeface="Trebuchet MS"/>
            </a:endParaRPr>
          </a:p>
        </p:txBody>
      </p:sp>
      <p:sp>
        <p:nvSpPr>
          <p:cNvPr id="87" name="Rectangle 86">
            <a:extLst>
              <a:ext uri="{FF2B5EF4-FFF2-40B4-BE49-F238E27FC236}">
                <a16:creationId xmlns:a16="http://schemas.microsoft.com/office/drawing/2014/main" id="{A5432DCE-F329-4511-AC18-AD6E4B538DA8}"/>
              </a:ext>
            </a:extLst>
          </p:cNvPr>
          <p:cNvSpPr/>
          <p:nvPr>
            <p:custDataLst>
              <p:tags r:id="rId23"/>
            </p:custDataLst>
          </p:nvPr>
        </p:nvSpPr>
        <p:spPr>
          <a:xfrm>
            <a:off x="365414" y="8241506"/>
            <a:ext cx="3332178" cy="1379865"/>
          </a:xfrm>
          <a:prstGeom prst="rect">
            <a:avLst/>
          </a:prstGeom>
        </p:spPr>
        <p:txBody>
          <a:bodyPr wrap="square">
            <a:spAutoFit/>
          </a:bodyPr>
          <a:lstStyle/>
          <a:p>
            <a:pPr>
              <a:spcAft>
                <a:spcPts val="432"/>
              </a:spcAft>
            </a:pPr>
            <a:r>
              <a:rPr lang="fr-FR" sz="1200" b="1" dirty="0">
                <a:solidFill>
                  <a:schemeClr val="tx1">
                    <a:lumMod val="50000"/>
                  </a:schemeClr>
                </a:solidFill>
                <a:latin typeface="Georgia-Bold"/>
              </a:rPr>
              <a:t>Common issues and solutions:</a:t>
            </a:r>
          </a:p>
          <a:p>
            <a:pPr>
              <a:spcAft>
                <a:spcPts val="432"/>
              </a:spcAft>
            </a:pPr>
            <a:r>
              <a:rPr lang="fr-FR" sz="1000" b="1" dirty="0">
                <a:solidFill>
                  <a:schemeClr val="tx1">
                    <a:lumMod val="50000"/>
                  </a:schemeClr>
                </a:solidFill>
                <a:latin typeface="Georgia-Bold"/>
              </a:rPr>
              <a:t>Impossible to </a:t>
            </a:r>
            <a:r>
              <a:rPr lang="fr-FR" sz="1000" b="1" dirty="0" err="1">
                <a:solidFill>
                  <a:schemeClr val="tx1">
                    <a:lumMod val="50000"/>
                  </a:schemeClr>
                </a:solidFill>
                <a:latin typeface="Georgia-Bold"/>
              </a:rPr>
              <a:t>connect</a:t>
            </a:r>
            <a:r>
              <a:rPr lang="fr-FR" sz="1000" b="1" dirty="0">
                <a:solidFill>
                  <a:schemeClr val="tx1">
                    <a:lumMod val="50000"/>
                  </a:schemeClr>
                </a:solidFill>
                <a:latin typeface="Georgia-Bold"/>
              </a:rPr>
              <a:t> to the platform</a:t>
            </a:r>
            <a:r>
              <a:rPr lang="fr-FR" sz="1000" dirty="0">
                <a:solidFill>
                  <a:schemeClr val="tx1">
                    <a:lumMod val="50000"/>
                  </a:schemeClr>
                </a:solidFill>
                <a:latin typeface="Georgia-Bold"/>
              </a:rPr>
              <a:t>: </a:t>
            </a:r>
            <a:r>
              <a:rPr lang="fr-FR" sz="900" dirty="0" err="1">
                <a:solidFill>
                  <a:schemeClr val="tx1">
                    <a:lumMod val="50000"/>
                  </a:schemeClr>
                </a:solidFill>
                <a:latin typeface="Georgia-Bold"/>
              </a:rPr>
              <a:t>check</a:t>
            </a:r>
            <a:r>
              <a:rPr lang="fr-FR" sz="900" dirty="0">
                <a:solidFill>
                  <a:schemeClr val="tx1">
                    <a:lumMod val="50000"/>
                  </a:schemeClr>
                </a:solidFill>
                <a:latin typeface="Georgia-Bold"/>
              </a:rPr>
              <a:t> </a:t>
            </a:r>
            <a:r>
              <a:rPr lang="fr-FR" sz="900" dirty="0" err="1">
                <a:solidFill>
                  <a:schemeClr val="tx1">
                    <a:lumMod val="50000"/>
                  </a:schemeClr>
                </a:solidFill>
                <a:latin typeface="Georgia-Bold"/>
              </a:rPr>
              <a:t>your</a:t>
            </a:r>
            <a:r>
              <a:rPr lang="fr-FR" sz="900" dirty="0">
                <a:solidFill>
                  <a:schemeClr val="tx1">
                    <a:lumMod val="50000"/>
                  </a:schemeClr>
                </a:solidFill>
                <a:latin typeface="Georgia-Bold"/>
              </a:rPr>
              <a:t> internet </a:t>
            </a:r>
            <a:r>
              <a:rPr lang="fr-FR" sz="900" dirty="0" err="1">
                <a:solidFill>
                  <a:schemeClr val="tx1">
                    <a:lumMod val="50000"/>
                  </a:schemeClr>
                </a:solidFill>
                <a:latin typeface="Georgia-Bold"/>
              </a:rPr>
              <a:t>access</a:t>
            </a:r>
            <a:r>
              <a:rPr lang="fr-FR" sz="900" dirty="0">
                <a:solidFill>
                  <a:schemeClr val="tx1">
                    <a:lumMod val="50000"/>
                  </a:schemeClr>
                </a:solidFill>
                <a:latin typeface="Georgia-Bold"/>
              </a:rPr>
              <a:t>, </a:t>
            </a:r>
            <a:r>
              <a:rPr lang="fr-FR" sz="900" dirty="0" err="1">
                <a:solidFill>
                  <a:schemeClr val="tx1">
                    <a:lumMod val="50000"/>
                  </a:schemeClr>
                </a:solidFill>
                <a:latin typeface="Georgia-Bold"/>
              </a:rPr>
              <a:t>check</a:t>
            </a:r>
            <a:r>
              <a:rPr lang="fr-FR" sz="900" dirty="0">
                <a:solidFill>
                  <a:schemeClr val="tx1">
                    <a:lumMod val="50000"/>
                  </a:schemeClr>
                </a:solidFill>
                <a:latin typeface="Georgia-Bold"/>
              </a:rPr>
              <a:t> </a:t>
            </a:r>
            <a:r>
              <a:rPr lang="fr-FR" sz="900" dirty="0" err="1">
                <a:solidFill>
                  <a:schemeClr val="tx1">
                    <a:lumMod val="50000"/>
                  </a:schemeClr>
                </a:solidFill>
                <a:latin typeface="Georgia-Bold"/>
              </a:rPr>
              <a:t>your</a:t>
            </a:r>
            <a:r>
              <a:rPr lang="fr-FR" sz="900" dirty="0">
                <a:solidFill>
                  <a:schemeClr val="tx1">
                    <a:lumMod val="50000"/>
                  </a:schemeClr>
                </a:solidFill>
                <a:latin typeface="Georgia-Bold"/>
              </a:rPr>
              <a:t> </a:t>
            </a:r>
            <a:r>
              <a:rPr lang="fr-FR" sz="900" dirty="0" err="1">
                <a:solidFill>
                  <a:schemeClr val="tx1">
                    <a:lumMod val="50000"/>
                  </a:schemeClr>
                </a:solidFill>
                <a:latin typeface="Georgia-Bold"/>
              </a:rPr>
              <a:t>username</a:t>
            </a:r>
            <a:r>
              <a:rPr lang="fr-FR" sz="900" dirty="0">
                <a:solidFill>
                  <a:schemeClr val="tx1">
                    <a:lumMod val="50000"/>
                  </a:schemeClr>
                </a:solidFill>
                <a:latin typeface="Georgia-Bold"/>
              </a:rPr>
              <a:t> and </a:t>
            </a:r>
            <a:r>
              <a:rPr lang="fr-FR" sz="900" dirty="0" err="1">
                <a:solidFill>
                  <a:schemeClr val="tx1">
                    <a:lumMod val="50000"/>
                  </a:schemeClr>
                </a:solidFill>
                <a:latin typeface="Georgia-Bold"/>
              </a:rPr>
              <a:t>password</a:t>
            </a:r>
            <a:r>
              <a:rPr lang="fr-FR" sz="900" dirty="0">
                <a:solidFill>
                  <a:schemeClr val="tx1">
                    <a:lumMod val="50000"/>
                  </a:schemeClr>
                </a:solidFill>
                <a:latin typeface="Georgia-Bold"/>
              </a:rPr>
              <a:t>, </a:t>
            </a:r>
            <a:r>
              <a:rPr lang="fr-FR" sz="900" dirty="0" err="1">
                <a:solidFill>
                  <a:schemeClr val="tx1">
                    <a:lumMod val="50000"/>
                  </a:schemeClr>
                </a:solidFill>
                <a:latin typeface="Georgia-Bold"/>
              </a:rPr>
              <a:t>check</a:t>
            </a:r>
            <a:r>
              <a:rPr lang="fr-FR" sz="900" dirty="0">
                <a:solidFill>
                  <a:schemeClr val="tx1">
                    <a:lumMod val="50000"/>
                  </a:schemeClr>
                </a:solidFill>
                <a:latin typeface="Georgia-Bold"/>
              </a:rPr>
              <a:t> </a:t>
            </a:r>
            <a:r>
              <a:rPr lang="fr-FR" sz="900" dirty="0" err="1">
                <a:solidFill>
                  <a:schemeClr val="tx1">
                    <a:lumMod val="50000"/>
                  </a:schemeClr>
                </a:solidFill>
                <a:latin typeface="Georgia-Bold"/>
              </a:rPr>
              <a:t>that</a:t>
            </a:r>
            <a:r>
              <a:rPr lang="fr-FR" sz="900" dirty="0">
                <a:solidFill>
                  <a:schemeClr val="tx1">
                    <a:lumMod val="50000"/>
                  </a:schemeClr>
                </a:solidFill>
                <a:latin typeface="Georgia-Bold"/>
              </a:rPr>
              <a:t> </a:t>
            </a:r>
            <a:r>
              <a:rPr lang="fr-FR" sz="900" dirty="0" err="1">
                <a:solidFill>
                  <a:schemeClr val="tx1">
                    <a:lumMod val="50000"/>
                  </a:schemeClr>
                </a:solidFill>
                <a:latin typeface="Georgia-Bold"/>
              </a:rPr>
              <a:t>your</a:t>
            </a:r>
            <a:r>
              <a:rPr lang="fr-FR" sz="900" dirty="0">
                <a:solidFill>
                  <a:schemeClr val="tx1">
                    <a:lumMod val="50000"/>
                  </a:schemeClr>
                </a:solidFill>
                <a:latin typeface="Georgia-Bold"/>
              </a:rPr>
              <a:t> keyboard </a:t>
            </a:r>
            <a:r>
              <a:rPr lang="fr-FR" sz="900" dirty="0" err="1">
                <a:solidFill>
                  <a:schemeClr val="tx1">
                    <a:lumMod val="50000"/>
                  </a:schemeClr>
                </a:solidFill>
                <a:latin typeface="Georgia-Bold"/>
              </a:rPr>
              <a:t>is</a:t>
            </a:r>
            <a:r>
              <a:rPr lang="fr-FR" sz="900" dirty="0">
                <a:solidFill>
                  <a:schemeClr val="tx1">
                    <a:lumMod val="50000"/>
                  </a:schemeClr>
                </a:solidFill>
                <a:latin typeface="Georgia-Bold"/>
              </a:rPr>
              <a:t> </a:t>
            </a:r>
            <a:r>
              <a:rPr lang="fr-FR" sz="900" dirty="0" err="1">
                <a:solidFill>
                  <a:schemeClr val="tx1">
                    <a:lumMod val="50000"/>
                  </a:schemeClr>
                </a:solidFill>
                <a:latin typeface="Georgia-Bold"/>
              </a:rPr>
              <a:t>not</a:t>
            </a:r>
            <a:r>
              <a:rPr lang="fr-FR" sz="900" dirty="0">
                <a:solidFill>
                  <a:schemeClr val="tx1">
                    <a:lumMod val="50000"/>
                  </a:schemeClr>
                </a:solidFill>
                <a:latin typeface="Georgia-Bold"/>
              </a:rPr>
              <a:t> </a:t>
            </a:r>
            <a:r>
              <a:rPr lang="fr-FR" sz="900" dirty="0" err="1">
                <a:solidFill>
                  <a:schemeClr val="tx1">
                    <a:lumMod val="50000"/>
                  </a:schemeClr>
                </a:solidFill>
                <a:latin typeface="Georgia-Bold"/>
              </a:rPr>
              <a:t>locked</a:t>
            </a:r>
            <a:r>
              <a:rPr lang="fr-FR" sz="900" dirty="0">
                <a:solidFill>
                  <a:schemeClr val="tx1">
                    <a:lumMod val="50000"/>
                  </a:schemeClr>
                </a:solidFill>
                <a:latin typeface="Georgia-Bold"/>
              </a:rPr>
              <a:t> in capital </a:t>
            </a:r>
            <a:r>
              <a:rPr lang="fr-FR" sz="900" dirty="0" err="1">
                <a:solidFill>
                  <a:schemeClr val="tx1">
                    <a:lumMod val="50000"/>
                  </a:schemeClr>
                </a:solidFill>
                <a:latin typeface="Georgia-Bold"/>
              </a:rPr>
              <a:t>letters</a:t>
            </a:r>
            <a:r>
              <a:rPr lang="fr-FR" sz="900" dirty="0">
                <a:solidFill>
                  <a:schemeClr val="tx1">
                    <a:lumMod val="50000"/>
                  </a:schemeClr>
                </a:solidFill>
                <a:latin typeface="Georgia-Bold"/>
              </a:rPr>
              <a:t>.</a:t>
            </a:r>
          </a:p>
          <a:p>
            <a:pPr>
              <a:spcAft>
                <a:spcPts val="432"/>
              </a:spcAft>
            </a:pPr>
            <a:r>
              <a:rPr lang="fr-FR" sz="1000" b="1" dirty="0">
                <a:solidFill>
                  <a:schemeClr val="tx1">
                    <a:lumMod val="50000"/>
                  </a:schemeClr>
                </a:solidFill>
                <a:latin typeface="Georgia-Bold"/>
              </a:rPr>
              <a:t>A report </a:t>
            </a:r>
            <a:r>
              <a:rPr lang="fr-FR" sz="1000" b="1" dirty="0" err="1">
                <a:solidFill>
                  <a:schemeClr val="tx1">
                    <a:lumMod val="50000"/>
                  </a:schemeClr>
                </a:solidFill>
                <a:latin typeface="Georgia-Bold"/>
              </a:rPr>
              <a:t>is</a:t>
            </a:r>
            <a:r>
              <a:rPr lang="fr-FR" sz="1000" b="1" dirty="0">
                <a:solidFill>
                  <a:schemeClr val="tx1">
                    <a:lumMod val="50000"/>
                  </a:schemeClr>
                </a:solidFill>
                <a:latin typeface="Georgia-Bold"/>
              </a:rPr>
              <a:t> </a:t>
            </a:r>
            <a:r>
              <a:rPr lang="fr-FR" sz="1000" b="1" dirty="0" err="1">
                <a:solidFill>
                  <a:schemeClr val="tx1">
                    <a:lumMod val="50000"/>
                  </a:schemeClr>
                </a:solidFill>
                <a:latin typeface="Georgia-Bold"/>
              </a:rPr>
              <a:t>incomplete</a:t>
            </a:r>
            <a:r>
              <a:rPr lang="fr-FR" sz="1000" b="1" dirty="0">
                <a:solidFill>
                  <a:schemeClr val="tx1">
                    <a:lumMod val="50000"/>
                  </a:schemeClr>
                </a:solidFill>
                <a:latin typeface="Georgia-Bold"/>
              </a:rPr>
              <a:t> and can’t be </a:t>
            </a:r>
            <a:r>
              <a:rPr lang="fr-FR" sz="1000" b="1" dirty="0" err="1">
                <a:solidFill>
                  <a:schemeClr val="tx1">
                    <a:lumMod val="50000"/>
                  </a:schemeClr>
                </a:solidFill>
                <a:latin typeface="Georgia-Bold"/>
              </a:rPr>
              <a:t>validated</a:t>
            </a:r>
            <a:r>
              <a:rPr lang="fr-FR" sz="1000" dirty="0">
                <a:solidFill>
                  <a:schemeClr val="tx1">
                    <a:lumMod val="50000"/>
                  </a:schemeClr>
                </a:solidFill>
                <a:latin typeface="Georgia-Bold"/>
              </a:rPr>
              <a:t>: </a:t>
            </a:r>
            <a:r>
              <a:rPr lang="fr-FR" sz="900" dirty="0">
                <a:solidFill>
                  <a:schemeClr val="tx1">
                    <a:lumMod val="50000"/>
                  </a:schemeClr>
                </a:solidFill>
                <a:latin typeface="Georgia-Bold"/>
              </a:rPr>
              <a:t>wait for the report to be fully </a:t>
            </a:r>
            <a:r>
              <a:rPr lang="fr-FR" sz="900" dirty="0" err="1">
                <a:solidFill>
                  <a:schemeClr val="tx1">
                    <a:lumMod val="50000"/>
                  </a:schemeClr>
                </a:solidFill>
                <a:latin typeface="Georgia-Bold"/>
              </a:rPr>
              <a:t>received</a:t>
            </a:r>
            <a:r>
              <a:rPr lang="fr-FR" sz="900" dirty="0">
                <a:solidFill>
                  <a:schemeClr val="tx1">
                    <a:lumMod val="50000"/>
                  </a:schemeClr>
                </a:solidFill>
                <a:latin typeface="Georgia-Bold"/>
              </a:rPr>
              <a:t> (up to 2 hours); call the </a:t>
            </a:r>
            <a:r>
              <a:rPr lang="fr-FR" sz="900" dirty="0" err="1">
                <a:solidFill>
                  <a:schemeClr val="tx1">
                    <a:lumMod val="50000"/>
                  </a:schemeClr>
                </a:solidFill>
                <a:latin typeface="Georgia-Bold"/>
              </a:rPr>
              <a:t>healthcare</a:t>
            </a:r>
            <a:r>
              <a:rPr lang="fr-FR" sz="900" dirty="0">
                <a:solidFill>
                  <a:schemeClr val="tx1">
                    <a:lumMod val="50000"/>
                  </a:schemeClr>
                </a:solidFill>
                <a:latin typeface="Georgia-Bold"/>
              </a:rPr>
              <a:t> </a:t>
            </a:r>
            <a:r>
              <a:rPr lang="fr-FR" sz="900" dirty="0" err="1">
                <a:solidFill>
                  <a:schemeClr val="tx1">
                    <a:lumMod val="50000"/>
                  </a:schemeClr>
                </a:solidFill>
                <a:latin typeface="Georgia-Bold"/>
              </a:rPr>
              <a:t>facility</a:t>
            </a:r>
            <a:r>
              <a:rPr lang="fr-FR" sz="900" dirty="0">
                <a:solidFill>
                  <a:schemeClr val="tx1">
                    <a:lumMod val="50000"/>
                  </a:schemeClr>
                </a:solidFill>
                <a:latin typeface="Georgia-Bold"/>
              </a:rPr>
              <a:t> to </a:t>
            </a:r>
            <a:r>
              <a:rPr lang="fr-FR" sz="900" dirty="0" err="1">
                <a:solidFill>
                  <a:schemeClr val="tx1">
                    <a:lumMod val="50000"/>
                  </a:schemeClr>
                </a:solidFill>
                <a:latin typeface="Georgia-Bold"/>
              </a:rPr>
              <a:t>send</a:t>
            </a:r>
            <a:r>
              <a:rPr lang="fr-FR" sz="900" dirty="0">
                <a:solidFill>
                  <a:schemeClr val="tx1">
                    <a:lumMod val="50000"/>
                  </a:schemeClr>
                </a:solidFill>
                <a:latin typeface="Georgia-Bold"/>
              </a:rPr>
              <a:t> back the report by pressing the red cross in the history page </a:t>
            </a:r>
            <a:r>
              <a:rPr lang="fr-FR" sz="900" dirty="0" err="1">
                <a:solidFill>
                  <a:schemeClr val="tx1">
                    <a:lumMod val="50000"/>
                  </a:schemeClr>
                </a:solidFill>
                <a:latin typeface="Georgia-Bold"/>
              </a:rPr>
              <a:t>of</a:t>
            </a:r>
            <a:r>
              <a:rPr lang="fr-FR" sz="900" dirty="0">
                <a:solidFill>
                  <a:schemeClr val="tx1">
                    <a:lumMod val="50000"/>
                  </a:schemeClr>
                </a:solidFill>
                <a:latin typeface="Georgia-Bold"/>
              </a:rPr>
              <a:t> the Argus mobile phone.</a:t>
            </a:r>
          </a:p>
        </p:txBody>
      </p:sp>
      <p:sp>
        <p:nvSpPr>
          <p:cNvPr id="88" name="Rectangle 87">
            <a:extLst>
              <a:ext uri="{FF2B5EF4-FFF2-40B4-BE49-F238E27FC236}">
                <a16:creationId xmlns:a16="http://schemas.microsoft.com/office/drawing/2014/main" id="{98CE7BCD-69A1-40A4-92B2-6EA100F93E48}"/>
              </a:ext>
            </a:extLst>
          </p:cNvPr>
          <p:cNvSpPr/>
          <p:nvPr>
            <p:custDataLst>
              <p:tags r:id="rId24"/>
            </p:custDataLst>
          </p:nvPr>
        </p:nvSpPr>
        <p:spPr>
          <a:xfrm>
            <a:off x="3824157" y="8241506"/>
            <a:ext cx="3367098" cy="1379865"/>
          </a:xfrm>
          <a:prstGeom prst="rect">
            <a:avLst/>
          </a:prstGeom>
        </p:spPr>
        <p:txBody>
          <a:bodyPr wrap="square">
            <a:spAutoFit/>
          </a:bodyPr>
          <a:lstStyle/>
          <a:p>
            <a:pPr>
              <a:spcAft>
                <a:spcPts val="432"/>
              </a:spcAft>
            </a:pPr>
            <a:r>
              <a:rPr lang="fr-FR" sz="1000" b="1" dirty="0">
                <a:solidFill>
                  <a:schemeClr val="tx1">
                    <a:lumMod val="50000"/>
                  </a:schemeClr>
                </a:solidFill>
                <a:latin typeface="Georgia-Bold"/>
              </a:rPr>
              <a:t>Impossible to </a:t>
            </a:r>
            <a:r>
              <a:rPr lang="fr-FR" sz="1000" b="1" dirty="0" err="1">
                <a:solidFill>
                  <a:schemeClr val="tx1">
                    <a:lumMod val="50000"/>
                  </a:schemeClr>
                </a:solidFill>
                <a:latin typeface="Georgia-Bold"/>
              </a:rPr>
              <a:t>perform</a:t>
            </a:r>
            <a:r>
              <a:rPr lang="fr-FR" sz="1000" b="1" dirty="0">
                <a:solidFill>
                  <a:schemeClr val="tx1">
                    <a:lumMod val="50000"/>
                  </a:schemeClr>
                </a:solidFill>
                <a:latin typeface="Georgia-Bold"/>
              </a:rPr>
              <a:t> an action: </a:t>
            </a:r>
            <a:r>
              <a:rPr lang="fr-FR" sz="900" dirty="0" err="1">
                <a:solidFill>
                  <a:schemeClr val="tx1">
                    <a:lumMod val="50000"/>
                  </a:schemeClr>
                </a:solidFill>
                <a:latin typeface="Georgia-Bold"/>
              </a:rPr>
              <a:t>each</a:t>
            </a:r>
            <a:r>
              <a:rPr lang="fr-FR" sz="900" dirty="0">
                <a:solidFill>
                  <a:schemeClr val="tx1">
                    <a:lumMod val="50000"/>
                  </a:schemeClr>
                </a:solidFill>
                <a:latin typeface="Georgia-Bold"/>
              </a:rPr>
              <a:t> user </a:t>
            </a:r>
            <a:r>
              <a:rPr lang="fr-FR" sz="900" dirty="0" err="1">
                <a:solidFill>
                  <a:schemeClr val="tx1">
                    <a:lumMod val="50000"/>
                  </a:schemeClr>
                </a:solidFill>
                <a:latin typeface="Georgia-Bold"/>
              </a:rPr>
              <a:t>has</a:t>
            </a:r>
            <a:r>
              <a:rPr lang="fr-FR" sz="900" dirty="0">
                <a:solidFill>
                  <a:schemeClr val="tx1">
                    <a:lumMod val="50000"/>
                  </a:schemeClr>
                </a:solidFill>
                <a:latin typeface="Georgia-Bold"/>
              </a:rPr>
              <a:t> a </a:t>
            </a:r>
            <a:r>
              <a:rPr lang="fr-FR" sz="900" dirty="0" err="1">
                <a:solidFill>
                  <a:schemeClr val="tx1">
                    <a:lumMod val="50000"/>
                  </a:schemeClr>
                </a:solidFill>
                <a:latin typeface="Georgia-Bold"/>
              </a:rPr>
              <a:t>different</a:t>
            </a:r>
            <a:r>
              <a:rPr lang="fr-FR" sz="900" dirty="0">
                <a:solidFill>
                  <a:schemeClr val="tx1">
                    <a:lumMod val="50000"/>
                  </a:schemeClr>
                </a:solidFill>
                <a:latin typeface="Georgia-Bold"/>
              </a:rPr>
              <a:t> set </a:t>
            </a:r>
            <a:r>
              <a:rPr lang="fr-FR" sz="900" dirty="0" err="1">
                <a:solidFill>
                  <a:schemeClr val="tx1">
                    <a:lumMod val="50000"/>
                  </a:schemeClr>
                </a:solidFill>
                <a:latin typeface="Georgia-Bold"/>
              </a:rPr>
              <a:t>of</a:t>
            </a:r>
            <a:r>
              <a:rPr lang="fr-FR" sz="900" dirty="0">
                <a:solidFill>
                  <a:schemeClr val="tx1">
                    <a:lumMod val="50000"/>
                  </a:schemeClr>
                </a:solidFill>
                <a:latin typeface="Georgia-Bold"/>
              </a:rPr>
              <a:t> permission, </a:t>
            </a:r>
            <a:r>
              <a:rPr lang="fr-FR" sz="900" dirty="0" err="1">
                <a:solidFill>
                  <a:schemeClr val="tx1">
                    <a:lumMod val="50000"/>
                  </a:schemeClr>
                </a:solidFill>
                <a:latin typeface="Georgia-Bold"/>
              </a:rPr>
              <a:t>check</a:t>
            </a:r>
            <a:r>
              <a:rPr lang="fr-FR" sz="900" dirty="0">
                <a:solidFill>
                  <a:schemeClr val="tx1">
                    <a:lumMod val="50000"/>
                  </a:schemeClr>
                </a:solidFill>
                <a:latin typeface="Georgia-Bold"/>
              </a:rPr>
              <a:t> </a:t>
            </a:r>
            <a:r>
              <a:rPr lang="fr-FR" sz="900" dirty="0" err="1">
                <a:solidFill>
                  <a:schemeClr val="tx1">
                    <a:lumMod val="50000"/>
                  </a:schemeClr>
                </a:solidFill>
                <a:latin typeface="Georgia-Bold"/>
              </a:rPr>
              <a:t>with</a:t>
            </a:r>
            <a:r>
              <a:rPr lang="fr-FR" sz="900" dirty="0">
                <a:solidFill>
                  <a:schemeClr val="tx1">
                    <a:lumMod val="50000"/>
                  </a:schemeClr>
                </a:solidFill>
                <a:latin typeface="Georgia-Bold"/>
              </a:rPr>
              <a:t> </a:t>
            </a:r>
            <a:r>
              <a:rPr lang="fr-FR" sz="900" dirty="0" err="1">
                <a:solidFill>
                  <a:schemeClr val="tx1">
                    <a:lumMod val="50000"/>
                  </a:schemeClr>
                </a:solidFill>
                <a:latin typeface="Georgia-Bold"/>
              </a:rPr>
              <a:t>the</a:t>
            </a:r>
            <a:r>
              <a:rPr lang="fr-FR" sz="900" dirty="0">
                <a:solidFill>
                  <a:schemeClr val="tx1">
                    <a:lumMod val="50000"/>
                  </a:schemeClr>
                </a:solidFill>
                <a:latin typeface="Georgia-Bold"/>
              </a:rPr>
              <a:t> </a:t>
            </a:r>
            <a:r>
              <a:rPr lang="fr-FR" sz="900" dirty="0" err="1">
                <a:solidFill>
                  <a:schemeClr val="tx1">
                    <a:lumMod val="50000"/>
                  </a:schemeClr>
                </a:solidFill>
                <a:latin typeface="Georgia-Bold"/>
              </a:rPr>
              <a:t>administrator</a:t>
            </a:r>
            <a:r>
              <a:rPr lang="fr-FR" sz="900" dirty="0">
                <a:solidFill>
                  <a:schemeClr val="tx1">
                    <a:lumMod val="50000"/>
                  </a:schemeClr>
                </a:solidFill>
                <a:latin typeface="Georgia-Bold"/>
              </a:rPr>
              <a:t> </a:t>
            </a:r>
            <a:r>
              <a:rPr lang="fr-FR" sz="900" dirty="0" err="1">
                <a:solidFill>
                  <a:schemeClr val="tx1">
                    <a:lumMod val="50000"/>
                  </a:schemeClr>
                </a:solidFill>
                <a:latin typeface="Georgia-Bold"/>
              </a:rPr>
              <a:t>your</a:t>
            </a:r>
            <a:r>
              <a:rPr lang="fr-FR" sz="900" dirty="0">
                <a:solidFill>
                  <a:schemeClr val="tx1">
                    <a:lumMod val="50000"/>
                  </a:schemeClr>
                </a:solidFill>
                <a:latin typeface="Georgia-Bold"/>
              </a:rPr>
              <a:t> permissions.</a:t>
            </a:r>
          </a:p>
          <a:p>
            <a:pPr>
              <a:spcAft>
                <a:spcPts val="432"/>
              </a:spcAft>
            </a:pPr>
            <a:r>
              <a:rPr lang="fr-FR" sz="1000" b="1" dirty="0">
                <a:solidFill>
                  <a:schemeClr val="tx1">
                    <a:lumMod val="50000"/>
                  </a:schemeClr>
                </a:solidFill>
                <a:latin typeface="Georgia-Bold"/>
              </a:rPr>
              <a:t>A report </a:t>
            </a:r>
            <a:r>
              <a:rPr lang="fr-FR" sz="1000" b="1" dirty="0" err="1">
                <a:solidFill>
                  <a:schemeClr val="tx1">
                    <a:lumMod val="50000"/>
                  </a:schemeClr>
                </a:solidFill>
                <a:latin typeface="Georgia-Bold"/>
              </a:rPr>
              <a:t>was</a:t>
            </a:r>
            <a:r>
              <a:rPr lang="fr-FR" sz="1000" b="1" dirty="0">
                <a:solidFill>
                  <a:schemeClr val="tx1">
                    <a:lumMod val="50000"/>
                  </a:schemeClr>
                </a:solidFill>
                <a:latin typeface="Georgia-Bold"/>
              </a:rPr>
              <a:t> </a:t>
            </a:r>
            <a:r>
              <a:rPr lang="fr-FR" sz="1000" b="1" dirty="0" err="1">
                <a:solidFill>
                  <a:schemeClr val="tx1">
                    <a:lumMod val="50000"/>
                  </a:schemeClr>
                </a:solidFill>
                <a:latin typeface="Georgia-Bold"/>
              </a:rPr>
              <a:t>received</a:t>
            </a:r>
            <a:r>
              <a:rPr lang="fr-FR" sz="1000" b="1" dirty="0">
                <a:solidFill>
                  <a:schemeClr val="tx1">
                    <a:lumMod val="50000"/>
                  </a:schemeClr>
                </a:solidFill>
                <a:latin typeface="Georgia-Bold"/>
              </a:rPr>
              <a:t> but </a:t>
            </a:r>
            <a:r>
              <a:rPr lang="fr-FR" sz="1000" b="1" dirty="0" err="1">
                <a:solidFill>
                  <a:schemeClr val="tx1">
                    <a:lumMod val="50000"/>
                  </a:schemeClr>
                </a:solidFill>
                <a:latin typeface="Georgia-Bold"/>
              </a:rPr>
              <a:t>its</a:t>
            </a:r>
            <a:r>
              <a:rPr lang="fr-FR" sz="1000" b="1" dirty="0">
                <a:solidFill>
                  <a:schemeClr val="tx1">
                    <a:lumMod val="50000"/>
                  </a:schemeClr>
                </a:solidFill>
                <a:latin typeface="Georgia-Bold"/>
              </a:rPr>
              <a:t> data are </a:t>
            </a:r>
            <a:r>
              <a:rPr lang="fr-FR" sz="1000" b="1" dirty="0" err="1">
                <a:solidFill>
                  <a:schemeClr val="tx1">
                    <a:lumMod val="50000"/>
                  </a:schemeClr>
                </a:solidFill>
                <a:latin typeface="Georgia-Bold"/>
              </a:rPr>
              <a:t>not</a:t>
            </a:r>
            <a:r>
              <a:rPr lang="fr-FR" sz="1000" b="1" dirty="0">
                <a:solidFill>
                  <a:schemeClr val="tx1">
                    <a:lumMod val="50000"/>
                  </a:schemeClr>
                </a:solidFill>
                <a:latin typeface="Georgia-Bold"/>
              </a:rPr>
              <a:t> taken into account in the analyses: </a:t>
            </a:r>
            <a:r>
              <a:rPr lang="fr-FR" sz="900" dirty="0">
                <a:solidFill>
                  <a:schemeClr val="tx1">
                    <a:lumMod val="50000"/>
                  </a:schemeClr>
                </a:solidFill>
                <a:latin typeface="Georgia-Bold"/>
              </a:rPr>
              <a:t>data </a:t>
            </a:r>
            <a:r>
              <a:rPr lang="fr-FR" sz="900" dirty="0" err="1">
                <a:solidFill>
                  <a:schemeClr val="tx1">
                    <a:lumMod val="50000"/>
                  </a:schemeClr>
                </a:solidFill>
                <a:latin typeface="Georgia-Bold"/>
              </a:rPr>
              <a:t>from</a:t>
            </a:r>
            <a:r>
              <a:rPr lang="fr-FR" sz="900" dirty="0">
                <a:solidFill>
                  <a:schemeClr val="tx1">
                    <a:lumMod val="50000"/>
                  </a:schemeClr>
                </a:solidFill>
                <a:latin typeface="Georgia-Bold"/>
              </a:rPr>
              <a:t> a report </a:t>
            </a:r>
            <a:r>
              <a:rPr lang="fr-FR" sz="900" dirty="0" err="1">
                <a:solidFill>
                  <a:schemeClr val="tx1">
                    <a:lumMod val="50000"/>
                  </a:schemeClr>
                </a:solidFill>
                <a:latin typeface="Georgia-Bold"/>
              </a:rPr>
              <a:t>is</a:t>
            </a:r>
            <a:r>
              <a:rPr lang="fr-FR" sz="900" dirty="0">
                <a:solidFill>
                  <a:schemeClr val="tx1">
                    <a:lumMod val="50000"/>
                  </a:schemeClr>
                </a:solidFill>
                <a:latin typeface="Georgia-Bold"/>
              </a:rPr>
              <a:t> only taken into </a:t>
            </a:r>
            <a:r>
              <a:rPr lang="fr-FR" sz="900" dirty="0" err="1">
                <a:solidFill>
                  <a:schemeClr val="tx1">
                    <a:lumMod val="50000"/>
                  </a:schemeClr>
                </a:solidFill>
                <a:latin typeface="Georgia-Bold"/>
              </a:rPr>
              <a:t>consideration</a:t>
            </a:r>
            <a:r>
              <a:rPr lang="fr-FR" sz="900" dirty="0">
                <a:solidFill>
                  <a:schemeClr val="tx1">
                    <a:lumMod val="50000"/>
                  </a:schemeClr>
                </a:solidFill>
                <a:latin typeface="Georgia-Bold"/>
              </a:rPr>
              <a:t> in the analyses once the report has been </a:t>
            </a:r>
            <a:r>
              <a:rPr lang="fr-FR" sz="900" dirty="0" err="1">
                <a:solidFill>
                  <a:schemeClr val="tx1">
                    <a:lumMod val="50000"/>
                  </a:schemeClr>
                </a:solidFill>
                <a:latin typeface="Georgia-Bold"/>
              </a:rPr>
              <a:t>validated</a:t>
            </a:r>
            <a:r>
              <a:rPr lang="fr-FR" sz="900" dirty="0">
                <a:solidFill>
                  <a:schemeClr val="tx1">
                    <a:lumMod val="50000"/>
                  </a:schemeClr>
                </a:solidFill>
                <a:latin typeface="Georgia-Bold"/>
              </a:rPr>
              <a:t>.</a:t>
            </a:r>
          </a:p>
          <a:p>
            <a:pPr>
              <a:spcAft>
                <a:spcPts val="432"/>
              </a:spcAft>
            </a:pPr>
            <a:r>
              <a:rPr lang="fr-FR" sz="1100" b="1" dirty="0" err="1">
                <a:solidFill>
                  <a:schemeClr val="tx1">
                    <a:lumMod val="50000"/>
                  </a:schemeClr>
                </a:solidFill>
                <a:latin typeface="Georgia-Bold"/>
              </a:rPr>
              <a:t>Other</a:t>
            </a:r>
            <a:r>
              <a:rPr lang="fr-FR" sz="1100" b="1" dirty="0">
                <a:solidFill>
                  <a:schemeClr val="tx1">
                    <a:lumMod val="50000"/>
                  </a:schemeClr>
                </a:solidFill>
                <a:latin typeface="Georgia-Bold"/>
              </a:rPr>
              <a:t> issue: </a:t>
            </a:r>
            <a:r>
              <a:rPr lang="fr-FR" sz="900" dirty="0">
                <a:solidFill>
                  <a:schemeClr val="tx1">
                    <a:lumMod val="50000"/>
                  </a:schemeClr>
                </a:solidFill>
                <a:latin typeface="Georgia-Bold"/>
              </a:rPr>
              <a:t>contact </a:t>
            </a:r>
            <a:r>
              <a:rPr lang="fr-FR" sz="900" dirty="0" err="1">
                <a:solidFill>
                  <a:schemeClr val="tx1">
                    <a:lumMod val="50000"/>
                  </a:schemeClr>
                </a:solidFill>
                <a:latin typeface="Georgia-Bold"/>
              </a:rPr>
              <a:t>your</a:t>
            </a:r>
            <a:r>
              <a:rPr lang="fr-FR" sz="900" dirty="0">
                <a:solidFill>
                  <a:schemeClr val="tx1">
                    <a:lumMod val="50000"/>
                  </a:schemeClr>
                </a:solidFill>
                <a:latin typeface="Georgia-Bold"/>
              </a:rPr>
              <a:t> </a:t>
            </a:r>
            <a:r>
              <a:rPr lang="fr-FR" sz="900" dirty="0" err="1">
                <a:solidFill>
                  <a:schemeClr val="tx1">
                    <a:lumMod val="50000"/>
                  </a:schemeClr>
                </a:solidFill>
                <a:latin typeface="Georgia-Bold"/>
              </a:rPr>
              <a:t>technical</a:t>
            </a:r>
            <a:r>
              <a:rPr lang="fr-FR" sz="900" dirty="0">
                <a:solidFill>
                  <a:schemeClr val="tx1">
                    <a:lumMod val="50000"/>
                  </a:schemeClr>
                </a:solidFill>
                <a:latin typeface="Georgia-Bold"/>
              </a:rPr>
              <a:t> support.</a:t>
            </a:r>
          </a:p>
        </p:txBody>
      </p:sp>
      <p:sp>
        <p:nvSpPr>
          <p:cNvPr id="89" name="Rectangle 88">
            <a:extLst>
              <a:ext uri="{FF2B5EF4-FFF2-40B4-BE49-F238E27FC236}">
                <a16:creationId xmlns:a16="http://schemas.microsoft.com/office/drawing/2014/main" id="{B1DBBC42-C17D-49F4-A0BC-8223B679280A}"/>
              </a:ext>
            </a:extLst>
          </p:cNvPr>
          <p:cNvSpPr/>
          <p:nvPr>
            <p:custDataLst>
              <p:tags r:id="rId25"/>
            </p:custDataLst>
          </p:nvPr>
        </p:nvSpPr>
        <p:spPr>
          <a:xfrm>
            <a:off x="350837" y="7659707"/>
            <a:ext cx="3778599" cy="276999"/>
          </a:xfrm>
          <a:prstGeom prst="rect">
            <a:avLst/>
          </a:prstGeom>
        </p:spPr>
        <p:txBody>
          <a:bodyPr wrap="none">
            <a:spAutoFit/>
          </a:bodyPr>
          <a:lstStyle/>
          <a:p>
            <a:r>
              <a:rPr lang="fr-FR" sz="1200" b="1" dirty="0" err="1">
                <a:solidFill>
                  <a:schemeClr val="tx1">
                    <a:lumMod val="50000"/>
                  </a:schemeClr>
                </a:solidFill>
                <a:latin typeface="Georgia-Bold"/>
                <a:cs typeface="Arial" panose="020B0604020202020204" pitchFamily="34" charset="0"/>
              </a:rPr>
              <a:t>Browse</a:t>
            </a:r>
            <a:r>
              <a:rPr lang="fr-FR" sz="1200" b="1" dirty="0">
                <a:solidFill>
                  <a:schemeClr val="tx1">
                    <a:lumMod val="50000"/>
                  </a:schemeClr>
                </a:solidFill>
                <a:latin typeface="Georgia-Bold"/>
                <a:cs typeface="Arial" panose="020B0604020202020204" pitchFamily="34" charset="0"/>
              </a:rPr>
              <a:t> </a:t>
            </a:r>
            <a:r>
              <a:rPr lang="fr-FR" sz="1200" b="1" dirty="0" err="1">
                <a:solidFill>
                  <a:schemeClr val="tx1">
                    <a:lumMod val="50000"/>
                  </a:schemeClr>
                </a:solidFill>
                <a:latin typeface="Georgia-Bold"/>
                <a:cs typeface="Arial" panose="020B0604020202020204" pitchFamily="34" charset="0"/>
              </a:rPr>
              <a:t>validated</a:t>
            </a:r>
            <a:r>
              <a:rPr lang="fr-FR" sz="1200" b="1" dirty="0">
                <a:solidFill>
                  <a:schemeClr val="tx1">
                    <a:lumMod val="50000"/>
                  </a:schemeClr>
                </a:solidFill>
                <a:latin typeface="Georgia-Bold"/>
                <a:cs typeface="Arial" panose="020B0604020202020204" pitchFamily="34" charset="0"/>
              </a:rPr>
              <a:t> and </a:t>
            </a:r>
            <a:r>
              <a:rPr lang="fr-FR" sz="1200" b="1" dirty="0" err="1">
                <a:solidFill>
                  <a:schemeClr val="tx1">
                    <a:lumMod val="50000"/>
                  </a:schemeClr>
                </a:solidFill>
                <a:latin typeface="Georgia-Bold"/>
                <a:cs typeface="Arial" panose="020B0604020202020204" pitchFamily="34" charset="0"/>
              </a:rPr>
              <a:t>rejected</a:t>
            </a:r>
            <a:r>
              <a:rPr lang="fr-FR" sz="1200" b="1" dirty="0">
                <a:solidFill>
                  <a:schemeClr val="tx1">
                    <a:lumMod val="50000"/>
                  </a:schemeClr>
                </a:solidFill>
                <a:latin typeface="Georgia-Bold"/>
                <a:cs typeface="Arial" panose="020B0604020202020204" pitchFamily="34" charset="0"/>
              </a:rPr>
              <a:t> </a:t>
            </a:r>
            <a:r>
              <a:rPr lang="fr-FR" sz="1200" b="1" dirty="0" err="1">
                <a:solidFill>
                  <a:schemeClr val="tx1">
                    <a:lumMod val="50000"/>
                  </a:schemeClr>
                </a:solidFill>
                <a:latin typeface="Georgia-Bold"/>
                <a:cs typeface="Arial" panose="020B0604020202020204" pitchFamily="34" charset="0"/>
              </a:rPr>
              <a:t>weekly</a:t>
            </a:r>
            <a:r>
              <a:rPr lang="fr-FR" sz="1200" b="1" dirty="0">
                <a:solidFill>
                  <a:schemeClr val="tx1">
                    <a:lumMod val="50000"/>
                  </a:schemeClr>
                </a:solidFill>
                <a:latin typeface="Georgia-Bold"/>
                <a:cs typeface="Arial" panose="020B0604020202020204" pitchFamily="34" charset="0"/>
              </a:rPr>
              <a:t> reports</a:t>
            </a:r>
            <a:endParaRPr lang="en-US" sz="1200" dirty="0">
              <a:solidFill>
                <a:schemeClr val="tx1">
                  <a:lumMod val="50000"/>
                </a:schemeClr>
              </a:solidFill>
              <a:latin typeface="Georgia-Bold"/>
              <a:cs typeface="Arial" panose="020B0604020202020204" pitchFamily="34" charset="0"/>
            </a:endParaRPr>
          </a:p>
        </p:txBody>
      </p:sp>
      <p:sp>
        <p:nvSpPr>
          <p:cNvPr id="90" name="Rectangle 89">
            <a:extLst>
              <a:ext uri="{FF2B5EF4-FFF2-40B4-BE49-F238E27FC236}">
                <a16:creationId xmlns:a16="http://schemas.microsoft.com/office/drawing/2014/main" id="{7A90E504-60D2-4A38-A930-D3BCB09A018A}"/>
              </a:ext>
            </a:extLst>
          </p:cNvPr>
          <p:cNvSpPr/>
          <p:nvPr>
            <p:custDataLst>
              <p:tags r:id="rId26"/>
            </p:custDataLst>
          </p:nvPr>
        </p:nvSpPr>
        <p:spPr>
          <a:xfrm>
            <a:off x="360942" y="7901714"/>
            <a:ext cx="5295039" cy="246221"/>
          </a:xfrm>
          <a:prstGeom prst="rect">
            <a:avLst/>
          </a:prstGeom>
        </p:spPr>
        <p:txBody>
          <a:bodyPr wrap="none">
            <a:spAutoFit/>
          </a:bodyPr>
          <a:lstStyle/>
          <a:p>
            <a:r>
              <a:rPr lang="en-GB" sz="1000" dirty="0">
                <a:solidFill>
                  <a:schemeClr val="tx1">
                    <a:lumMod val="50000"/>
                  </a:schemeClr>
                </a:solidFill>
                <a:latin typeface="Georgia-Bold"/>
                <a:cs typeface="Arial" panose="020B0604020202020204" pitchFamily="34" charset="0"/>
              </a:rPr>
              <a:t>Select the area and period of interest as mentioned above using the “Show filters” button.</a:t>
            </a:r>
          </a:p>
        </p:txBody>
      </p:sp>
      <p:pic>
        <p:nvPicPr>
          <p:cNvPr id="91" name="Picture 90">
            <a:extLst>
              <a:ext uri="{FF2B5EF4-FFF2-40B4-BE49-F238E27FC236}">
                <a16:creationId xmlns:a16="http://schemas.microsoft.com/office/drawing/2014/main" id="{806EA6F7-AA3B-429D-A793-431C61E41D87}"/>
              </a:ext>
            </a:extLst>
          </p:cNvPr>
          <p:cNvPicPr>
            <a:picLocks noChangeAspect="1"/>
          </p:cNvPicPr>
          <p:nvPr>
            <p:custDataLst>
              <p:tags r:id="rId27"/>
            </p:custDataLst>
          </p:nvPr>
        </p:nvPicPr>
        <p:blipFill>
          <a:blip r:embed="rId34"/>
          <a:stretch>
            <a:fillRect/>
          </a:stretch>
        </p:blipFill>
        <p:spPr>
          <a:xfrm>
            <a:off x="6020923" y="7652664"/>
            <a:ext cx="512947" cy="490400"/>
          </a:xfrm>
          <a:prstGeom prst="rect">
            <a:avLst/>
          </a:prstGeom>
        </p:spPr>
      </p:pic>
    </p:spTree>
    <p:extLst>
      <p:ext uri="{BB962C8B-B14F-4D97-AF65-F5344CB8AC3E}">
        <p14:creationId xmlns:p14="http://schemas.microsoft.com/office/powerpoint/2010/main" val="7634598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0"/>
</p:tagLst>
</file>

<file path=ppt/tags/tag11.xml><?xml version="1.0" encoding="utf-8"?>
<p:tagLst xmlns:a="http://schemas.openxmlformats.org/drawingml/2006/main" xmlns:r="http://schemas.openxmlformats.org/officeDocument/2006/relationships" xmlns:p="http://schemas.openxmlformats.org/presentationml/2006/main">
  <p:tag name="NUM" val="11"/>
</p:tagLst>
</file>

<file path=ppt/tags/tag12.xml><?xml version="1.0" encoding="utf-8"?>
<p:tagLst xmlns:a="http://schemas.openxmlformats.org/drawingml/2006/main" xmlns:r="http://schemas.openxmlformats.org/officeDocument/2006/relationships" xmlns:p="http://schemas.openxmlformats.org/presentationml/2006/main">
  <p:tag name="NUM" val="12"/>
</p:tagLst>
</file>

<file path=ppt/tags/tag13.xml><?xml version="1.0" encoding="utf-8"?>
<p:tagLst xmlns:a="http://schemas.openxmlformats.org/drawingml/2006/main" xmlns:r="http://schemas.openxmlformats.org/officeDocument/2006/relationships" xmlns:p="http://schemas.openxmlformats.org/presentationml/2006/main">
  <p:tag name="NUM" val="13"/>
</p:tagLst>
</file>

<file path=ppt/tags/tag14.xml><?xml version="1.0" encoding="utf-8"?>
<p:tagLst xmlns:a="http://schemas.openxmlformats.org/drawingml/2006/main" xmlns:r="http://schemas.openxmlformats.org/officeDocument/2006/relationships" xmlns:p="http://schemas.openxmlformats.org/presentationml/2006/main">
  <p:tag name="NUM" val="15"/>
</p:tagLst>
</file>

<file path=ppt/tags/tag15.xml><?xml version="1.0" encoding="utf-8"?>
<p:tagLst xmlns:a="http://schemas.openxmlformats.org/drawingml/2006/main" xmlns:r="http://schemas.openxmlformats.org/officeDocument/2006/relationships" xmlns:p="http://schemas.openxmlformats.org/presentationml/2006/main">
  <p:tag name="NUM" val="16"/>
</p:tagLst>
</file>

<file path=ppt/tags/tag16.xml><?xml version="1.0" encoding="utf-8"?>
<p:tagLst xmlns:a="http://schemas.openxmlformats.org/drawingml/2006/main" xmlns:r="http://schemas.openxmlformats.org/officeDocument/2006/relationships" xmlns:p="http://schemas.openxmlformats.org/presentationml/2006/main">
  <p:tag name="NUM" val="17"/>
</p:tagLst>
</file>

<file path=ppt/tags/tag17.xml><?xml version="1.0" encoding="utf-8"?>
<p:tagLst xmlns:a="http://schemas.openxmlformats.org/drawingml/2006/main" xmlns:r="http://schemas.openxmlformats.org/officeDocument/2006/relationships" xmlns:p="http://schemas.openxmlformats.org/presentationml/2006/main">
  <p:tag name="NUM" val="18"/>
</p:tagLst>
</file>

<file path=ppt/tags/tag18.xml><?xml version="1.0" encoding="utf-8"?>
<p:tagLst xmlns:a="http://schemas.openxmlformats.org/drawingml/2006/main" xmlns:r="http://schemas.openxmlformats.org/officeDocument/2006/relationships" xmlns:p="http://schemas.openxmlformats.org/presentationml/2006/main">
  <p:tag name="NUM" val="20"/>
</p:tagLst>
</file>

<file path=ppt/tags/tag19.xml><?xml version="1.0" encoding="utf-8"?>
<p:tagLst xmlns:a="http://schemas.openxmlformats.org/drawingml/2006/main" xmlns:r="http://schemas.openxmlformats.org/officeDocument/2006/relationships" xmlns:p="http://schemas.openxmlformats.org/presentationml/2006/main">
  <p:tag name="NUM" val="2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2"/>
</p:tagLst>
</file>

<file path=ppt/tags/tag21.xml><?xml version="1.0" encoding="utf-8"?>
<p:tagLst xmlns:a="http://schemas.openxmlformats.org/drawingml/2006/main" xmlns:r="http://schemas.openxmlformats.org/officeDocument/2006/relationships" xmlns:p="http://schemas.openxmlformats.org/presentationml/2006/main">
  <p:tag name="NUM" val="23"/>
</p:tagLst>
</file>

<file path=ppt/tags/tag22.xml><?xml version="1.0" encoding="utf-8"?>
<p:tagLst xmlns:a="http://schemas.openxmlformats.org/drawingml/2006/main" xmlns:r="http://schemas.openxmlformats.org/officeDocument/2006/relationships" xmlns:p="http://schemas.openxmlformats.org/presentationml/2006/main">
  <p:tag name="NUM" val="24"/>
</p:tagLst>
</file>

<file path=ppt/tags/tag23.xml><?xml version="1.0" encoding="utf-8"?>
<p:tagLst xmlns:a="http://schemas.openxmlformats.org/drawingml/2006/main" xmlns:r="http://schemas.openxmlformats.org/officeDocument/2006/relationships" xmlns:p="http://schemas.openxmlformats.org/presentationml/2006/main">
  <p:tag name="NUM" val="25"/>
</p:tagLst>
</file>

<file path=ppt/tags/tag24.xml><?xml version="1.0" encoding="utf-8"?>
<p:tagLst xmlns:a="http://schemas.openxmlformats.org/drawingml/2006/main" xmlns:r="http://schemas.openxmlformats.org/officeDocument/2006/relationships" xmlns:p="http://schemas.openxmlformats.org/presentationml/2006/main">
  <p:tag name="NUM" val="26"/>
</p:tagLst>
</file>

<file path=ppt/tags/tag25.xml><?xml version="1.0" encoding="utf-8"?>
<p:tagLst xmlns:a="http://schemas.openxmlformats.org/drawingml/2006/main" xmlns:r="http://schemas.openxmlformats.org/officeDocument/2006/relationships" xmlns:p="http://schemas.openxmlformats.org/presentationml/2006/main">
  <p:tag name="NUM" val="27"/>
</p:tagLst>
</file>

<file path=ppt/tags/tag26.xml><?xml version="1.0" encoding="utf-8"?>
<p:tagLst xmlns:a="http://schemas.openxmlformats.org/drawingml/2006/main" xmlns:r="http://schemas.openxmlformats.org/officeDocument/2006/relationships" xmlns:p="http://schemas.openxmlformats.org/presentationml/2006/main">
  <p:tag name="NUM" val="28"/>
</p:tagLst>
</file>

<file path=ppt/tags/tag27.xml><?xml version="1.0" encoding="utf-8"?>
<p:tagLst xmlns:a="http://schemas.openxmlformats.org/drawingml/2006/main" xmlns:r="http://schemas.openxmlformats.org/officeDocument/2006/relationships" xmlns:p="http://schemas.openxmlformats.org/presentationml/2006/main">
  <p:tag name="NUM" val="29"/>
</p:tagLst>
</file>

<file path=ppt/tags/tag28.xml><?xml version="1.0" encoding="utf-8"?>
<p:tagLst xmlns:a="http://schemas.openxmlformats.org/drawingml/2006/main" xmlns:r="http://schemas.openxmlformats.org/officeDocument/2006/relationships" xmlns:p="http://schemas.openxmlformats.org/presentationml/2006/main">
  <p:tag name="NUM" val="30"/>
</p:tagLst>
</file>

<file path=ppt/tags/tag29.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1"/>
</p:tagLst>
</file>

<file path=ppt/tags/tag31.xml><?xml version="1.0" encoding="utf-8"?>
<p:tagLst xmlns:a="http://schemas.openxmlformats.org/drawingml/2006/main" xmlns:r="http://schemas.openxmlformats.org/officeDocument/2006/relationships" xmlns:p="http://schemas.openxmlformats.org/presentationml/2006/main">
  <p:tag name="NUM" val="2"/>
</p:tagLst>
</file>

<file path=ppt/tags/tag32.xml><?xml version="1.0" encoding="utf-8"?>
<p:tagLst xmlns:a="http://schemas.openxmlformats.org/drawingml/2006/main" xmlns:r="http://schemas.openxmlformats.org/officeDocument/2006/relationships" xmlns:p="http://schemas.openxmlformats.org/presentationml/2006/main">
  <p:tag name="NUM" val="3"/>
</p:tagLst>
</file>

<file path=ppt/tags/tag33.xml><?xml version="1.0" encoding="utf-8"?>
<p:tagLst xmlns:a="http://schemas.openxmlformats.org/drawingml/2006/main" xmlns:r="http://schemas.openxmlformats.org/officeDocument/2006/relationships" xmlns:p="http://schemas.openxmlformats.org/presentationml/2006/main">
  <p:tag name="NUM" val="5"/>
</p:tagLst>
</file>

<file path=ppt/tags/tag34.xml><?xml version="1.0" encoding="utf-8"?>
<p:tagLst xmlns:a="http://schemas.openxmlformats.org/drawingml/2006/main" xmlns:r="http://schemas.openxmlformats.org/officeDocument/2006/relationships" xmlns:p="http://schemas.openxmlformats.org/presentationml/2006/main">
  <p:tag name="NUM" val="6"/>
</p:tagLst>
</file>

<file path=ppt/tags/tag35.xml><?xml version="1.0" encoding="utf-8"?>
<p:tagLst xmlns:a="http://schemas.openxmlformats.org/drawingml/2006/main" xmlns:r="http://schemas.openxmlformats.org/officeDocument/2006/relationships" xmlns:p="http://schemas.openxmlformats.org/presentationml/2006/main">
  <p:tag name="NUM" val="7"/>
</p:tagLst>
</file>

<file path=ppt/tags/tag36.xml><?xml version="1.0" encoding="utf-8"?>
<p:tagLst xmlns:a="http://schemas.openxmlformats.org/drawingml/2006/main" xmlns:r="http://schemas.openxmlformats.org/officeDocument/2006/relationships" xmlns:p="http://schemas.openxmlformats.org/presentationml/2006/main">
  <p:tag name="NUM" val="8"/>
</p:tagLst>
</file>

<file path=ppt/tags/tag37.xml><?xml version="1.0" encoding="utf-8"?>
<p:tagLst xmlns:a="http://schemas.openxmlformats.org/drawingml/2006/main" xmlns:r="http://schemas.openxmlformats.org/officeDocument/2006/relationships" xmlns:p="http://schemas.openxmlformats.org/presentationml/2006/main">
  <p:tag name="NUM" val="9"/>
</p:tagLst>
</file>

<file path=ppt/tags/tag38.xml><?xml version="1.0" encoding="utf-8"?>
<p:tagLst xmlns:a="http://schemas.openxmlformats.org/drawingml/2006/main" xmlns:r="http://schemas.openxmlformats.org/officeDocument/2006/relationships" xmlns:p="http://schemas.openxmlformats.org/presentationml/2006/main">
  <p:tag name="NUM" val="10"/>
</p:tagLst>
</file>

<file path=ppt/tags/tag39.xml><?xml version="1.0" encoding="utf-8"?>
<p:tagLst xmlns:a="http://schemas.openxmlformats.org/drawingml/2006/main" xmlns:r="http://schemas.openxmlformats.org/officeDocument/2006/relationships" xmlns:p="http://schemas.openxmlformats.org/presentationml/2006/main">
  <p:tag name="NUM" val="12"/>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13"/>
</p:tagLst>
</file>

<file path=ppt/tags/tag41.xml><?xml version="1.0" encoding="utf-8"?>
<p:tagLst xmlns:a="http://schemas.openxmlformats.org/drawingml/2006/main" xmlns:r="http://schemas.openxmlformats.org/officeDocument/2006/relationships" xmlns:p="http://schemas.openxmlformats.org/presentationml/2006/main">
  <p:tag name="NUM" val="14"/>
</p:tagLst>
</file>

<file path=ppt/tags/tag42.xml><?xml version="1.0" encoding="utf-8"?>
<p:tagLst xmlns:a="http://schemas.openxmlformats.org/drawingml/2006/main" xmlns:r="http://schemas.openxmlformats.org/officeDocument/2006/relationships" xmlns:p="http://schemas.openxmlformats.org/presentationml/2006/main">
  <p:tag name="NUM" val="15"/>
</p:tagLst>
</file>

<file path=ppt/tags/tag43.xml><?xml version="1.0" encoding="utf-8"?>
<p:tagLst xmlns:a="http://schemas.openxmlformats.org/drawingml/2006/main" xmlns:r="http://schemas.openxmlformats.org/officeDocument/2006/relationships" xmlns:p="http://schemas.openxmlformats.org/presentationml/2006/main">
  <p:tag name="NUM" val="16"/>
</p:tagLst>
</file>

<file path=ppt/tags/tag44.xml><?xml version="1.0" encoding="utf-8"?>
<p:tagLst xmlns:a="http://schemas.openxmlformats.org/drawingml/2006/main" xmlns:r="http://schemas.openxmlformats.org/officeDocument/2006/relationships" xmlns:p="http://schemas.openxmlformats.org/presentationml/2006/main">
  <p:tag name="NUM" val="17"/>
</p:tagLst>
</file>

<file path=ppt/tags/tag45.xml><?xml version="1.0" encoding="utf-8"?>
<p:tagLst xmlns:a="http://schemas.openxmlformats.org/drawingml/2006/main" xmlns:r="http://schemas.openxmlformats.org/officeDocument/2006/relationships" xmlns:p="http://schemas.openxmlformats.org/presentationml/2006/main">
  <p:tag name="NUM" val="18"/>
</p:tagLst>
</file>

<file path=ppt/tags/tag46.xml><?xml version="1.0" encoding="utf-8"?>
<p:tagLst xmlns:a="http://schemas.openxmlformats.org/drawingml/2006/main" xmlns:r="http://schemas.openxmlformats.org/officeDocument/2006/relationships" xmlns:p="http://schemas.openxmlformats.org/presentationml/2006/main">
  <p:tag name="NUM" val="19"/>
</p:tagLst>
</file>

<file path=ppt/tags/tag47.xml><?xml version="1.0" encoding="utf-8"?>
<p:tagLst xmlns:a="http://schemas.openxmlformats.org/drawingml/2006/main" xmlns:r="http://schemas.openxmlformats.org/officeDocument/2006/relationships" xmlns:p="http://schemas.openxmlformats.org/presentationml/2006/main">
  <p:tag name="NUM" val="20"/>
</p:tagLst>
</file>

<file path=ppt/tags/tag48.xml><?xml version="1.0" encoding="utf-8"?>
<p:tagLst xmlns:a="http://schemas.openxmlformats.org/drawingml/2006/main" xmlns:r="http://schemas.openxmlformats.org/officeDocument/2006/relationships" xmlns:p="http://schemas.openxmlformats.org/presentationml/2006/main">
  <p:tag name="NUM" val="21"/>
</p:tagLst>
</file>

<file path=ppt/tags/tag49.xml><?xml version="1.0" encoding="utf-8"?>
<p:tagLst xmlns:a="http://schemas.openxmlformats.org/drawingml/2006/main" xmlns:r="http://schemas.openxmlformats.org/officeDocument/2006/relationships" xmlns:p="http://schemas.openxmlformats.org/presentationml/2006/main">
  <p:tag name="NUM" val="22"/>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23"/>
</p:tagLst>
</file>

<file path=ppt/tags/tag51.xml><?xml version="1.0" encoding="utf-8"?>
<p:tagLst xmlns:a="http://schemas.openxmlformats.org/drawingml/2006/main" xmlns:r="http://schemas.openxmlformats.org/officeDocument/2006/relationships" xmlns:p="http://schemas.openxmlformats.org/presentationml/2006/main">
  <p:tag name="NUM" val="24"/>
</p:tagLst>
</file>

<file path=ppt/tags/tag52.xml><?xml version="1.0" encoding="utf-8"?>
<p:tagLst xmlns:a="http://schemas.openxmlformats.org/drawingml/2006/main" xmlns:r="http://schemas.openxmlformats.org/officeDocument/2006/relationships" xmlns:p="http://schemas.openxmlformats.org/presentationml/2006/main">
  <p:tag name="NUM" val="25"/>
</p:tagLst>
</file>

<file path=ppt/tags/tag53.xml><?xml version="1.0" encoding="utf-8"?>
<p:tagLst xmlns:a="http://schemas.openxmlformats.org/drawingml/2006/main" xmlns:r="http://schemas.openxmlformats.org/officeDocument/2006/relationships" xmlns:p="http://schemas.openxmlformats.org/presentationml/2006/main">
  <p:tag name="NUM" val="26"/>
</p:tagLst>
</file>

<file path=ppt/tags/tag54.xml><?xml version="1.0" encoding="utf-8"?>
<p:tagLst xmlns:a="http://schemas.openxmlformats.org/drawingml/2006/main" xmlns:r="http://schemas.openxmlformats.org/officeDocument/2006/relationships" xmlns:p="http://schemas.openxmlformats.org/presentationml/2006/main">
  <p:tag name="NUM" val="27"/>
</p:tagLst>
</file>

<file path=ppt/tags/tag55.xml><?xml version="1.0" encoding="utf-8"?>
<p:tagLst xmlns:a="http://schemas.openxmlformats.org/drawingml/2006/main" xmlns:r="http://schemas.openxmlformats.org/officeDocument/2006/relationships" xmlns:p="http://schemas.openxmlformats.org/presentationml/2006/main">
  <p:tag name="NUM" val="28"/>
</p:tagLst>
</file>

<file path=ppt/tags/tag6.xml><?xml version="1.0" encoding="utf-8"?>
<p:tagLst xmlns:a="http://schemas.openxmlformats.org/drawingml/2006/main" xmlns:r="http://schemas.openxmlformats.org/officeDocument/2006/relationships" xmlns:p="http://schemas.openxmlformats.org/presentationml/2006/main">
  <p:tag name="NUM" val="6"/>
</p:tagLst>
</file>

<file path=ppt/tags/tag7.xml><?xml version="1.0" encoding="utf-8"?>
<p:tagLst xmlns:a="http://schemas.openxmlformats.org/drawingml/2006/main" xmlns:r="http://schemas.openxmlformats.org/officeDocument/2006/relationships" xmlns:p="http://schemas.openxmlformats.org/presentationml/2006/main">
  <p:tag name="NUM" val="7"/>
</p:tagLst>
</file>

<file path=ppt/tags/tag8.xml><?xml version="1.0" encoding="utf-8"?>
<p:tagLst xmlns:a="http://schemas.openxmlformats.org/drawingml/2006/main" xmlns:r="http://schemas.openxmlformats.org/officeDocument/2006/relationships" xmlns:p="http://schemas.openxmlformats.org/presentationml/2006/main">
  <p:tag name="NUM" val="8"/>
</p:tagLst>
</file>

<file path=ppt/tags/tag9.xml><?xml version="1.0" encoding="utf-8"?>
<p:tagLst xmlns:a="http://schemas.openxmlformats.org/drawingml/2006/main" xmlns:r="http://schemas.openxmlformats.org/officeDocument/2006/relationships" xmlns:p="http://schemas.openxmlformats.org/presentationml/2006/main">
  <p:tag name="NUM" val="9"/>
</p:tagLst>
</file>

<file path=ppt/theme/theme1.xml><?xml version="1.0" encoding="utf-8"?>
<a:theme xmlns:a="http://schemas.openxmlformats.org/drawingml/2006/main" name="V1">
  <a:themeElements>
    <a:clrScheme name="ARGUS OK">
      <a:dk1>
        <a:srgbClr val="565655"/>
      </a:dk1>
      <a:lt1>
        <a:srgbClr val="4F2A71"/>
      </a:lt1>
      <a:dk2>
        <a:srgbClr val="B692BC"/>
      </a:dk2>
      <a:lt2>
        <a:srgbClr val="639BB9"/>
      </a:lt2>
      <a:accent1>
        <a:srgbClr val="E3EAF1"/>
      </a:accent1>
      <a:accent2>
        <a:srgbClr val="C0D1DE"/>
      </a:accent2>
      <a:accent3>
        <a:srgbClr val="546999"/>
      </a:accent3>
      <a:accent4>
        <a:srgbClr val="ABAFCB"/>
      </a:accent4>
      <a:accent5>
        <a:srgbClr val="FEFFFF"/>
      </a:accent5>
      <a:accent6>
        <a:srgbClr val="FEFFFF"/>
      </a:accent6>
      <a:hlink>
        <a:srgbClr val="FEFFFF"/>
      </a:hlink>
      <a:folHlink>
        <a:srgbClr val="FE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2">
  <a:themeElements>
    <a:clrScheme name="ARGUS 2">
      <a:dk1>
        <a:srgbClr val="565655"/>
      </a:dk1>
      <a:lt1>
        <a:srgbClr val="4E2972"/>
      </a:lt1>
      <a:dk2>
        <a:srgbClr val="B692BC"/>
      </a:dk2>
      <a:lt2>
        <a:srgbClr val="639BB9"/>
      </a:lt2>
      <a:accent1>
        <a:srgbClr val="E3EAF1"/>
      </a:accent1>
      <a:accent2>
        <a:srgbClr val="C0D1DE"/>
      </a:accent2>
      <a:accent3>
        <a:srgbClr val="546999"/>
      </a:accent3>
      <a:accent4>
        <a:srgbClr val="ABAFCB"/>
      </a:accent4>
      <a:accent5>
        <a:srgbClr val="FEFFFF"/>
      </a:accent5>
      <a:accent6>
        <a:srgbClr val="FEFFFF"/>
      </a:accent6>
      <a:hlink>
        <a:srgbClr val="FEFFFF"/>
      </a:hlink>
      <a:folHlink>
        <a:srgbClr val="FE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1927</TotalTime>
  <Words>714</Words>
  <Application>Microsoft Office PowerPoint</Application>
  <PresentationFormat>Custom</PresentationFormat>
  <Paragraphs>101</Paragraphs>
  <Slides>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vt:i4>
      </vt:variant>
    </vt:vector>
  </HeadingPairs>
  <TitlesOfParts>
    <vt:vector size="9" baseType="lpstr">
      <vt:lpstr>.HelveticaNeueDeskInterface-Regular</vt:lpstr>
      <vt:lpstr>Arial</vt:lpstr>
      <vt:lpstr>Calibri</vt:lpstr>
      <vt:lpstr>Georgia-Bold</vt:lpstr>
      <vt:lpstr>Trebuchet MS</vt:lpstr>
      <vt:lpstr>V1</vt:lpstr>
      <vt:lpstr>V2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DES DONNEES</dc:title>
  <dc:creator>GUERRA, José</dc:creator>
  <cp:lastModifiedBy>GUERRA, José</cp:lastModifiedBy>
  <cp:revision>178</cp:revision>
  <cp:lastPrinted>2019-03-22T17:32:27Z</cp:lastPrinted>
  <dcterms:created xsi:type="dcterms:W3CDTF">2017-12-13T09:30:39Z</dcterms:created>
  <dcterms:modified xsi:type="dcterms:W3CDTF">2019-05-07T13:30:38Z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2017-12-08T00:00:00Z</vt:filetime>
  </property>
  <property fmtid="{D5CDD505-2E9C-101B-9397-08002B2CF9AE}" pid="3" name="Creator">
    <vt:lpwstr>Adobe InDesign CS6 (Macintosh)</vt:lpwstr>
  </property>
  <property fmtid="{D5CDD505-2E9C-101B-9397-08002B2CF9AE}" pid="4" name="LastSaved">
    <vt:filetime>2017-12-13T00:00:00Z</vt:filetime>
  </property>
</Properties>
</file>