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63" r:id="rId2"/>
  </p:sldMasterIdLst>
  <p:notesMasterIdLst>
    <p:notesMasterId r:id="rId4"/>
  </p:notesMasterIdLst>
  <p:handoutMasterIdLst>
    <p:handoutMasterId r:id="rId5"/>
  </p:handoutMasterIdLst>
  <p:sldIdLst>
    <p:sldId id="260" r:id="rId3"/>
  </p:sldIdLst>
  <p:sldSz cx="30267275" cy="21396325"/>
  <p:notesSz cx="20104100" cy="14224000"/>
  <p:defaultTextStyle>
    <a:defPPr>
      <a:defRPr lang="fr-FR"/>
    </a:defPPr>
    <a:lvl1pPr marL="0" algn="l" defTabSz="1376081" rtl="0" eaLnBrk="1" latinLnBrk="0" hangingPunct="1">
      <a:defRPr sz="2709" kern="1200">
        <a:solidFill>
          <a:schemeClr val="tx1"/>
        </a:solidFill>
        <a:latin typeface="+mn-lt"/>
        <a:ea typeface="+mn-ea"/>
        <a:cs typeface="+mn-cs"/>
      </a:defRPr>
    </a:lvl1pPr>
    <a:lvl2pPr marL="688040" algn="l" defTabSz="1376081" rtl="0" eaLnBrk="1" latinLnBrk="0" hangingPunct="1">
      <a:defRPr sz="2709" kern="1200">
        <a:solidFill>
          <a:schemeClr val="tx1"/>
        </a:solidFill>
        <a:latin typeface="+mn-lt"/>
        <a:ea typeface="+mn-ea"/>
        <a:cs typeface="+mn-cs"/>
      </a:defRPr>
    </a:lvl2pPr>
    <a:lvl3pPr marL="1376081" algn="l" defTabSz="1376081" rtl="0" eaLnBrk="1" latinLnBrk="0" hangingPunct="1">
      <a:defRPr sz="2709" kern="1200">
        <a:solidFill>
          <a:schemeClr val="tx1"/>
        </a:solidFill>
        <a:latin typeface="+mn-lt"/>
        <a:ea typeface="+mn-ea"/>
        <a:cs typeface="+mn-cs"/>
      </a:defRPr>
    </a:lvl3pPr>
    <a:lvl4pPr marL="2064121" algn="l" defTabSz="1376081" rtl="0" eaLnBrk="1" latinLnBrk="0" hangingPunct="1">
      <a:defRPr sz="2709" kern="1200">
        <a:solidFill>
          <a:schemeClr val="tx1"/>
        </a:solidFill>
        <a:latin typeface="+mn-lt"/>
        <a:ea typeface="+mn-ea"/>
        <a:cs typeface="+mn-cs"/>
      </a:defRPr>
    </a:lvl4pPr>
    <a:lvl5pPr marL="2752161" algn="l" defTabSz="1376081" rtl="0" eaLnBrk="1" latinLnBrk="0" hangingPunct="1">
      <a:defRPr sz="2709" kern="1200">
        <a:solidFill>
          <a:schemeClr val="tx1"/>
        </a:solidFill>
        <a:latin typeface="+mn-lt"/>
        <a:ea typeface="+mn-ea"/>
        <a:cs typeface="+mn-cs"/>
      </a:defRPr>
    </a:lvl5pPr>
    <a:lvl6pPr marL="3440201" algn="l" defTabSz="1376081" rtl="0" eaLnBrk="1" latinLnBrk="0" hangingPunct="1">
      <a:defRPr sz="2709" kern="1200">
        <a:solidFill>
          <a:schemeClr val="tx1"/>
        </a:solidFill>
        <a:latin typeface="+mn-lt"/>
        <a:ea typeface="+mn-ea"/>
        <a:cs typeface="+mn-cs"/>
      </a:defRPr>
    </a:lvl6pPr>
    <a:lvl7pPr marL="4128242" algn="l" defTabSz="1376081" rtl="0" eaLnBrk="1" latinLnBrk="0" hangingPunct="1">
      <a:defRPr sz="2709" kern="1200">
        <a:solidFill>
          <a:schemeClr val="tx1"/>
        </a:solidFill>
        <a:latin typeface="+mn-lt"/>
        <a:ea typeface="+mn-ea"/>
        <a:cs typeface="+mn-cs"/>
      </a:defRPr>
    </a:lvl7pPr>
    <a:lvl8pPr marL="4816282" algn="l" defTabSz="1376081" rtl="0" eaLnBrk="1" latinLnBrk="0" hangingPunct="1">
      <a:defRPr sz="2709" kern="1200">
        <a:solidFill>
          <a:schemeClr val="tx1"/>
        </a:solidFill>
        <a:latin typeface="+mn-lt"/>
        <a:ea typeface="+mn-ea"/>
        <a:cs typeface="+mn-cs"/>
      </a:defRPr>
    </a:lvl8pPr>
    <a:lvl9pPr marL="5504322" algn="l" defTabSz="1376081" rtl="0" eaLnBrk="1" latinLnBrk="0" hangingPunct="1">
      <a:defRPr sz="27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32" userDrawn="1">
          <p15:clr>
            <a:srgbClr val="A4A3A4"/>
          </p15:clr>
        </p15:guide>
        <p15:guide id="2" pos="32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A71"/>
    <a:srgbClr val="000000"/>
    <a:srgbClr val="649BB8"/>
    <a:srgbClr val="5889A2"/>
    <a:srgbClr val="6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1" autoAdjust="0"/>
    <p:restoredTop sz="94786" autoAdjust="0"/>
  </p:normalViewPr>
  <p:slideViewPr>
    <p:cSldViewPr>
      <p:cViewPr varScale="1">
        <p:scale>
          <a:sx n="38" d="100"/>
          <a:sy n="38" d="100"/>
        </p:scale>
        <p:origin x="588" y="66"/>
      </p:cViewPr>
      <p:guideLst>
        <p:guide orient="horz" pos="4332"/>
        <p:guide pos="325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4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8712200" cy="711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11387138" y="0"/>
            <a:ext cx="8712200" cy="711200"/>
          </a:xfrm>
          <a:prstGeom prst="rect">
            <a:avLst/>
          </a:prstGeom>
        </p:spPr>
        <p:txBody>
          <a:bodyPr vert="horz" lIns="91440" tIns="45720" rIns="91440" bIns="45720" rtlCol="0"/>
          <a:lstStyle>
            <a:lvl1pPr algn="r">
              <a:defRPr sz="1200"/>
            </a:lvl1pPr>
          </a:lstStyle>
          <a:p>
            <a:fld id="{52E24F0F-DA42-8044-A5BD-475DE32085C9}" type="datetimeFigureOut">
              <a:rPr lang="fr-FR" smtClean="0"/>
              <a:t>07/05/2019</a:t>
            </a:fld>
            <a:endParaRPr lang="fr-FR"/>
          </a:p>
        </p:txBody>
      </p:sp>
      <p:sp>
        <p:nvSpPr>
          <p:cNvPr id="4" name="Espace réservé du pied de page 3"/>
          <p:cNvSpPr>
            <a:spLocks noGrp="1"/>
          </p:cNvSpPr>
          <p:nvPr>
            <p:ph type="ftr" sz="quarter" idx="2"/>
          </p:nvPr>
        </p:nvSpPr>
        <p:spPr>
          <a:xfrm>
            <a:off x="0" y="13509625"/>
            <a:ext cx="8712200" cy="711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11387138" y="13509625"/>
            <a:ext cx="8712200" cy="711200"/>
          </a:xfrm>
          <a:prstGeom prst="rect">
            <a:avLst/>
          </a:prstGeom>
        </p:spPr>
        <p:txBody>
          <a:bodyPr vert="horz" lIns="91440" tIns="45720" rIns="91440" bIns="45720" rtlCol="0" anchor="b"/>
          <a:lstStyle>
            <a:lvl1pPr algn="r">
              <a:defRPr sz="1200"/>
            </a:lvl1pPr>
          </a:lstStyle>
          <a:p>
            <a:fld id="{84D4C05A-C8CC-3849-AEE7-FD0500E36E39}" type="slidenum">
              <a:rPr lang="fr-FR" smtClean="0"/>
              <a:t>‹#›</a:t>
            </a:fld>
            <a:endParaRPr lang="fr-FR"/>
          </a:p>
        </p:txBody>
      </p:sp>
    </p:spTree>
    <p:extLst>
      <p:ext uri="{BB962C8B-B14F-4D97-AF65-F5344CB8AC3E}">
        <p14:creationId xmlns:p14="http://schemas.microsoft.com/office/powerpoint/2010/main" val="363489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12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387138" y="0"/>
            <a:ext cx="8712200" cy="712788"/>
          </a:xfrm>
          <a:prstGeom prst="rect">
            <a:avLst/>
          </a:prstGeom>
        </p:spPr>
        <p:txBody>
          <a:bodyPr vert="horz" lIns="91440" tIns="45720" rIns="91440" bIns="45720" rtlCol="0"/>
          <a:lstStyle>
            <a:lvl1pPr algn="r">
              <a:defRPr sz="1200"/>
            </a:lvl1pPr>
          </a:lstStyle>
          <a:p>
            <a:fld id="{9615B3B5-D285-4232-96DC-D82625DDE4C2}" type="datetimeFigureOut">
              <a:rPr lang="en-GB" smtClean="0"/>
              <a:t>07/05/2019</a:t>
            </a:fld>
            <a:endParaRPr lang="en-GB"/>
          </a:p>
        </p:txBody>
      </p:sp>
      <p:sp>
        <p:nvSpPr>
          <p:cNvPr id="4" name="Slide Image Placeholder 3"/>
          <p:cNvSpPr>
            <a:spLocks noGrp="1" noRot="1" noChangeAspect="1"/>
          </p:cNvSpPr>
          <p:nvPr>
            <p:ph type="sldImg" idx="2"/>
          </p:nvPr>
        </p:nvSpPr>
        <p:spPr>
          <a:xfrm>
            <a:off x="6656388" y="1778000"/>
            <a:ext cx="6791325" cy="48006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09775" y="6845300"/>
            <a:ext cx="16084550" cy="560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13511213"/>
            <a:ext cx="8712200" cy="712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387138" y="13511213"/>
            <a:ext cx="8712200" cy="712787"/>
          </a:xfrm>
          <a:prstGeom prst="rect">
            <a:avLst/>
          </a:prstGeom>
        </p:spPr>
        <p:txBody>
          <a:bodyPr vert="horz" lIns="91440" tIns="45720" rIns="91440" bIns="45720" rtlCol="0" anchor="b"/>
          <a:lstStyle>
            <a:lvl1pPr algn="r">
              <a:defRPr sz="1200"/>
            </a:lvl1pPr>
          </a:lstStyle>
          <a:p>
            <a:fld id="{C7A83A14-7921-4419-B952-95CA7222A46C}" type="slidenum">
              <a:rPr lang="en-GB" smtClean="0"/>
              <a:t>‹#›</a:t>
            </a:fld>
            <a:endParaRPr lang="en-GB"/>
          </a:p>
        </p:txBody>
      </p:sp>
    </p:spTree>
    <p:extLst>
      <p:ext uri="{BB962C8B-B14F-4D97-AF65-F5344CB8AC3E}">
        <p14:creationId xmlns:p14="http://schemas.microsoft.com/office/powerpoint/2010/main" val="147403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1 4 COL">
    <p:spTree>
      <p:nvGrpSpPr>
        <p:cNvPr id="1" name=""/>
        <p:cNvGrpSpPr/>
        <p:nvPr/>
      </p:nvGrpSpPr>
      <p:grpSpPr>
        <a:xfrm>
          <a:off x="0" y="0"/>
          <a:ext cx="0" cy="0"/>
          <a:chOff x="0" y="0"/>
          <a:chExt cx="0" cy="0"/>
        </a:xfrm>
      </p:grpSpPr>
      <p:sp>
        <p:nvSpPr>
          <p:cNvPr id="24" name="bk object 26"/>
          <p:cNvSpPr/>
          <p:nvPr userDrawn="1"/>
        </p:nvSpPr>
        <p:spPr>
          <a:xfrm>
            <a:off x="636404"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25" name="bk object 26"/>
          <p:cNvSpPr/>
          <p:nvPr userDrawn="1"/>
        </p:nvSpPr>
        <p:spPr>
          <a:xfrm>
            <a:off x="8031008"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26" name="bk object 26"/>
          <p:cNvSpPr/>
          <p:nvPr userDrawn="1"/>
        </p:nvSpPr>
        <p:spPr>
          <a:xfrm>
            <a:off x="15425613"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27" name="bk object 26"/>
          <p:cNvSpPr/>
          <p:nvPr userDrawn="1"/>
        </p:nvSpPr>
        <p:spPr>
          <a:xfrm>
            <a:off x="22820219"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30" name="object 83"/>
          <p:cNvSpPr/>
          <p:nvPr userDrawn="1"/>
        </p:nvSpPr>
        <p:spPr>
          <a:xfrm>
            <a:off x="1010856" y="5583134"/>
            <a:ext cx="6086837"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09"/>
          </a:p>
        </p:txBody>
      </p:sp>
      <p:sp>
        <p:nvSpPr>
          <p:cNvPr id="31" name="object 83"/>
          <p:cNvSpPr/>
          <p:nvPr userDrawn="1"/>
        </p:nvSpPr>
        <p:spPr>
          <a:xfrm>
            <a:off x="23162288" y="20474676"/>
            <a:ext cx="6086837"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09"/>
          </a:p>
        </p:txBody>
      </p:sp>
      <p:sp>
        <p:nvSpPr>
          <p:cNvPr id="17" name="object 108"/>
          <p:cNvSpPr/>
          <p:nvPr/>
        </p:nvSpPr>
        <p:spPr>
          <a:xfrm>
            <a:off x="1669087" y="598727"/>
            <a:ext cx="19981564" cy="4004169"/>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grpSp>
        <p:nvGrpSpPr>
          <p:cNvPr id="2" name="Grouper 1"/>
          <p:cNvGrpSpPr/>
          <p:nvPr userDrawn="1"/>
        </p:nvGrpSpPr>
        <p:grpSpPr>
          <a:xfrm>
            <a:off x="1669093" y="527737"/>
            <a:ext cx="19981564" cy="4145536"/>
            <a:chOff x="1108643" y="350832"/>
            <a:chExt cx="13272135" cy="2755899"/>
          </a:xfrm>
        </p:grpSpPr>
        <p:sp>
          <p:nvSpPr>
            <p:cNvPr id="18"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19"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20" name="Imag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4" name="Espace réservé du contenu 3"/>
          <p:cNvSpPr>
            <a:spLocks noGrp="1"/>
          </p:cNvSpPr>
          <p:nvPr>
            <p:ph sz="quarter" idx="10"/>
          </p:nvPr>
        </p:nvSpPr>
        <p:spPr>
          <a:xfrm>
            <a:off x="8479808" y="5540120"/>
            <a:ext cx="5850781" cy="1501563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contenu 5"/>
          <p:cNvSpPr>
            <a:spLocks noGrp="1"/>
          </p:cNvSpPr>
          <p:nvPr>
            <p:ph sz="quarter" idx="11"/>
          </p:nvPr>
        </p:nvSpPr>
        <p:spPr>
          <a:xfrm>
            <a:off x="1022931" y="5769366"/>
            <a:ext cx="6080223" cy="1478638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1" name="Espace réservé du contenu 3"/>
          <p:cNvSpPr>
            <a:spLocks noGrp="1"/>
          </p:cNvSpPr>
          <p:nvPr>
            <p:ph sz="quarter" idx="12"/>
          </p:nvPr>
        </p:nvSpPr>
        <p:spPr>
          <a:xfrm>
            <a:off x="15936686" y="5540120"/>
            <a:ext cx="5850781" cy="1501563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2" name="Espace réservé du contenu 3"/>
          <p:cNvSpPr>
            <a:spLocks noGrp="1"/>
          </p:cNvSpPr>
          <p:nvPr>
            <p:ph sz="quarter" idx="13"/>
          </p:nvPr>
        </p:nvSpPr>
        <p:spPr>
          <a:xfrm>
            <a:off x="23278842" y="5540120"/>
            <a:ext cx="5850781" cy="1455714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1 3 COL">
    <p:spTree>
      <p:nvGrpSpPr>
        <p:cNvPr id="1" name=""/>
        <p:cNvGrpSpPr/>
        <p:nvPr/>
      </p:nvGrpSpPr>
      <p:grpSpPr>
        <a:xfrm>
          <a:off x="0" y="0"/>
          <a:ext cx="0" cy="0"/>
          <a:chOff x="0" y="0"/>
          <a:chExt cx="0" cy="0"/>
        </a:xfrm>
      </p:grpSpPr>
      <p:sp>
        <p:nvSpPr>
          <p:cNvPr id="11" name="bk object 26"/>
          <p:cNvSpPr/>
          <p:nvPr userDrawn="1"/>
        </p:nvSpPr>
        <p:spPr>
          <a:xfrm>
            <a:off x="636403" y="5176187"/>
            <a:ext cx="9240792"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rgbClr val="FFFFFF"/>
          </a:solidFill>
        </p:spPr>
        <p:txBody>
          <a:bodyPr wrap="square" lIns="0" tIns="0" rIns="0" bIns="0" rtlCol="0"/>
          <a:lstStyle/>
          <a:p>
            <a:endParaRPr sz="2709"/>
          </a:p>
        </p:txBody>
      </p:sp>
      <p:sp>
        <p:nvSpPr>
          <p:cNvPr id="12" name="bk object 27"/>
          <p:cNvSpPr/>
          <p:nvPr userDrawn="1"/>
        </p:nvSpPr>
        <p:spPr>
          <a:xfrm>
            <a:off x="10513371" y="5176187"/>
            <a:ext cx="9240792" cy="15706240"/>
          </a:xfrm>
          <a:custGeom>
            <a:avLst/>
            <a:gdLst/>
            <a:ahLst/>
            <a:cxnLst/>
            <a:rect l="l" t="t" r="r" b="b"/>
            <a:pathLst>
              <a:path w="6137909" h="7797165">
                <a:moveTo>
                  <a:pt x="0" y="0"/>
                </a:moveTo>
                <a:lnTo>
                  <a:pt x="0" y="7796708"/>
                </a:lnTo>
                <a:lnTo>
                  <a:pt x="6137757" y="7796708"/>
                </a:lnTo>
                <a:lnTo>
                  <a:pt x="6137757" y="0"/>
                </a:lnTo>
                <a:lnTo>
                  <a:pt x="0" y="0"/>
                </a:lnTo>
                <a:close/>
              </a:path>
            </a:pathLst>
          </a:custGeom>
          <a:solidFill>
            <a:srgbClr val="FFFFFF"/>
          </a:solidFill>
        </p:spPr>
        <p:txBody>
          <a:bodyPr wrap="square" lIns="0" tIns="0" rIns="0" bIns="0" rtlCol="0"/>
          <a:lstStyle/>
          <a:p>
            <a:endParaRPr sz="2709"/>
          </a:p>
        </p:txBody>
      </p:sp>
      <p:sp>
        <p:nvSpPr>
          <p:cNvPr id="14" name="bk object 28"/>
          <p:cNvSpPr/>
          <p:nvPr userDrawn="1"/>
        </p:nvSpPr>
        <p:spPr>
          <a:xfrm>
            <a:off x="20390340" y="5176187"/>
            <a:ext cx="9240792"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rgbClr val="FFFFFF"/>
          </a:solidFill>
        </p:spPr>
        <p:txBody>
          <a:bodyPr wrap="square" lIns="0" tIns="0" rIns="0" bIns="0" rtlCol="0"/>
          <a:lstStyle/>
          <a:p>
            <a:endParaRPr sz="2709"/>
          </a:p>
        </p:txBody>
      </p:sp>
      <p:sp>
        <p:nvSpPr>
          <p:cNvPr id="15" name="object 81"/>
          <p:cNvSpPr/>
          <p:nvPr userDrawn="1"/>
        </p:nvSpPr>
        <p:spPr>
          <a:xfrm>
            <a:off x="20772185" y="20474676"/>
            <a:ext cx="8476940" cy="0"/>
          </a:xfrm>
          <a:custGeom>
            <a:avLst/>
            <a:gdLst/>
            <a:ahLst/>
            <a:cxnLst/>
            <a:rect l="l" t="t" r="r" b="b"/>
            <a:pathLst>
              <a:path w="5630544">
                <a:moveTo>
                  <a:pt x="0" y="0"/>
                </a:moveTo>
                <a:lnTo>
                  <a:pt x="5630507" y="0"/>
                </a:lnTo>
              </a:path>
            </a:pathLst>
          </a:custGeom>
          <a:ln w="33815">
            <a:solidFill>
              <a:srgbClr val="649CB9"/>
            </a:solidFill>
          </a:ln>
        </p:spPr>
        <p:txBody>
          <a:bodyPr wrap="square" lIns="0" tIns="0" rIns="0" bIns="0" rtlCol="0"/>
          <a:lstStyle/>
          <a:p>
            <a:endParaRPr sz="2709"/>
          </a:p>
        </p:txBody>
      </p:sp>
      <p:sp>
        <p:nvSpPr>
          <p:cNvPr id="16" name="object 83"/>
          <p:cNvSpPr/>
          <p:nvPr userDrawn="1"/>
        </p:nvSpPr>
        <p:spPr>
          <a:xfrm>
            <a:off x="1010856" y="5583134"/>
            <a:ext cx="8476940"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09"/>
          </a:p>
        </p:txBody>
      </p:sp>
      <p:grpSp>
        <p:nvGrpSpPr>
          <p:cNvPr id="18" name="Grouper 17"/>
          <p:cNvGrpSpPr/>
          <p:nvPr userDrawn="1"/>
        </p:nvGrpSpPr>
        <p:grpSpPr>
          <a:xfrm>
            <a:off x="1669087" y="527737"/>
            <a:ext cx="19981570" cy="4145536"/>
            <a:chOff x="1108639" y="350832"/>
            <a:chExt cx="13272139" cy="2755899"/>
          </a:xfrm>
        </p:grpSpPr>
        <p:sp>
          <p:nvSpPr>
            <p:cNvPr id="19" name="object 108"/>
            <p:cNvSpPr/>
            <p:nvPr userDrawn="1"/>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20"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21"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13" name="Espace réservé du contenu 3"/>
          <p:cNvSpPr>
            <a:spLocks noGrp="1"/>
          </p:cNvSpPr>
          <p:nvPr>
            <p:ph sz="quarter" idx="10"/>
          </p:nvPr>
        </p:nvSpPr>
        <p:spPr>
          <a:xfrm>
            <a:off x="1022931" y="5883990"/>
            <a:ext cx="8489368" cy="1466912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7" name="Espace réservé du contenu 3"/>
          <p:cNvSpPr>
            <a:spLocks noGrp="1"/>
          </p:cNvSpPr>
          <p:nvPr>
            <p:ph sz="quarter" idx="11"/>
          </p:nvPr>
        </p:nvSpPr>
        <p:spPr>
          <a:xfrm>
            <a:off x="10888954" y="5540120"/>
            <a:ext cx="8489368" cy="1501563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Espace réservé du contenu 3"/>
          <p:cNvSpPr>
            <a:spLocks noGrp="1"/>
          </p:cNvSpPr>
          <p:nvPr>
            <p:ph sz="quarter" idx="12"/>
          </p:nvPr>
        </p:nvSpPr>
        <p:spPr>
          <a:xfrm>
            <a:off x="20754976" y="5540120"/>
            <a:ext cx="8489368" cy="1455714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1 2 COL">
    <p:spTree>
      <p:nvGrpSpPr>
        <p:cNvPr id="1" name=""/>
        <p:cNvGrpSpPr/>
        <p:nvPr/>
      </p:nvGrpSpPr>
      <p:grpSpPr>
        <a:xfrm>
          <a:off x="0" y="0"/>
          <a:ext cx="0" cy="0"/>
          <a:chOff x="0" y="0"/>
          <a:chExt cx="0" cy="0"/>
        </a:xfrm>
      </p:grpSpPr>
      <p:sp>
        <p:nvSpPr>
          <p:cNvPr id="21" name="bk object 26"/>
          <p:cNvSpPr/>
          <p:nvPr userDrawn="1"/>
        </p:nvSpPr>
        <p:spPr>
          <a:xfrm>
            <a:off x="15468274" y="5176187"/>
            <a:ext cx="14162858"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22" name="bk object 26"/>
          <p:cNvSpPr/>
          <p:nvPr userDrawn="1"/>
        </p:nvSpPr>
        <p:spPr>
          <a:xfrm>
            <a:off x="636403" y="5176187"/>
            <a:ext cx="14162858"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23" name="object 83"/>
          <p:cNvSpPr/>
          <p:nvPr userDrawn="1"/>
        </p:nvSpPr>
        <p:spPr>
          <a:xfrm>
            <a:off x="1010855" y="5583134"/>
            <a:ext cx="13434456"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09"/>
          </a:p>
        </p:txBody>
      </p:sp>
      <p:sp>
        <p:nvSpPr>
          <p:cNvPr id="24" name="object 83"/>
          <p:cNvSpPr/>
          <p:nvPr userDrawn="1"/>
        </p:nvSpPr>
        <p:spPr>
          <a:xfrm>
            <a:off x="15814669" y="20474676"/>
            <a:ext cx="13434456"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09"/>
          </a:p>
        </p:txBody>
      </p:sp>
      <p:grpSp>
        <p:nvGrpSpPr>
          <p:cNvPr id="12" name="Grouper 11"/>
          <p:cNvGrpSpPr/>
          <p:nvPr userDrawn="1"/>
        </p:nvGrpSpPr>
        <p:grpSpPr>
          <a:xfrm>
            <a:off x="1669087" y="527737"/>
            <a:ext cx="19981570" cy="4145536"/>
            <a:chOff x="1108639" y="350832"/>
            <a:chExt cx="13272139" cy="2755899"/>
          </a:xfrm>
        </p:grpSpPr>
        <p:sp>
          <p:nvSpPr>
            <p:cNvPr id="13" name="object 108"/>
            <p:cNvSpPr/>
            <p:nvPr userDrawn="1"/>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16"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17"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11" name="Espace réservé du contenu 3"/>
          <p:cNvSpPr>
            <a:spLocks noGrp="1"/>
          </p:cNvSpPr>
          <p:nvPr>
            <p:ph sz="quarter" idx="10"/>
          </p:nvPr>
        </p:nvSpPr>
        <p:spPr>
          <a:xfrm>
            <a:off x="1022930" y="5883989"/>
            <a:ext cx="13422380" cy="1478638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Espace réservé du contenu 3"/>
          <p:cNvSpPr>
            <a:spLocks noGrp="1"/>
          </p:cNvSpPr>
          <p:nvPr>
            <p:ph sz="quarter" idx="11"/>
          </p:nvPr>
        </p:nvSpPr>
        <p:spPr>
          <a:xfrm>
            <a:off x="15821965" y="5540120"/>
            <a:ext cx="13422380" cy="1455714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1 1 COL">
    <p:spTree>
      <p:nvGrpSpPr>
        <p:cNvPr id="1" name=""/>
        <p:cNvGrpSpPr/>
        <p:nvPr/>
      </p:nvGrpSpPr>
      <p:grpSpPr>
        <a:xfrm>
          <a:off x="0" y="0"/>
          <a:ext cx="0" cy="0"/>
          <a:chOff x="0" y="0"/>
          <a:chExt cx="0" cy="0"/>
        </a:xfrm>
      </p:grpSpPr>
      <p:sp>
        <p:nvSpPr>
          <p:cNvPr id="11" name="bk object 26"/>
          <p:cNvSpPr/>
          <p:nvPr userDrawn="1"/>
        </p:nvSpPr>
        <p:spPr>
          <a:xfrm>
            <a:off x="606241" y="4146380"/>
            <a:ext cx="28994729" cy="16811999"/>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grpSp>
        <p:nvGrpSpPr>
          <p:cNvPr id="7" name="Grouper 6"/>
          <p:cNvGrpSpPr/>
          <p:nvPr userDrawn="1"/>
        </p:nvGrpSpPr>
        <p:grpSpPr>
          <a:xfrm>
            <a:off x="1669087" y="527737"/>
            <a:ext cx="19981570" cy="3236225"/>
            <a:chOff x="1108639" y="350832"/>
            <a:chExt cx="13272139" cy="2755899"/>
          </a:xfrm>
        </p:grpSpPr>
        <p:sp>
          <p:nvSpPr>
            <p:cNvPr id="8" name="object 108"/>
            <p:cNvSpPr/>
            <p:nvPr userDrawn="1"/>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9"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10"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944562"/>
            <a:ext cx="2081616" cy="2068920"/>
          </a:xfrm>
          <a:prstGeom prst="rect">
            <a:avLst/>
          </a:prstGeom>
        </p:spPr>
      </p:pic>
      <p:sp>
        <p:nvSpPr>
          <p:cNvPr id="15" name="Espace réservé du contenu 3"/>
          <p:cNvSpPr>
            <a:spLocks noGrp="1"/>
          </p:cNvSpPr>
          <p:nvPr>
            <p:ph sz="quarter" idx="10"/>
          </p:nvPr>
        </p:nvSpPr>
        <p:spPr>
          <a:xfrm>
            <a:off x="1022931" y="5883989"/>
            <a:ext cx="28221414" cy="1432789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2 4 COL">
    <p:spTree>
      <p:nvGrpSpPr>
        <p:cNvPr id="1" name=""/>
        <p:cNvGrpSpPr/>
        <p:nvPr/>
      </p:nvGrpSpPr>
      <p:grpSpPr>
        <a:xfrm>
          <a:off x="0" y="0"/>
          <a:ext cx="0" cy="0"/>
          <a:chOff x="0" y="0"/>
          <a:chExt cx="0" cy="0"/>
        </a:xfrm>
      </p:grpSpPr>
      <p:grpSp>
        <p:nvGrpSpPr>
          <p:cNvPr id="3" name="Grouper 2"/>
          <p:cNvGrpSpPr/>
          <p:nvPr userDrawn="1"/>
        </p:nvGrpSpPr>
        <p:grpSpPr>
          <a:xfrm>
            <a:off x="1669087" y="527737"/>
            <a:ext cx="19981570" cy="4145536"/>
            <a:chOff x="1108639" y="350832"/>
            <a:chExt cx="13272139" cy="2755899"/>
          </a:xfrm>
        </p:grpSpPr>
        <p:sp>
          <p:nvSpPr>
            <p:cNvPr id="8" name="object 108"/>
            <p:cNvSpPr/>
            <p:nvPr/>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9"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10"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sp>
        <p:nvSpPr>
          <p:cNvPr id="12" name="bk object 26"/>
          <p:cNvSpPr/>
          <p:nvPr userDrawn="1"/>
        </p:nvSpPr>
        <p:spPr>
          <a:xfrm>
            <a:off x="636404"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4" name="bk object 26"/>
          <p:cNvSpPr/>
          <p:nvPr userDrawn="1"/>
        </p:nvSpPr>
        <p:spPr>
          <a:xfrm>
            <a:off x="8031008"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5" name="bk object 26"/>
          <p:cNvSpPr/>
          <p:nvPr userDrawn="1"/>
        </p:nvSpPr>
        <p:spPr>
          <a:xfrm>
            <a:off x="15425613"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6" name="bk object 26"/>
          <p:cNvSpPr/>
          <p:nvPr userDrawn="1"/>
        </p:nvSpPr>
        <p:spPr>
          <a:xfrm>
            <a:off x="22820219" y="5176187"/>
            <a:ext cx="6810914"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7" name="object 83"/>
          <p:cNvSpPr/>
          <p:nvPr userDrawn="1"/>
        </p:nvSpPr>
        <p:spPr>
          <a:xfrm>
            <a:off x="1010856" y="5583134"/>
            <a:ext cx="6086837"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sp>
        <p:nvSpPr>
          <p:cNvPr id="18" name="object 83"/>
          <p:cNvSpPr/>
          <p:nvPr userDrawn="1"/>
        </p:nvSpPr>
        <p:spPr>
          <a:xfrm>
            <a:off x="23162288" y="20474676"/>
            <a:ext cx="6086837"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pic>
        <p:nvPicPr>
          <p:cNvPr id="20" name="Imag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11" name="Espace réservé du contenu 10"/>
          <p:cNvSpPr>
            <a:spLocks noGrp="1"/>
          </p:cNvSpPr>
          <p:nvPr>
            <p:ph sz="quarter" idx="10"/>
          </p:nvPr>
        </p:nvSpPr>
        <p:spPr>
          <a:xfrm>
            <a:off x="1022931" y="5883989"/>
            <a:ext cx="6080223" cy="14671766"/>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
        <p:nvSpPr>
          <p:cNvPr id="35" name="Espace réservé du contenu 10"/>
          <p:cNvSpPr>
            <a:spLocks noGrp="1"/>
          </p:cNvSpPr>
          <p:nvPr>
            <p:ph sz="quarter" idx="11"/>
          </p:nvPr>
        </p:nvSpPr>
        <p:spPr>
          <a:xfrm>
            <a:off x="8394833" y="5540120"/>
            <a:ext cx="6080223" cy="15015635"/>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
        <p:nvSpPr>
          <p:cNvPr id="36" name="Espace réservé du contenu 10"/>
          <p:cNvSpPr>
            <a:spLocks noGrp="1"/>
          </p:cNvSpPr>
          <p:nvPr>
            <p:ph sz="quarter" idx="12"/>
          </p:nvPr>
        </p:nvSpPr>
        <p:spPr>
          <a:xfrm>
            <a:off x="15792219" y="5540120"/>
            <a:ext cx="6080223" cy="15015635"/>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
        <p:nvSpPr>
          <p:cNvPr id="37" name="Espace réservé du contenu 10"/>
          <p:cNvSpPr>
            <a:spLocks noGrp="1"/>
          </p:cNvSpPr>
          <p:nvPr>
            <p:ph sz="quarter" idx="13"/>
          </p:nvPr>
        </p:nvSpPr>
        <p:spPr>
          <a:xfrm>
            <a:off x="23164121" y="5540120"/>
            <a:ext cx="6080223" cy="14671766"/>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2 3 COL">
    <p:spTree>
      <p:nvGrpSpPr>
        <p:cNvPr id="1" name=""/>
        <p:cNvGrpSpPr/>
        <p:nvPr/>
      </p:nvGrpSpPr>
      <p:grpSpPr>
        <a:xfrm>
          <a:off x="0" y="0"/>
          <a:ext cx="0" cy="0"/>
          <a:chOff x="0" y="0"/>
          <a:chExt cx="0" cy="0"/>
        </a:xfrm>
      </p:grpSpPr>
      <p:sp>
        <p:nvSpPr>
          <p:cNvPr id="11" name="bk object 26"/>
          <p:cNvSpPr/>
          <p:nvPr userDrawn="1"/>
        </p:nvSpPr>
        <p:spPr>
          <a:xfrm>
            <a:off x="636403" y="5176187"/>
            <a:ext cx="9240792"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rgbClr val="FFFFFF"/>
          </a:solidFill>
        </p:spPr>
        <p:txBody>
          <a:bodyPr wrap="square" lIns="0" tIns="0" rIns="0" bIns="0" rtlCol="0"/>
          <a:lstStyle/>
          <a:p>
            <a:endParaRPr sz="2709"/>
          </a:p>
        </p:txBody>
      </p:sp>
      <p:sp>
        <p:nvSpPr>
          <p:cNvPr id="12" name="bk object 27"/>
          <p:cNvSpPr/>
          <p:nvPr userDrawn="1"/>
        </p:nvSpPr>
        <p:spPr>
          <a:xfrm>
            <a:off x="10513371" y="5176187"/>
            <a:ext cx="9240792" cy="15706240"/>
          </a:xfrm>
          <a:custGeom>
            <a:avLst/>
            <a:gdLst/>
            <a:ahLst/>
            <a:cxnLst/>
            <a:rect l="l" t="t" r="r" b="b"/>
            <a:pathLst>
              <a:path w="6137909" h="7797165">
                <a:moveTo>
                  <a:pt x="0" y="0"/>
                </a:moveTo>
                <a:lnTo>
                  <a:pt x="0" y="7796708"/>
                </a:lnTo>
                <a:lnTo>
                  <a:pt x="6137757" y="7796708"/>
                </a:lnTo>
                <a:lnTo>
                  <a:pt x="6137757" y="0"/>
                </a:lnTo>
                <a:lnTo>
                  <a:pt x="0" y="0"/>
                </a:lnTo>
                <a:close/>
              </a:path>
            </a:pathLst>
          </a:custGeom>
          <a:solidFill>
            <a:srgbClr val="FFFFFF"/>
          </a:solidFill>
        </p:spPr>
        <p:txBody>
          <a:bodyPr wrap="square" lIns="0" tIns="0" rIns="0" bIns="0" rtlCol="0"/>
          <a:lstStyle/>
          <a:p>
            <a:endParaRPr sz="2709"/>
          </a:p>
        </p:txBody>
      </p:sp>
      <p:sp>
        <p:nvSpPr>
          <p:cNvPr id="14" name="bk object 28"/>
          <p:cNvSpPr/>
          <p:nvPr userDrawn="1"/>
        </p:nvSpPr>
        <p:spPr>
          <a:xfrm>
            <a:off x="20390340" y="5176187"/>
            <a:ext cx="9240792"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rgbClr val="FFFFFF"/>
          </a:solidFill>
        </p:spPr>
        <p:txBody>
          <a:bodyPr wrap="square" lIns="0" tIns="0" rIns="0" bIns="0" rtlCol="0"/>
          <a:lstStyle/>
          <a:p>
            <a:endParaRPr sz="2709"/>
          </a:p>
        </p:txBody>
      </p:sp>
      <p:sp>
        <p:nvSpPr>
          <p:cNvPr id="15" name="object 81"/>
          <p:cNvSpPr/>
          <p:nvPr userDrawn="1"/>
        </p:nvSpPr>
        <p:spPr>
          <a:xfrm>
            <a:off x="20772185" y="20474676"/>
            <a:ext cx="8476940" cy="0"/>
          </a:xfrm>
          <a:custGeom>
            <a:avLst/>
            <a:gdLst/>
            <a:ahLst/>
            <a:cxnLst/>
            <a:rect l="l" t="t" r="r" b="b"/>
            <a:pathLst>
              <a:path w="5630544">
                <a:moveTo>
                  <a:pt x="0" y="0"/>
                </a:moveTo>
                <a:lnTo>
                  <a:pt x="5630507" y="0"/>
                </a:lnTo>
              </a:path>
            </a:pathLst>
          </a:custGeom>
          <a:ln w="33815">
            <a:solidFill>
              <a:schemeClr val="accent3"/>
            </a:solidFill>
          </a:ln>
        </p:spPr>
        <p:txBody>
          <a:bodyPr wrap="square" lIns="0" tIns="0" rIns="0" bIns="0" rtlCol="0"/>
          <a:lstStyle/>
          <a:p>
            <a:endParaRPr sz="2709"/>
          </a:p>
        </p:txBody>
      </p:sp>
      <p:sp>
        <p:nvSpPr>
          <p:cNvPr id="16" name="object 83"/>
          <p:cNvSpPr/>
          <p:nvPr userDrawn="1"/>
        </p:nvSpPr>
        <p:spPr>
          <a:xfrm>
            <a:off x="1010856" y="5583134"/>
            <a:ext cx="8476940"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grpSp>
        <p:nvGrpSpPr>
          <p:cNvPr id="19" name="Grouper 18"/>
          <p:cNvGrpSpPr/>
          <p:nvPr userDrawn="1"/>
        </p:nvGrpSpPr>
        <p:grpSpPr>
          <a:xfrm>
            <a:off x="1669087" y="527737"/>
            <a:ext cx="19981570" cy="4145536"/>
            <a:chOff x="1108639" y="350832"/>
            <a:chExt cx="13272139" cy="2755899"/>
          </a:xfrm>
        </p:grpSpPr>
        <p:sp>
          <p:nvSpPr>
            <p:cNvPr id="20" name="object 108"/>
            <p:cNvSpPr/>
            <p:nvPr/>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21"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22"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27" name="Espace réservé du contenu 10"/>
          <p:cNvSpPr>
            <a:spLocks noGrp="1"/>
          </p:cNvSpPr>
          <p:nvPr>
            <p:ph sz="quarter" idx="13"/>
          </p:nvPr>
        </p:nvSpPr>
        <p:spPr>
          <a:xfrm>
            <a:off x="1022931" y="5769366"/>
            <a:ext cx="8489368" cy="14671766"/>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
        <p:nvSpPr>
          <p:cNvPr id="28" name="Espace réservé du contenu 10"/>
          <p:cNvSpPr>
            <a:spLocks noGrp="1"/>
          </p:cNvSpPr>
          <p:nvPr>
            <p:ph sz="quarter" idx="14"/>
          </p:nvPr>
        </p:nvSpPr>
        <p:spPr>
          <a:xfrm>
            <a:off x="10888954" y="5540120"/>
            <a:ext cx="8489368" cy="14901012"/>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
        <p:nvSpPr>
          <p:cNvPr id="29" name="Espace réservé du contenu 10"/>
          <p:cNvSpPr>
            <a:spLocks noGrp="1"/>
          </p:cNvSpPr>
          <p:nvPr>
            <p:ph sz="quarter" idx="15"/>
          </p:nvPr>
        </p:nvSpPr>
        <p:spPr>
          <a:xfrm>
            <a:off x="20754976" y="5654743"/>
            <a:ext cx="8489368" cy="14671766"/>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2 2 COL">
    <p:spTree>
      <p:nvGrpSpPr>
        <p:cNvPr id="1" name=""/>
        <p:cNvGrpSpPr/>
        <p:nvPr/>
      </p:nvGrpSpPr>
      <p:grpSpPr>
        <a:xfrm>
          <a:off x="0" y="0"/>
          <a:ext cx="0" cy="0"/>
          <a:chOff x="0" y="0"/>
          <a:chExt cx="0" cy="0"/>
        </a:xfrm>
      </p:grpSpPr>
      <p:sp>
        <p:nvSpPr>
          <p:cNvPr id="15" name="bk object 26"/>
          <p:cNvSpPr/>
          <p:nvPr userDrawn="1"/>
        </p:nvSpPr>
        <p:spPr>
          <a:xfrm>
            <a:off x="15468274" y="5176187"/>
            <a:ext cx="14162858"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6" name="bk object 26"/>
          <p:cNvSpPr/>
          <p:nvPr userDrawn="1"/>
        </p:nvSpPr>
        <p:spPr>
          <a:xfrm>
            <a:off x="636403" y="5176187"/>
            <a:ext cx="14162858"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7" name="object 83"/>
          <p:cNvSpPr/>
          <p:nvPr userDrawn="1"/>
        </p:nvSpPr>
        <p:spPr>
          <a:xfrm>
            <a:off x="1010855" y="5583134"/>
            <a:ext cx="13434456"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sp>
        <p:nvSpPr>
          <p:cNvPr id="18" name="object 83"/>
          <p:cNvSpPr/>
          <p:nvPr userDrawn="1"/>
        </p:nvSpPr>
        <p:spPr>
          <a:xfrm>
            <a:off x="15814669" y="20474676"/>
            <a:ext cx="13434456"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grpSp>
        <p:nvGrpSpPr>
          <p:cNvPr id="19" name="Grouper 18"/>
          <p:cNvGrpSpPr/>
          <p:nvPr userDrawn="1"/>
        </p:nvGrpSpPr>
        <p:grpSpPr>
          <a:xfrm>
            <a:off x="1669087" y="527737"/>
            <a:ext cx="19981570" cy="4145536"/>
            <a:chOff x="1108639" y="350832"/>
            <a:chExt cx="13272139" cy="2755899"/>
          </a:xfrm>
        </p:grpSpPr>
        <p:sp>
          <p:nvSpPr>
            <p:cNvPr id="20" name="object 108"/>
            <p:cNvSpPr/>
            <p:nvPr/>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21"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22"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24" name="Espace réservé du contenu 10"/>
          <p:cNvSpPr>
            <a:spLocks noGrp="1"/>
          </p:cNvSpPr>
          <p:nvPr>
            <p:ph sz="quarter" idx="13"/>
          </p:nvPr>
        </p:nvSpPr>
        <p:spPr>
          <a:xfrm>
            <a:off x="1022930" y="5769366"/>
            <a:ext cx="13422380" cy="14671766"/>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
        <p:nvSpPr>
          <p:cNvPr id="25" name="Espace réservé du contenu 10"/>
          <p:cNvSpPr>
            <a:spLocks noGrp="1"/>
          </p:cNvSpPr>
          <p:nvPr>
            <p:ph sz="quarter" idx="14"/>
          </p:nvPr>
        </p:nvSpPr>
        <p:spPr>
          <a:xfrm>
            <a:off x="15821965" y="5540120"/>
            <a:ext cx="13422380" cy="14671766"/>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2 1 COL">
    <p:spTree>
      <p:nvGrpSpPr>
        <p:cNvPr id="1" name=""/>
        <p:cNvGrpSpPr/>
        <p:nvPr/>
      </p:nvGrpSpPr>
      <p:grpSpPr>
        <a:xfrm>
          <a:off x="0" y="0"/>
          <a:ext cx="0" cy="0"/>
          <a:chOff x="0" y="0"/>
          <a:chExt cx="0" cy="0"/>
        </a:xfrm>
      </p:grpSpPr>
      <p:sp>
        <p:nvSpPr>
          <p:cNvPr id="11" name="bk object 26"/>
          <p:cNvSpPr/>
          <p:nvPr userDrawn="1"/>
        </p:nvSpPr>
        <p:spPr>
          <a:xfrm>
            <a:off x="636402" y="5176187"/>
            <a:ext cx="28994729" cy="15706240"/>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09"/>
          </a:p>
        </p:txBody>
      </p:sp>
      <p:sp>
        <p:nvSpPr>
          <p:cNvPr id="12" name="object 83"/>
          <p:cNvSpPr/>
          <p:nvPr userDrawn="1"/>
        </p:nvSpPr>
        <p:spPr>
          <a:xfrm>
            <a:off x="1010856" y="5583134"/>
            <a:ext cx="28238268"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sp>
        <p:nvSpPr>
          <p:cNvPr id="14" name="object 83"/>
          <p:cNvSpPr/>
          <p:nvPr userDrawn="1"/>
        </p:nvSpPr>
        <p:spPr>
          <a:xfrm>
            <a:off x="1010856" y="20474676"/>
            <a:ext cx="28238268"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09"/>
          </a:p>
        </p:txBody>
      </p:sp>
      <p:grpSp>
        <p:nvGrpSpPr>
          <p:cNvPr id="16" name="Grouper 15"/>
          <p:cNvGrpSpPr/>
          <p:nvPr userDrawn="1"/>
        </p:nvGrpSpPr>
        <p:grpSpPr>
          <a:xfrm>
            <a:off x="1669087" y="527737"/>
            <a:ext cx="19981570" cy="4145536"/>
            <a:chOff x="1108639" y="350832"/>
            <a:chExt cx="13272139" cy="2755899"/>
          </a:xfrm>
        </p:grpSpPr>
        <p:sp>
          <p:nvSpPr>
            <p:cNvPr id="17" name="object 108"/>
            <p:cNvSpPr/>
            <p:nvPr/>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2709"/>
            </a:p>
          </p:txBody>
        </p:sp>
        <p:sp>
          <p:nvSpPr>
            <p:cNvPr id="18"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sp>
          <p:nvSpPr>
            <p:cNvPr id="19"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2709"/>
            </a:p>
          </p:txBody>
        </p:sp>
      </p:grpSp>
      <p:pic>
        <p:nvPicPr>
          <p:cNvPr id="20" name="Imag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404" y="1566043"/>
            <a:ext cx="2081616" cy="2068920"/>
          </a:xfrm>
          <a:prstGeom prst="rect">
            <a:avLst/>
          </a:prstGeom>
        </p:spPr>
      </p:pic>
      <p:sp>
        <p:nvSpPr>
          <p:cNvPr id="15" name="Espace réservé du contenu 10"/>
          <p:cNvSpPr>
            <a:spLocks noGrp="1"/>
          </p:cNvSpPr>
          <p:nvPr>
            <p:ph sz="quarter" idx="13"/>
          </p:nvPr>
        </p:nvSpPr>
        <p:spPr>
          <a:xfrm>
            <a:off x="1022931" y="5769366"/>
            <a:ext cx="28221414" cy="14442519"/>
          </a:xfrm>
        </p:spPr>
        <p:txBody>
          <a:bodyPr/>
          <a:lst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a:defRPr lang="fr-FR" sz="1800" kern="1200" dirty="0">
                <a:solidFill>
                  <a:schemeClr val="tx1"/>
                </a:solidFill>
                <a:latin typeface="Trebuchet MS"/>
                <a:ea typeface="+mn-ea"/>
                <a:cs typeface="Trebuchet MS"/>
              </a:defRPr>
            </a:lvl4pPr>
          </a:lstStyle>
          <a:p>
            <a:pPr marL="252000" marR="351790" lvl="0" indent="-252000" algn="l" defTabSz="914400" rtl="0" eaLnBrk="1" fontAlgn="ctr" latinLnBrk="0" hangingPunct="1">
              <a:lnSpc>
                <a:spcPts val="1800"/>
              </a:lnSpc>
              <a:spcBef>
                <a:spcPts val="600"/>
              </a:spcBef>
              <a:buSzPct val="150000"/>
              <a:buBlip>
                <a:blip r:embed="rId3"/>
              </a:buBlip>
            </a:pPr>
            <a:r>
              <a:rPr lang="fr-FR" dirty="0"/>
              <a:t>Cliquez pour modifier les styles du texte du masque</a:t>
            </a:r>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Deuxième niveau</a:t>
            </a:r>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a:t>Troisième niveau</a:t>
            </a:r>
          </a:p>
          <a:p>
            <a:pPr marL="0" lvl="3" indent="0" algn="l" defTabSz="914400" rtl="0" eaLnBrk="1" latinLnBrk="0" hangingPunct="1">
              <a:buNone/>
            </a:pPr>
            <a:r>
              <a:rPr lang="fr-FR" dirty="0"/>
              <a:t>Normal </a:t>
            </a:r>
            <a:r>
              <a:rPr lang="fr-FR" dirty="0" err="1"/>
              <a:t>text</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 y="0"/>
            <a:ext cx="30267275" cy="21396325"/>
          </a:xfrm>
          <a:prstGeom prst="rect">
            <a:avLst/>
          </a:prstGeom>
        </p:spPr>
      </p:pic>
      <p:sp>
        <p:nvSpPr>
          <p:cNvPr id="5" name="Espace réservé du texte 2"/>
          <p:cNvSpPr>
            <a:spLocks noGrp="1"/>
          </p:cNvSpPr>
          <p:nvPr>
            <p:ph type="body" idx="1"/>
          </p:nvPr>
        </p:nvSpPr>
        <p:spPr>
          <a:xfrm>
            <a:off x="1137652" y="7144844"/>
            <a:ext cx="27877250" cy="12150056"/>
          </a:xfrm>
          <a:prstGeom prst="rect">
            <a:avLst/>
          </a:prstGeom>
        </p:spPr>
        <p:txBody>
          <a:bodyPr vert="horz" lIns="91440" tIns="45720" rIns="91440" bIns="45720" rtlCol="0">
            <a:normAutofit/>
          </a:bodyPr>
          <a:lstStyle/>
          <a:p>
            <a:pPr lvl="0"/>
            <a:r>
              <a:rPr lang="fr-FR" dirty="0"/>
              <a:t>Clic and </a:t>
            </a:r>
            <a:r>
              <a:rPr lang="fr-FR" dirty="0" err="1"/>
              <a:t>modify</a:t>
            </a:r>
            <a:r>
              <a:rPr lang="fr-FR" dirty="0"/>
              <a:t> the </a:t>
            </a:r>
            <a:r>
              <a:rPr lang="fr-FR" dirty="0" err="1"/>
              <a:t>subtitle</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a:t>Normal </a:t>
            </a:r>
            <a:r>
              <a:rPr lang="fr-FR" dirty="0" err="1"/>
              <a:t>text</a:t>
            </a:r>
            <a:endParaRPr lang="fr-FR" dirty="0"/>
          </a:p>
        </p:txBody>
      </p:sp>
    </p:spTree>
    <p:extLst>
      <p:ext uri="{BB962C8B-B14F-4D97-AF65-F5344CB8AC3E}">
        <p14:creationId xmlns:p14="http://schemas.microsoft.com/office/powerpoint/2010/main" val="137088250"/>
      </p:ext>
    </p:extLst>
  </p:cSld>
  <p:clrMap bg1="lt1" tx1="dk1" bg2="lt2" tx2="dk2" accent1="accent1" accent2="accent2" accent3="accent3" accent4="accent4" accent5="accent5" accent6="accent6" hlink="hlink" folHlink="folHlink"/>
  <p:sldLayoutIdLst>
    <p:sldLayoutId id="2147483671" r:id="rId1"/>
    <p:sldLayoutId id="2147483666" r:id="rId2"/>
    <p:sldLayoutId id="2147483667" r:id="rId3"/>
    <p:sldLayoutId id="2147483669" r:id="rId4"/>
  </p:sldLayoutIdLst>
  <p:txStyles>
    <p:titleStyle>
      <a:lvl1pPr>
        <a:defRPr>
          <a:latin typeface="+mj-lt"/>
          <a:ea typeface="+mj-ea"/>
          <a:cs typeface="+mj-cs"/>
        </a:defRPr>
      </a:lvl1pPr>
    </p:titleStyle>
    <p:bodyStyle>
      <a:lvl1pPr marL="252000" marR="351790" indent="-252000" algn="l" defTabSz="914400" rtl="0" eaLnBrk="1" fontAlgn="ctr" latinLnBrk="0" hangingPunct="1">
        <a:lnSpc>
          <a:spcPts val="1800"/>
        </a:lnSpc>
        <a:spcBef>
          <a:spcPts val="600"/>
        </a:spcBef>
        <a:buSzPct val="150000"/>
        <a:buBlip>
          <a:blip r:embed="rId7"/>
        </a:buBlip>
        <a:defRPr lang="fr-FR" sz="2000" kern="1200" dirty="0" smtClean="0">
          <a:solidFill>
            <a:schemeClr val="tx1"/>
          </a:solidFill>
          <a:latin typeface="Trebuchet MS"/>
          <a:ea typeface="+mn-ea"/>
          <a:cs typeface="Trebuchet MS"/>
        </a:defRPr>
      </a:lvl1pPr>
      <a:lvl2pPr marL="468000" marR="351790" indent="-216000" algn="l" defTabSz="914400" rtl="0" eaLnBrk="1" fontAlgn="ctr" latinLnBrk="0" hangingPunct="1">
        <a:lnSpc>
          <a:spcPts val="1800"/>
        </a:lnSpc>
        <a:spcBef>
          <a:spcPts val="600"/>
        </a:spcBef>
        <a:buClr>
          <a:schemeClr val="bg1"/>
        </a:buClr>
        <a:buSzPct val="200000"/>
        <a:buFont typeface="Arial" charset="0"/>
        <a:buChar char="•"/>
        <a:defRPr lang="fr-FR" sz="1800" kern="1200" baseline="0" dirty="0" smtClean="0">
          <a:solidFill>
            <a:schemeClr val="tx1"/>
          </a:solidFill>
          <a:latin typeface="Trebuchet MS"/>
          <a:ea typeface="+mn-ea"/>
          <a:cs typeface="Trebuchet MS"/>
        </a:defRPr>
      </a:lvl2pPr>
      <a:lvl3pPr marL="648000" marR="351790" indent="-180000" algn="l" defTabSz="914400" rtl="0" eaLnBrk="1" fontAlgn="ctr" latinLnBrk="0" hangingPunct="1">
        <a:lnSpc>
          <a:spcPts val="1800"/>
        </a:lnSpc>
        <a:spcBef>
          <a:spcPts val="600"/>
        </a:spcBef>
        <a:buSzPct val="100000"/>
        <a:buFont typeface=".HelveticaNeueDeskInterface-Regular" charset="-120"/>
        <a:buChar char="-"/>
        <a:defRPr lang="fr-FR" sz="1800" kern="1200" dirty="0" smtClean="0">
          <a:solidFill>
            <a:schemeClr val="tx1"/>
          </a:solidFill>
          <a:latin typeface="Trebuchet MS"/>
          <a:ea typeface="+mn-ea"/>
          <a:cs typeface="Trebuchet MS"/>
        </a:defRPr>
      </a:lvl3pPr>
      <a:lvl4pPr marL="0" indent="0">
        <a:buNone/>
        <a:defRPr lang="fr-FR" sz="1800" kern="1200" dirty="0" smtClean="0">
          <a:solidFill>
            <a:schemeClr val="tx1"/>
          </a:solidFill>
          <a:latin typeface="Trebuchet MS"/>
          <a:ea typeface="+mn-ea"/>
          <a:cs typeface="Trebuchet MS"/>
        </a:defRPr>
      </a:lvl4pPr>
      <a:lvl5pPr marL="1828800">
        <a:defRPr lang="fr-FR" sz="1800" kern="1200" dirty="0">
          <a:solidFill>
            <a:schemeClr val="tx1"/>
          </a:solidFill>
          <a:latin typeface="Trebuchet MS"/>
          <a:ea typeface="+mn-ea"/>
          <a:cs typeface="Trebuchet M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30267275" cy="21396325"/>
          </a:xfrm>
          <a:prstGeom prst="rect">
            <a:avLst/>
          </a:prstGeom>
        </p:spPr>
      </p:pic>
      <p:sp>
        <p:nvSpPr>
          <p:cNvPr id="12" name="Espace réservé du texte 2"/>
          <p:cNvSpPr>
            <a:spLocks noGrp="1"/>
          </p:cNvSpPr>
          <p:nvPr>
            <p:ph type="body" idx="1"/>
          </p:nvPr>
        </p:nvSpPr>
        <p:spPr>
          <a:xfrm>
            <a:off x="1252373" y="6342482"/>
            <a:ext cx="27877250" cy="12150056"/>
          </a:xfrm>
          <a:prstGeom prst="rect">
            <a:avLst/>
          </a:prstGeom>
        </p:spPr>
        <p:txBody>
          <a:bodyPr vert="horz" lIns="91440" tIns="45720" rIns="91440" bIns="45720" rtlCol="0">
            <a:normAutofit/>
          </a:bodyPr>
          <a:lstStyle/>
          <a:p>
            <a:pPr marL="252000" marR="351790" lvl="0" indent="-252000" algn="l" defTabSz="914400" rtl="0" eaLnBrk="1" fontAlgn="ctr" latinLnBrk="0" hangingPunct="1">
              <a:lnSpc>
                <a:spcPts val="1800"/>
              </a:lnSpc>
              <a:spcBef>
                <a:spcPts val="600"/>
              </a:spcBef>
              <a:buSzPct val="150000"/>
              <a:buBlip>
                <a:blip r:embed="rId7"/>
              </a:buBlip>
            </a:pPr>
            <a:r>
              <a:rPr lang="fr-FR" dirty="0"/>
              <a:t>Clic and </a:t>
            </a:r>
            <a:r>
              <a:rPr lang="fr-FR" dirty="0" err="1"/>
              <a:t>modify</a:t>
            </a:r>
            <a:r>
              <a:rPr lang="fr-FR" dirty="0"/>
              <a:t> the </a:t>
            </a:r>
            <a:r>
              <a:rPr lang="fr-FR" dirty="0" err="1"/>
              <a:t>subtitle</a:t>
            </a:r>
            <a:endParaRPr lang="fr-FR" dirty="0"/>
          </a:p>
          <a:p>
            <a:pPr marL="468000" marR="351790" lvl="1" indent="-216000" algn="l" defTabSz="914400" rtl="0" eaLnBrk="1" fontAlgn="ctr" latinLnBrk="0" hangingPunct="1">
              <a:lnSpc>
                <a:spcPts val="1800"/>
              </a:lnSpc>
              <a:spcBef>
                <a:spcPts val="600"/>
              </a:spcBef>
              <a:buClr>
                <a:schemeClr val="bg1"/>
              </a:buClr>
              <a:buSzPct val="200000"/>
              <a:buFont typeface="Arial" charset="0"/>
              <a:buChar char="•"/>
            </a:pPr>
            <a:r>
              <a:rPr lang="fr-FR" dirty="0"/>
              <a:t>Second </a:t>
            </a:r>
            <a:r>
              <a:rPr lang="fr-FR" dirty="0" err="1"/>
              <a:t>level</a:t>
            </a:r>
            <a:endParaRPr lang="fr-FR" dirty="0"/>
          </a:p>
          <a:p>
            <a:pPr marL="648000" marR="351790" lvl="2" indent="-180000" algn="l" defTabSz="914400" rtl="0" eaLnBrk="1" fontAlgn="ctr" latinLnBrk="0" hangingPunct="1">
              <a:lnSpc>
                <a:spcPts val="1800"/>
              </a:lnSpc>
              <a:spcBef>
                <a:spcPts val="600"/>
              </a:spcBef>
              <a:buSzPct val="100000"/>
              <a:buFont typeface=".HelveticaNeueDeskInterface-Regular" charset="-120"/>
              <a:buChar char="-"/>
            </a:pPr>
            <a:r>
              <a:rPr lang="fr-FR" dirty="0" err="1"/>
              <a:t>Third</a:t>
            </a:r>
            <a:r>
              <a:rPr lang="fr-FR" dirty="0"/>
              <a:t> </a:t>
            </a:r>
            <a:r>
              <a:rPr lang="fr-FR" dirty="0" err="1"/>
              <a:t>level</a:t>
            </a:r>
            <a:endParaRPr lang="fr-FR" dirty="0"/>
          </a:p>
          <a:p>
            <a:pPr marL="0" lvl="3" indent="0" algn="l" defTabSz="914400" rtl="0" eaLnBrk="1" latinLnBrk="0" hangingPunct="1">
              <a:buNone/>
            </a:pPr>
            <a:r>
              <a:rPr lang="fr-FR" dirty="0"/>
              <a:t>Normal </a:t>
            </a:r>
            <a:r>
              <a:rPr lang="fr-FR" dirty="0" err="1"/>
              <a:t>text</a:t>
            </a:r>
            <a:endParaRPr lang="fr-FR" dirty="0"/>
          </a:p>
        </p:txBody>
      </p:sp>
    </p:spTree>
    <p:extLst>
      <p:ext uri="{BB962C8B-B14F-4D97-AF65-F5344CB8AC3E}">
        <p14:creationId xmlns:p14="http://schemas.microsoft.com/office/powerpoint/2010/main" val="1275773703"/>
      </p:ext>
    </p:extLst>
  </p:cSld>
  <p:clrMap bg1="lt1" tx1="dk1" bg2="lt2" tx2="dk2" accent1="accent1" accent2="accent2" accent3="accent3" accent4="accent4" accent5="accent5" accent6="accent6" hlink="hlink" folHlink="folHlink"/>
  <p:sldLayoutIdLst>
    <p:sldLayoutId id="2147483672" r:id="rId1"/>
    <p:sldLayoutId id="2147483664" r:id="rId2"/>
    <p:sldLayoutId id="2147483668" r:id="rId3"/>
    <p:sldLayoutId id="2147483670" r:id="rId4"/>
  </p:sldLayoutIdLst>
  <p:txStyles>
    <p:titleStyle>
      <a:lvl1pPr>
        <a:defRPr>
          <a:latin typeface="+mj-lt"/>
          <a:ea typeface="+mj-ea"/>
          <a:cs typeface="+mj-cs"/>
        </a:defRPr>
      </a:lvl1pPr>
    </p:titleStyle>
    <p:bodyStyle>
      <a:lvl1pPr marL="285750" indent="-285750">
        <a:defRPr lang="fr-FR" sz="2000" kern="1200" dirty="0" smtClean="0">
          <a:solidFill>
            <a:schemeClr val="tx1"/>
          </a:solidFill>
          <a:latin typeface="Trebuchet MS"/>
          <a:ea typeface="+mn-ea"/>
          <a:cs typeface="Trebuchet MS"/>
        </a:defRPr>
      </a:lvl1pPr>
      <a:lvl2pPr marL="537750" indent="-285750">
        <a:defRPr lang="fr-FR" sz="1800" kern="1200" baseline="0" dirty="0" smtClean="0">
          <a:solidFill>
            <a:schemeClr val="tx1"/>
          </a:solidFill>
          <a:latin typeface="Trebuchet MS"/>
          <a:ea typeface="+mn-ea"/>
          <a:cs typeface="Trebuchet MS"/>
        </a:defRPr>
      </a:lvl2pPr>
      <a:lvl3pPr marL="753750" indent="-285750">
        <a:defRPr lang="fr-FR" sz="1800" kern="1200" dirty="0" smtClean="0">
          <a:solidFill>
            <a:schemeClr val="tx1"/>
          </a:solidFill>
          <a:latin typeface="Trebuchet MS"/>
          <a:ea typeface="+mn-ea"/>
          <a:cs typeface="Trebuchet MS"/>
        </a:defRPr>
      </a:lvl3pPr>
      <a:lvl4pPr marL="1371600">
        <a:defRPr lang="fr-FR" sz="1800" kern="1200" dirty="0">
          <a:solidFill>
            <a:schemeClr val="tx1"/>
          </a:solidFill>
          <a:latin typeface="Trebuchet MS"/>
          <a:ea typeface="+mn-ea"/>
          <a:cs typeface="Trebuchet M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slideLayout" Target="../slideLayouts/slideLayout4.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7.png"/><Relationship Id="rId47" Type="http://schemas.openxmlformats.org/officeDocument/2006/relationships/image" Target="../media/image12.png"/><Relationship Id="rId50"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image" Target="../media/image5.png"/><Relationship Id="rId45" Type="http://schemas.openxmlformats.org/officeDocument/2006/relationships/image" Target="../media/image10.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image" Target="../media/image9.PNG"/><Relationship Id="rId52" Type="http://schemas.openxmlformats.org/officeDocument/2006/relationships/image" Target="../media/image17.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image" Target="../media/image8.PNG"/><Relationship Id="rId48" Type="http://schemas.openxmlformats.org/officeDocument/2006/relationships/image" Target="../media/image13.png"/><Relationship Id="rId8" Type="http://schemas.openxmlformats.org/officeDocument/2006/relationships/tags" Target="../tags/tag8.xml"/><Relationship Id="rId5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7EA74469-F924-4AB5-8D48-CBA4264A5CF5}"/>
              </a:ext>
            </a:extLst>
          </p:cNvPr>
          <p:cNvSpPr/>
          <p:nvPr>
            <p:custDataLst>
              <p:tags r:id="rId1"/>
            </p:custDataLst>
          </p:nvPr>
        </p:nvSpPr>
        <p:spPr>
          <a:xfrm>
            <a:off x="900000" y="7421562"/>
            <a:ext cx="11520000" cy="7920000"/>
          </a:xfrm>
          <a:prstGeom prst="rect">
            <a:avLst/>
          </a:prstGeom>
          <a:solidFill>
            <a:schemeClr val="tx2">
              <a:lumMod val="20000"/>
              <a:lumOff val="80000"/>
            </a:schemeClr>
          </a:solidFill>
          <a:ln w="76200">
            <a:solidFill>
              <a:srgbClr val="4F2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schemeClr>
              </a:solidFill>
            </a:endParaRPr>
          </a:p>
        </p:txBody>
      </p:sp>
      <p:pic>
        <p:nvPicPr>
          <p:cNvPr id="12" name="Picture 11">
            <a:extLst>
              <a:ext uri="{FF2B5EF4-FFF2-40B4-BE49-F238E27FC236}">
                <a16:creationId xmlns:a16="http://schemas.microsoft.com/office/drawing/2014/main" id="{E4AE9464-97F0-4DF5-AC0A-C9001B809008}"/>
              </a:ext>
            </a:extLst>
          </p:cNvPr>
          <p:cNvPicPr>
            <a:picLocks noChangeAspect="1"/>
          </p:cNvPicPr>
          <p:nvPr/>
        </p:nvPicPr>
        <p:blipFill>
          <a:blip r:embed="rId40"/>
          <a:stretch>
            <a:fillRect/>
          </a:stretch>
        </p:blipFill>
        <p:spPr>
          <a:xfrm>
            <a:off x="6302877" y="10071146"/>
            <a:ext cx="5944656" cy="2684416"/>
          </a:xfrm>
          <a:prstGeom prst="rect">
            <a:avLst/>
          </a:prstGeom>
        </p:spPr>
      </p:pic>
      <p:sp>
        <p:nvSpPr>
          <p:cNvPr id="7" name="Rectangle 6">
            <a:extLst>
              <a:ext uri="{FF2B5EF4-FFF2-40B4-BE49-F238E27FC236}">
                <a16:creationId xmlns:a16="http://schemas.microsoft.com/office/drawing/2014/main" id="{2F97DCB0-E08D-497E-8591-AEDF77C13148}"/>
              </a:ext>
            </a:extLst>
          </p:cNvPr>
          <p:cNvSpPr/>
          <p:nvPr>
            <p:custDataLst>
              <p:tags r:id="rId2"/>
            </p:custDataLst>
          </p:nvPr>
        </p:nvSpPr>
        <p:spPr>
          <a:xfrm>
            <a:off x="12780000" y="4319999"/>
            <a:ext cx="16560000" cy="12060000"/>
          </a:xfrm>
          <a:prstGeom prst="rect">
            <a:avLst/>
          </a:prstGeom>
          <a:solidFill>
            <a:schemeClr val="tx2">
              <a:lumMod val="20000"/>
              <a:lumOff val="80000"/>
            </a:schemeClr>
          </a:solidFill>
          <a:ln w="76200">
            <a:solidFill>
              <a:srgbClr val="4F2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schemeClr>
              </a:solidFill>
            </a:endParaRPr>
          </a:p>
        </p:txBody>
      </p:sp>
      <p:pic>
        <p:nvPicPr>
          <p:cNvPr id="11" name="Picture 10">
            <a:extLst>
              <a:ext uri="{FF2B5EF4-FFF2-40B4-BE49-F238E27FC236}">
                <a16:creationId xmlns:a16="http://schemas.microsoft.com/office/drawing/2014/main" id="{A741FBA1-5459-4282-AAC1-BCE41B5BBF6C}"/>
              </a:ext>
            </a:extLst>
          </p:cNvPr>
          <p:cNvPicPr>
            <a:picLocks noChangeAspect="1"/>
          </p:cNvPicPr>
          <p:nvPr/>
        </p:nvPicPr>
        <p:blipFill rotWithShape="1">
          <a:blip r:embed="rId41"/>
          <a:srcRect b="19820"/>
          <a:stretch/>
        </p:blipFill>
        <p:spPr>
          <a:xfrm>
            <a:off x="17789187" y="13197754"/>
            <a:ext cx="5343525" cy="2734075"/>
          </a:xfrm>
          <a:prstGeom prst="rect">
            <a:avLst/>
          </a:prstGeom>
        </p:spPr>
      </p:pic>
      <p:pic>
        <p:nvPicPr>
          <p:cNvPr id="10" name="Picture 9" descr="A screenshot of a computer&#10;&#10;Description generated with very high confidence">
            <a:extLst>
              <a:ext uri="{FF2B5EF4-FFF2-40B4-BE49-F238E27FC236}">
                <a16:creationId xmlns:a16="http://schemas.microsoft.com/office/drawing/2014/main" id="{2C80AF2C-E07E-46BE-9EAB-A58B8F1A3061}"/>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3062967" y="5892959"/>
            <a:ext cx="10914480" cy="5936511"/>
          </a:xfrm>
          <a:prstGeom prst="rect">
            <a:avLst/>
          </a:prstGeom>
        </p:spPr>
      </p:pic>
      <p:sp>
        <p:nvSpPr>
          <p:cNvPr id="37" name="object 82"/>
          <p:cNvSpPr txBox="1"/>
          <p:nvPr>
            <p:custDataLst>
              <p:tags r:id="rId3"/>
            </p:custDataLst>
          </p:nvPr>
        </p:nvSpPr>
        <p:spPr>
          <a:xfrm>
            <a:off x="12746837" y="16717962"/>
            <a:ext cx="16560000" cy="3960000"/>
          </a:xfrm>
          <a:prstGeom prst="rect">
            <a:avLst/>
          </a:prstGeom>
          <a:solidFill>
            <a:schemeClr val="bg2">
              <a:lumMod val="20000"/>
              <a:lumOff val="80000"/>
            </a:schemeClr>
          </a:solidFill>
          <a:ln w="76200">
            <a:solidFill>
              <a:schemeClr val="bg2">
                <a:lumMod val="40000"/>
                <a:lumOff val="60000"/>
              </a:schemeClr>
            </a:solidFill>
          </a:ln>
        </p:spPr>
        <p:txBody>
          <a:bodyPr vert="horz" wrap="square" lIns="180000" tIns="180000" rIns="180000" bIns="180000" rtlCol="0">
            <a:spAutoFit/>
          </a:bodyPr>
          <a:lstStyle/>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a:p>
            <a:pPr algn="just">
              <a:spcBef>
                <a:spcPts val="600"/>
              </a:spcBef>
            </a:pPr>
            <a:endParaRPr lang="fr-FR" sz="2800" b="1" spc="140" dirty="0">
              <a:solidFill>
                <a:schemeClr val="tx1">
                  <a:lumMod val="50000"/>
                </a:schemeClr>
              </a:solidFill>
              <a:latin typeface="Georgia-Bold"/>
              <a:cs typeface="Trebuchet MS"/>
            </a:endParaRPr>
          </a:p>
        </p:txBody>
      </p:sp>
      <p:sp>
        <p:nvSpPr>
          <p:cNvPr id="39" name="object 82"/>
          <p:cNvSpPr txBox="1"/>
          <p:nvPr>
            <p:custDataLst>
              <p:tags r:id="rId4"/>
            </p:custDataLst>
          </p:nvPr>
        </p:nvSpPr>
        <p:spPr>
          <a:xfrm>
            <a:off x="900000" y="4320000"/>
            <a:ext cx="11520000" cy="2880000"/>
          </a:xfrm>
          <a:prstGeom prst="rect">
            <a:avLst/>
          </a:prstGeom>
          <a:solidFill>
            <a:schemeClr val="bg2">
              <a:lumMod val="20000"/>
              <a:lumOff val="80000"/>
            </a:schemeClr>
          </a:solidFill>
          <a:ln w="76200">
            <a:solidFill>
              <a:schemeClr val="bg2">
                <a:lumMod val="40000"/>
                <a:lumOff val="60000"/>
              </a:schemeClr>
            </a:solidFill>
          </a:ln>
        </p:spPr>
        <p:txBody>
          <a:bodyPr vert="horz" wrap="square" lIns="180000" tIns="180000" rIns="180000" bIns="180000" rtlCol="0">
            <a:spAutoFit/>
          </a:bodyPr>
          <a:lstStyle/>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p:txBody>
      </p:sp>
      <p:sp>
        <p:nvSpPr>
          <p:cNvPr id="112" name="object 82">
            <a:extLst>
              <a:ext uri="{FF2B5EF4-FFF2-40B4-BE49-F238E27FC236}">
                <a16:creationId xmlns:a16="http://schemas.microsoft.com/office/drawing/2014/main" id="{B5CB5B5B-F67B-4309-874B-DAC83C261658}"/>
              </a:ext>
            </a:extLst>
          </p:cNvPr>
          <p:cNvSpPr txBox="1"/>
          <p:nvPr>
            <p:custDataLst>
              <p:tags r:id="rId5"/>
            </p:custDataLst>
          </p:nvPr>
        </p:nvSpPr>
        <p:spPr>
          <a:xfrm>
            <a:off x="900000" y="15574962"/>
            <a:ext cx="11520000" cy="3240000"/>
          </a:xfrm>
          <a:prstGeom prst="rect">
            <a:avLst/>
          </a:prstGeom>
          <a:solidFill>
            <a:schemeClr val="bg2">
              <a:lumMod val="20000"/>
              <a:lumOff val="80000"/>
            </a:schemeClr>
          </a:solidFill>
          <a:ln w="76200">
            <a:solidFill>
              <a:schemeClr val="bg2">
                <a:lumMod val="40000"/>
                <a:lumOff val="60000"/>
              </a:schemeClr>
            </a:solidFill>
          </a:ln>
        </p:spPr>
        <p:txBody>
          <a:bodyPr vert="horz" wrap="square" lIns="180000" tIns="180000" rIns="180000" bIns="180000" rtlCol="0">
            <a:spAutoFit/>
          </a:bodyPr>
          <a:lstStyle/>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a:p>
            <a:pPr algn="just">
              <a:spcBef>
                <a:spcPts val="600"/>
              </a:spcBef>
            </a:pPr>
            <a:endParaRPr lang="fr-FR" sz="2000" b="1" spc="60" dirty="0">
              <a:solidFill>
                <a:srgbClr val="000000"/>
              </a:solidFill>
              <a:latin typeface="Trebuchet MS"/>
              <a:cs typeface="Trebuchet MS"/>
            </a:endParaRPr>
          </a:p>
        </p:txBody>
      </p:sp>
      <p:sp>
        <p:nvSpPr>
          <p:cNvPr id="114" name="Rectangle 113">
            <a:extLst>
              <a:ext uri="{FF2B5EF4-FFF2-40B4-BE49-F238E27FC236}">
                <a16:creationId xmlns:a16="http://schemas.microsoft.com/office/drawing/2014/main" id="{BC05D0D6-DF51-4323-BBF8-B3016E4ACB7A}"/>
              </a:ext>
            </a:extLst>
          </p:cNvPr>
          <p:cNvSpPr/>
          <p:nvPr>
            <p:custDataLst>
              <p:tags r:id="rId6"/>
            </p:custDataLst>
          </p:nvPr>
        </p:nvSpPr>
        <p:spPr>
          <a:xfrm>
            <a:off x="900000" y="19032468"/>
            <a:ext cx="11520000" cy="1663434"/>
          </a:xfrm>
          <a:prstGeom prst="rect">
            <a:avLst/>
          </a:prstGeom>
          <a:solidFill>
            <a:schemeClr val="tx2">
              <a:lumMod val="20000"/>
              <a:lumOff val="80000"/>
            </a:schemeClr>
          </a:solidFill>
          <a:ln w="76200">
            <a:solidFill>
              <a:srgbClr val="4F2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133" name="Rectangle 132">
            <a:extLst>
              <a:ext uri="{FF2B5EF4-FFF2-40B4-BE49-F238E27FC236}">
                <a16:creationId xmlns:a16="http://schemas.microsoft.com/office/drawing/2014/main" id="{F6015036-374A-4DEA-942B-3907133854AA}"/>
              </a:ext>
            </a:extLst>
          </p:cNvPr>
          <p:cNvSpPr/>
          <p:nvPr>
            <p:custDataLst>
              <p:tags r:id="rId7"/>
            </p:custDataLst>
          </p:nvPr>
        </p:nvSpPr>
        <p:spPr>
          <a:xfrm>
            <a:off x="1052049" y="5059362"/>
            <a:ext cx="7991592" cy="1508105"/>
          </a:xfrm>
          <a:prstGeom prst="rect">
            <a:avLst/>
          </a:prstGeom>
        </p:spPr>
        <p:txBody>
          <a:bodyPr wrap="square">
            <a:spAutoFit/>
          </a:bodyPr>
          <a:lstStyle/>
          <a:p>
            <a:r>
              <a:rPr lang="fr-FR" sz="2800" b="1" dirty="0">
                <a:solidFill>
                  <a:schemeClr val="tx1">
                    <a:lumMod val="50000"/>
                  </a:schemeClr>
                </a:solidFill>
                <a:latin typeface="Georgia-Bold"/>
                <a:cs typeface="Arial" panose="020B0604020202020204" pitchFamily="34" charset="0"/>
              </a:rPr>
              <a:t>1.</a:t>
            </a:r>
            <a:r>
              <a:rPr lang="fr-FR" sz="2800" b="1" dirty="0">
                <a:solidFill>
                  <a:schemeClr val="tx1">
                    <a:lumMod val="50000"/>
                  </a:schemeClr>
                </a:solidFill>
                <a:latin typeface="Georgia-Bold"/>
              </a:rPr>
              <a:t> </a:t>
            </a:r>
            <a:r>
              <a:rPr lang="fr-CH" sz="2800" dirty="0">
                <a:solidFill>
                  <a:schemeClr val="tx1">
                    <a:lumMod val="50000"/>
                  </a:schemeClr>
                </a:solidFill>
                <a:latin typeface="Georgia-Bold"/>
                <a:cs typeface="Arial" panose="020B0604020202020204" pitchFamily="34" charset="0"/>
              </a:rPr>
              <a:t>Open a web browser and go to: </a:t>
            </a:r>
          </a:p>
          <a:p>
            <a:r>
              <a:rPr lang="fr-CH" sz="3600" b="1" dirty="0">
                <a:solidFill>
                  <a:schemeClr val="tx1">
                    <a:lumMod val="50000"/>
                  </a:schemeClr>
                </a:solidFill>
                <a:latin typeface="Georgia-Bold"/>
                <a:cs typeface="Arial" panose="020B0604020202020204" pitchFamily="34" charset="0"/>
              </a:rPr>
              <a:t>http://</a:t>
            </a:r>
            <a:r>
              <a:rPr lang="fr-CH" sz="3600" b="1" dirty="0">
                <a:solidFill>
                  <a:schemeClr val="tx1">
                    <a:lumMod val="50000"/>
                  </a:schemeClr>
                </a:solidFill>
                <a:highlight>
                  <a:srgbClr val="FFFF00"/>
                </a:highlight>
                <a:latin typeface="Georgia-Bold"/>
                <a:cs typeface="Arial" panose="020B0604020202020204" pitchFamily="34" charset="0"/>
              </a:rPr>
              <a:t>IP_ADDRESS</a:t>
            </a:r>
            <a:r>
              <a:rPr lang="fr-CH" sz="3600" b="1" dirty="0">
                <a:solidFill>
                  <a:schemeClr val="tx1">
                    <a:lumMod val="50000"/>
                  </a:schemeClr>
                </a:solidFill>
                <a:latin typeface="Georgia-Bold"/>
                <a:cs typeface="Arial" panose="020B0604020202020204" pitchFamily="34" charset="0"/>
              </a:rPr>
              <a:t>/argus</a:t>
            </a:r>
            <a:endParaRPr lang="en-US" sz="3600" b="1" dirty="0">
              <a:solidFill>
                <a:schemeClr val="tx1">
                  <a:lumMod val="50000"/>
                </a:schemeClr>
              </a:solidFill>
              <a:latin typeface="Georgia-Bold"/>
              <a:cs typeface="Arial" panose="020B0604020202020204" pitchFamily="34" charset="0"/>
            </a:endParaRPr>
          </a:p>
          <a:p>
            <a:endParaRPr lang="en-US" sz="2800" dirty="0">
              <a:solidFill>
                <a:schemeClr val="tx1">
                  <a:lumMod val="50000"/>
                </a:schemeClr>
              </a:solidFill>
              <a:latin typeface="Georgia-Bold"/>
              <a:cs typeface="Arial" panose="020B0604020202020204" pitchFamily="34" charset="0"/>
            </a:endParaRPr>
          </a:p>
        </p:txBody>
      </p:sp>
      <p:sp>
        <p:nvSpPr>
          <p:cNvPr id="172" name="Rectangle 171">
            <a:extLst>
              <a:ext uri="{FF2B5EF4-FFF2-40B4-BE49-F238E27FC236}">
                <a16:creationId xmlns:a16="http://schemas.microsoft.com/office/drawing/2014/main" id="{3E07E5A9-14A4-4F3E-9DA3-D460AE51ED90}"/>
              </a:ext>
            </a:extLst>
          </p:cNvPr>
          <p:cNvSpPr/>
          <p:nvPr>
            <p:custDataLst>
              <p:tags r:id="rId8"/>
            </p:custDataLst>
          </p:nvPr>
        </p:nvSpPr>
        <p:spPr>
          <a:xfrm>
            <a:off x="884237" y="4297362"/>
            <a:ext cx="5996983" cy="769441"/>
          </a:xfrm>
          <a:prstGeom prst="rect">
            <a:avLst/>
          </a:prstGeom>
        </p:spPr>
        <p:txBody>
          <a:bodyPr wrap="square">
            <a:spAutoFit/>
          </a:bodyPr>
          <a:lstStyle/>
          <a:p>
            <a:r>
              <a:rPr lang="fr-FR" sz="4400" b="1" dirty="0">
                <a:solidFill>
                  <a:schemeClr val="tx1">
                    <a:lumMod val="50000"/>
                  </a:schemeClr>
                </a:solidFill>
                <a:latin typeface="Georgia-Bold"/>
                <a:cs typeface="Arial" panose="020B0604020202020204" pitchFamily="34" charset="0"/>
              </a:rPr>
              <a:t>Access and </a:t>
            </a:r>
            <a:r>
              <a:rPr lang="fr-FR" sz="4400" b="1" dirty="0" err="1">
                <a:solidFill>
                  <a:schemeClr val="tx1">
                    <a:lumMod val="50000"/>
                  </a:schemeClr>
                </a:solidFill>
                <a:latin typeface="Georgia-Bold"/>
                <a:cs typeface="Arial" panose="020B0604020202020204" pitchFamily="34" charset="0"/>
              </a:rPr>
              <a:t>navigate</a:t>
            </a:r>
            <a:endParaRPr lang="en-US" sz="4400" dirty="0">
              <a:solidFill>
                <a:schemeClr val="tx1">
                  <a:lumMod val="50000"/>
                </a:schemeClr>
              </a:solidFill>
              <a:latin typeface="Georgia-Bold"/>
              <a:cs typeface="Arial" panose="020B0604020202020204" pitchFamily="34" charset="0"/>
            </a:endParaRPr>
          </a:p>
        </p:txBody>
      </p:sp>
      <p:sp>
        <p:nvSpPr>
          <p:cNvPr id="228" name="Rectangle 227">
            <a:extLst>
              <a:ext uri="{FF2B5EF4-FFF2-40B4-BE49-F238E27FC236}">
                <a16:creationId xmlns:a16="http://schemas.microsoft.com/office/drawing/2014/main" id="{CBA96727-DD70-4E6D-A49B-10FCEA4BA7D0}"/>
              </a:ext>
            </a:extLst>
          </p:cNvPr>
          <p:cNvSpPr/>
          <p:nvPr>
            <p:custDataLst>
              <p:tags r:id="rId9"/>
            </p:custDataLst>
          </p:nvPr>
        </p:nvSpPr>
        <p:spPr>
          <a:xfrm>
            <a:off x="12847637" y="4373562"/>
            <a:ext cx="10705175" cy="769441"/>
          </a:xfrm>
          <a:prstGeom prst="rect">
            <a:avLst/>
          </a:prstGeom>
        </p:spPr>
        <p:txBody>
          <a:bodyPr wrap="none">
            <a:spAutoFit/>
          </a:bodyPr>
          <a:lstStyle/>
          <a:p>
            <a:r>
              <a:rPr lang="fr-FR" sz="4400" b="1" dirty="0" err="1">
                <a:solidFill>
                  <a:schemeClr val="tx1">
                    <a:lumMod val="50000"/>
                  </a:schemeClr>
                </a:solidFill>
                <a:latin typeface="Georgia-Bold"/>
              </a:rPr>
              <a:t>Validate</a:t>
            </a:r>
            <a:r>
              <a:rPr lang="fr-FR" sz="4400" b="1" dirty="0">
                <a:solidFill>
                  <a:schemeClr val="tx1">
                    <a:lumMod val="50000"/>
                  </a:schemeClr>
                </a:solidFill>
                <a:latin typeface="Georgia-Bold"/>
              </a:rPr>
              <a:t> or </a:t>
            </a:r>
            <a:r>
              <a:rPr lang="fr-FR" sz="4400" b="1" dirty="0" err="1">
                <a:solidFill>
                  <a:schemeClr val="tx1">
                    <a:lumMod val="50000"/>
                  </a:schemeClr>
                </a:solidFill>
                <a:latin typeface="Georgia-Bold"/>
              </a:rPr>
              <a:t>reject</a:t>
            </a:r>
            <a:r>
              <a:rPr lang="fr-FR" sz="4400" b="1" dirty="0">
                <a:solidFill>
                  <a:schemeClr val="tx1">
                    <a:lumMod val="50000"/>
                  </a:schemeClr>
                </a:solidFill>
                <a:latin typeface="Georgia-Bold"/>
              </a:rPr>
              <a:t> </a:t>
            </a:r>
            <a:r>
              <a:rPr lang="fr-FR" sz="4400" b="1" dirty="0" err="1">
                <a:solidFill>
                  <a:schemeClr val="tx1">
                    <a:lumMod val="50000"/>
                  </a:schemeClr>
                </a:solidFill>
                <a:latin typeface="Georgia-Bold"/>
              </a:rPr>
              <a:t>the</a:t>
            </a:r>
            <a:r>
              <a:rPr lang="fr-FR" sz="4400" b="1" dirty="0">
                <a:solidFill>
                  <a:schemeClr val="tx1">
                    <a:lumMod val="50000"/>
                  </a:schemeClr>
                </a:solidFill>
                <a:latin typeface="Georgia-Bold"/>
              </a:rPr>
              <a:t> </a:t>
            </a:r>
            <a:r>
              <a:rPr lang="fr-FR" sz="4400" b="1" dirty="0" err="1">
                <a:solidFill>
                  <a:schemeClr val="tx1">
                    <a:lumMod val="50000"/>
                  </a:schemeClr>
                </a:solidFill>
                <a:latin typeface="Georgia-Bold"/>
              </a:rPr>
              <a:t>weekly</a:t>
            </a:r>
            <a:r>
              <a:rPr lang="fr-FR" sz="4400" b="1" dirty="0">
                <a:solidFill>
                  <a:schemeClr val="tx1">
                    <a:lumMod val="50000"/>
                  </a:schemeClr>
                </a:solidFill>
                <a:latin typeface="Georgia-Bold"/>
              </a:rPr>
              <a:t> reports</a:t>
            </a:r>
            <a:endParaRPr lang="en-US" sz="4400" dirty="0">
              <a:solidFill>
                <a:schemeClr val="tx1">
                  <a:lumMod val="50000"/>
                </a:schemeClr>
              </a:solidFill>
              <a:latin typeface="Georgia-Bold"/>
            </a:endParaRPr>
          </a:p>
        </p:txBody>
      </p:sp>
      <p:sp>
        <p:nvSpPr>
          <p:cNvPr id="250" name="Rectangle 249">
            <a:extLst>
              <a:ext uri="{FF2B5EF4-FFF2-40B4-BE49-F238E27FC236}">
                <a16:creationId xmlns:a16="http://schemas.microsoft.com/office/drawing/2014/main" id="{7D749238-1A3A-4965-B4D9-A1A43650A95F}"/>
              </a:ext>
            </a:extLst>
          </p:cNvPr>
          <p:cNvSpPr/>
          <p:nvPr>
            <p:custDataLst>
              <p:tags r:id="rId10"/>
            </p:custDataLst>
          </p:nvPr>
        </p:nvSpPr>
        <p:spPr>
          <a:xfrm>
            <a:off x="12737898" y="16717962"/>
            <a:ext cx="16340339" cy="769441"/>
          </a:xfrm>
          <a:prstGeom prst="rect">
            <a:avLst/>
          </a:prstGeom>
        </p:spPr>
        <p:txBody>
          <a:bodyPr wrap="square">
            <a:spAutoFit/>
          </a:bodyPr>
          <a:lstStyle/>
          <a:p>
            <a:r>
              <a:rPr lang="fr-FR" sz="4400" b="1" dirty="0" err="1">
                <a:solidFill>
                  <a:schemeClr val="tx1">
                    <a:lumMod val="50000"/>
                  </a:schemeClr>
                </a:solidFill>
                <a:latin typeface="Georgia-Bold"/>
              </a:rPr>
              <a:t>Download</a:t>
            </a:r>
            <a:r>
              <a:rPr lang="fr-FR" sz="4400" b="1" dirty="0">
                <a:solidFill>
                  <a:schemeClr val="tx1">
                    <a:lumMod val="50000"/>
                  </a:schemeClr>
                </a:solidFill>
                <a:latin typeface="Georgia-Bold"/>
              </a:rPr>
              <a:t> </a:t>
            </a:r>
            <a:r>
              <a:rPr lang="fr-FR" sz="4400" b="1" dirty="0" err="1">
                <a:solidFill>
                  <a:schemeClr val="tx1">
                    <a:lumMod val="50000"/>
                  </a:schemeClr>
                </a:solidFill>
                <a:latin typeface="Georgia-Bold"/>
              </a:rPr>
              <a:t>your</a:t>
            </a:r>
            <a:r>
              <a:rPr lang="fr-FR" sz="4400" b="1" dirty="0">
                <a:solidFill>
                  <a:schemeClr val="tx1">
                    <a:lumMod val="50000"/>
                  </a:schemeClr>
                </a:solidFill>
                <a:latin typeface="Georgia-Bold"/>
              </a:rPr>
              <a:t> </a:t>
            </a:r>
            <a:r>
              <a:rPr lang="fr-FR" sz="4400" b="1" dirty="0" err="1">
                <a:solidFill>
                  <a:schemeClr val="tx1">
                    <a:lumMod val="50000"/>
                  </a:schemeClr>
                </a:solidFill>
                <a:latin typeface="Georgia-Bold"/>
              </a:rPr>
              <a:t>weekly</a:t>
            </a:r>
            <a:r>
              <a:rPr lang="fr-FR" sz="4400" b="1" dirty="0">
                <a:solidFill>
                  <a:schemeClr val="tx1">
                    <a:lumMod val="50000"/>
                  </a:schemeClr>
                </a:solidFill>
                <a:latin typeface="Georgia-Bold"/>
              </a:rPr>
              <a:t> </a:t>
            </a:r>
            <a:r>
              <a:rPr lang="fr-FR" sz="4400" b="1" dirty="0" err="1">
                <a:solidFill>
                  <a:schemeClr val="tx1">
                    <a:lumMod val="50000"/>
                  </a:schemeClr>
                </a:solidFill>
                <a:latin typeface="Georgia-Bold"/>
              </a:rPr>
              <a:t>epidemiological</a:t>
            </a:r>
            <a:r>
              <a:rPr lang="fr-FR" sz="4400" b="1" dirty="0">
                <a:solidFill>
                  <a:schemeClr val="tx1">
                    <a:lumMod val="50000"/>
                  </a:schemeClr>
                </a:solidFill>
                <a:latin typeface="Georgia-Bold"/>
              </a:rPr>
              <a:t> </a:t>
            </a:r>
            <a:r>
              <a:rPr lang="fr-FR" sz="4400" b="1" dirty="0" err="1">
                <a:solidFill>
                  <a:schemeClr val="tx1">
                    <a:lumMod val="50000"/>
                  </a:schemeClr>
                </a:solidFill>
                <a:latin typeface="Georgia-Bold"/>
              </a:rPr>
              <a:t>summary</a:t>
            </a:r>
            <a:endParaRPr lang="en-US" sz="4400" dirty="0">
              <a:solidFill>
                <a:schemeClr val="tx1">
                  <a:lumMod val="50000"/>
                </a:schemeClr>
              </a:solidFill>
              <a:latin typeface="Georgia-Bold"/>
            </a:endParaRPr>
          </a:p>
        </p:txBody>
      </p:sp>
      <p:sp>
        <p:nvSpPr>
          <p:cNvPr id="102" name="TextBox 161">
            <a:extLst>
              <a:ext uri="{FF2B5EF4-FFF2-40B4-BE49-F238E27FC236}">
                <a16:creationId xmlns:a16="http://schemas.microsoft.com/office/drawing/2014/main" id="{49A57243-CBA5-4964-953E-A80411160EFB}"/>
              </a:ext>
            </a:extLst>
          </p:cNvPr>
          <p:cNvSpPr txBox="1"/>
          <p:nvPr>
            <p:custDataLst>
              <p:tags r:id="rId11"/>
            </p:custDataLst>
          </p:nvPr>
        </p:nvSpPr>
        <p:spPr>
          <a:xfrm>
            <a:off x="22336389" y="2662240"/>
            <a:ext cx="6978385" cy="707886"/>
          </a:xfrm>
          <a:prstGeom prst="rect">
            <a:avLst/>
          </a:prstGeom>
          <a:noFill/>
        </p:spPr>
        <p:txBody>
          <a:bodyPr wrap="none" rtlCol="0">
            <a:spAutoFit/>
          </a:bodyPr>
          <a:lstStyle>
            <a:defPPr>
              <a:defRPr lang="fr-FR"/>
            </a:defPPr>
            <a:lvl1pPr marL="0" algn="l" defTabSz="1373703" rtl="0" eaLnBrk="1" latinLnBrk="0" hangingPunct="1">
              <a:defRPr sz="2704" kern="1200">
                <a:solidFill>
                  <a:schemeClr val="tx1"/>
                </a:solidFill>
                <a:latin typeface="+mn-lt"/>
                <a:ea typeface="+mn-ea"/>
                <a:cs typeface="+mn-cs"/>
              </a:defRPr>
            </a:lvl1pPr>
            <a:lvl2pPr marL="686852" algn="l" defTabSz="1373703" rtl="0" eaLnBrk="1" latinLnBrk="0" hangingPunct="1">
              <a:defRPr sz="2704" kern="1200">
                <a:solidFill>
                  <a:schemeClr val="tx1"/>
                </a:solidFill>
                <a:latin typeface="+mn-lt"/>
                <a:ea typeface="+mn-ea"/>
                <a:cs typeface="+mn-cs"/>
              </a:defRPr>
            </a:lvl2pPr>
            <a:lvl3pPr marL="1373703" algn="l" defTabSz="1373703" rtl="0" eaLnBrk="1" latinLnBrk="0" hangingPunct="1">
              <a:defRPr sz="2704" kern="1200">
                <a:solidFill>
                  <a:schemeClr val="tx1"/>
                </a:solidFill>
                <a:latin typeface="+mn-lt"/>
                <a:ea typeface="+mn-ea"/>
                <a:cs typeface="+mn-cs"/>
              </a:defRPr>
            </a:lvl3pPr>
            <a:lvl4pPr marL="2060555" algn="l" defTabSz="1373703" rtl="0" eaLnBrk="1" latinLnBrk="0" hangingPunct="1">
              <a:defRPr sz="2704" kern="1200">
                <a:solidFill>
                  <a:schemeClr val="tx1"/>
                </a:solidFill>
                <a:latin typeface="+mn-lt"/>
                <a:ea typeface="+mn-ea"/>
                <a:cs typeface="+mn-cs"/>
              </a:defRPr>
            </a:lvl4pPr>
            <a:lvl5pPr marL="2747406" algn="l" defTabSz="1373703" rtl="0" eaLnBrk="1" latinLnBrk="0" hangingPunct="1">
              <a:defRPr sz="2704" kern="1200">
                <a:solidFill>
                  <a:schemeClr val="tx1"/>
                </a:solidFill>
                <a:latin typeface="+mn-lt"/>
                <a:ea typeface="+mn-ea"/>
                <a:cs typeface="+mn-cs"/>
              </a:defRPr>
            </a:lvl5pPr>
            <a:lvl6pPr marL="3434258" algn="l" defTabSz="1373703" rtl="0" eaLnBrk="1" latinLnBrk="0" hangingPunct="1">
              <a:defRPr sz="2704" kern="1200">
                <a:solidFill>
                  <a:schemeClr val="tx1"/>
                </a:solidFill>
                <a:latin typeface="+mn-lt"/>
                <a:ea typeface="+mn-ea"/>
                <a:cs typeface="+mn-cs"/>
              </a:defRPr>
            </a:lvl6pPr>
            <a:lvl7pPr marL="4121109" algn="l" defTabSz="1373703" rtl="0" eaLnBrk="1" latinLnBrk="0" hangingPunct="1">
              <a:defRPr sz="2704" kern="1200">
                <a:solidFill>
                  <a:schemeClr val="tx1"/>
                </a:solidFill>
                <a:latin typeface="+mn-lt"/>
                <a:ea typeface="+mn-ea"/>
                <a:cs typeface="+mn-cs"/>
              </a:defRPr>
            </a:lvl7pPr>
            <a:lvl8pPr marL="4807961" algn="l" defTabSz="1373703" rtl="0" eaLnBrk="1" latinLnBrk="0" hangingPunct="1">
              <a:defRPr sz="2704" kern="1200">
                <a:solidFill>
                  <a:schemeClr val="tx1"/>
                </a:solidFill>
                <a:latin typeface="+mn-lt"/>
                <a:ea typeface="+mn-ea"/>
                <a:cs typeface="+mn-cs"/>
              </a:defRPr>
            </a:lvl8pPr>
            <a:lvl9pPr marL="5494812" algn="l" defTabSz="1373703" rtl="0" eaLnBrk="1" latinLnBrk="0" hangingPunct="1">
              <a:defRPr sz="2704" kern="1200">
                <a:solidFill>
                  <a:schemeClr val="tx1"/>
                </a:solidFill>
                <a:latin typeface="+mn-lt"/>
                <a:ea typeface="+mn-ea"/>
                <a:cs typeface="+mn-cs"/>
              </a:defRPr>
            </a:lvl9pPr>
          </a:lstStyle>
          <a:p>
            <a:r>
              <a:rPr lang="fr-CH" sz="4000" b="1" dirty="0">
                <a:solidFill>
                  <a:srgbClr val="FF0000"/>
                </a:solidFill>
              </a:rPr>
              <a:t>Country logo + </a:t>
            </a:r>
            <a:r>
              <a:rPr lang="fr-CH" sz="4000" b="1" dirty="0" err="1">
                <a:solidFill>
                  <a:srgbClr val="FF0000"/>
                </a:solidFill>
              </a:rPr>
              <a:t>heading</a:t>
            </a:r>
            <a:r>
              <a:rPr lang="fr-CH" sz="4000" b="1" dirty="0">
                <a:solidFill>
                  <a:srgbClr val="FF0000"/>
                </a:solidFill>
              </a:rPr>
              <a:t> </a:t>
            </a:r>
            <a:r>
              <a:rPr lang="fr-CH" sz="4000" b="1" dirty="0" err="1">
                <a:solidFill>
                  <a:srgbClr val="FF0000"/>
                </a:solidFill>
              </a:rPr>
              <a:t>ministry</a:t>
            </a:r>
            <a:endParaRPr lang="en-US" sz="4000" b="1" dirty="0">
              <a:solidFill>
                <a:srgbClr val="FF0000"/>
              </a:solidFill>
            </a:endParaRPr>
          </a:p>
        </p:txBody>
      </p:sp>
      <p:sp>
        <p:nvSpPr>
          <p:cNvPr id="101" name="object 114">
            <a:extLst>
              <a:ext uri="{FF2B5EF4-FFF2-40B4-BE49-F238E27FC236}">
                <a16:creationId xmlns:a16="http://schemas.microsoft.com/office/drawing/2014/main" id="{724A8E00-49FD-4268-8ECA-90C771A2EE7C}"/>
              </a:ext>
            </a:extLst>
          </p:cNvPr>
          <p:cNvSpPr txBox="1"/>
          <p:nvPr>
            <p:custDataLst>
              <p:tags r:id="rId12"/>
            </p:custDataLst>
          </p:nvPr>
        </p:nvSpPr>
        <p:spPr>
          <a:xfrm>
            <a:off x="1624695" y="765373"/>
            <a:ext cx="19985942" cy="2769989"/>
          </a:xfrm>
          <a:prstGeom prst="rect">
            <a:avLst/>
          </a:prstGeom>
        </p:spPr>
        <p:txBody>
          <a:bodyPr vert="horz" wrap="square" lIns="0" tIns="0" rIns="0" bIns="0" rtlCol="0">
            <a:spAutoFit/>
          </a:bodyPr>
          <a:lstStyle/>
          <a:p>
            <a:pPr algn="ctr"/>
            <a:r>
              <a:rPr lang="fr-FR" sz="6000" b="1" dirty="0">
                <a:solidFill>
                  <a:schemeClr val="accent6"/>
                </a:solidFill>
                <a:latin typeface="Arial" panose="020B0604020202020204" pitchFamily="34" charset="0"/>
                <a:cs typeface="Arial" panose="020B0604020202020204" pitchFamily="34" charset="0"/>
              </a:rPr>
              <a:t>INTERMEDIATE AND CENTRAL LEVELS</a:t>
            </a:r>
          </a:p>
          <a:p>
            <a:pPr algn="ctr"/>
            <a:endParaRPr lang="fr-FR" sz="6000" b="1" dirty="0">
              <a:solidFill>
                <a:schemeClr val="accent6"/>
              </a:solidFill>
              <a:latin typeface="Arial" panose="020B0604020202020204" pitchFamily="34" charset="0"/>
              <a:cs typeface="Arial" panose="020B0604020202020204" pitchFamily="34" charset="0"/>
            </a:endParaRPr>
          </a:p>
          <a:p>
            <a:pPr algn="ctr"/>
            <a:r>
              <a:rPr lang="fr-FR" sz="6000" b="1" dirty="0">
                <a:solidFill>
                  <a:schemeClr val="accent6"/>
                </a:solidFill>
                <a:latin typeface="Arial" panose="020B0604020202020204" pitchFamily="34" charset="0"/>
                <a:cs typeface="Arial" panose="020B0604020202020204" pitchFamily="34" charset="0"/>
              </a:rPr>
              <a:t>Use </a:t>
            </a:r>
            <a:r>
              <a:rPr lang="fr-FR" sz="6000" b="1" dirty="0" err="1">
                <a:solidFill>
                  <a:schemeClr val="accent6"/>
                </a:solidFill>
                <a:latin typeface="Arial" panose="020B0604020202020204" pitchFamily="34" charset="0"/>
                <a:cs typeface="Arial" panose="020B0604020202020204" pitchFamily="34" charset="0"/>
              </a:rPr>
              <a:t>the</a:t>
            </a:r>
            <a:r>
              <a:rPr lang="fr-FR" sz="6000" b="1" dirty="0">
                <a:solidFill>
                  <a:schemeClr val="accent6"/>
                </a:solidFill>
                <a:latin typeface="Arial" panose="020B0604020202020204" pitchFamily="34" charset="0"/>
                <a:cs typeface="Arial" panose="020B0604020202020204" pitchFamily="34" charset="0"/>
              </a:rPr>
              <a:t> Argus web </a:t>
            </a:r>
            <a:r>
              <a:rPr lang="fr-FR" sz="6000" b="1" dirty="0" err="1">
                <a:solidFill>
                  <a:schemeClr val="accent6"/>
                </a:solidFill>
                <a:latin typeface="Arial" panose="020B0604020202020204" pitchFamily="34" charset="0"/>
                <a:cs typeface="Arial" panose="020B0604020202020204" pitchFamily="34" charset="0"/>
              </a:rPr>
              <a:t>platform</a:t>
            </a:r>
            <a:endParaRPr lang="en-US" sz="6000" dirty="0">
              <a:solidFill>
                <a:schemeClr val="accent6"/>
              </a:solidFill>
              <a:latin typeface="Arial" panose="020B0604020202020204" pitchFamily="34" charset="0"/>
              <a:cs typeface="Arial" panose="020B0604020202020204" pitchFamily="34" charset="0"/>
            </a:endParaRPr>
          </a:p>
        </p:txBody>
      </p:sp>
      <p:sp>
        <p:nvSpPr>
          <p:cNvPr id="111" name="Rectangle 110">
            <a:extLst>
              <a:ext uri="{FF2B5EF4-FFF2-40B4-BE49-F238E27FC236}">
                <a16:creationId xmlns:a16="http://schemas.microsoft.com/office/drawing/2014/main" id="{49317C9F-0BDB-466D-AE7D-BD23123ECC76}"/>
              </a:ext>
            </a:extLst>
          </p:cNvPr>
          <p:cNvSpPr/>
          <p:nvPr>
            <p:custDataLst>
              <p:tags r:id="rId13"/>
            </p:custDataLst>
          </p:nvPr>
        </p:nvSpPr>
        <p:spPr>
          <a:xfrm>
            <a:off x="884237" y="7474090"/>
            <a:ext cx="10817385" cy="769441"/>
          </a:xfrm>
          <a:prstGeom prst="rect">
            <a:avLst/>
          </a:prstGeom>
        </p:spPr>
        <p:txBody>
          <a:bodyPr wrap="none">
            <a:spAutoFit/>
          </a:bodyPr>
          <a:lstStyle/>
          <a:p>
            <a:r>
              <a:rPr lang="fr-FR" sz="4400" b="1" dirty="0" err="1">
                <a:solidFill>
                  <a:schemeClr val="tx1">
                    <a:lumMod val="50000"/>
                  </a:schemeClr>
                </a:solidFill>
                <a:latin typeface="Georgia-Bold"/>
              </a:rPr>
              <a:t>Perform</a:t>
            </a:r>
            <a:r>
              <a:rPr lang="fr-FR" sz="4400" b="1" dirty="0">
                <a:solidFill>
                  <a:schemeClr val="tx1">
                    <a:lumMod val="50000"/>
                  </a:schemeClr>
                </a:solidFill>
                <a:latin typeface="Georgia-Bold"/>
              </a:rPr>
              <a:t> and export custom analyses</a:t>
            </a:r>
            <a:endParaRPr lang="en-US" sz="4400" dirty="0">
              <a:solidFill>
                <a:schemeClr val="tx1">
                  <a:lumMod val="50000"/>
                </a:schemeClr>
              </a:solidFill>
              <a:latin typeface="Georgia-Bold"/>
            </a:endParaRPr>
          </a:p>
        </p:txBody>
      </p:sp>
      <p:sp>
        <p:nvSpPr>
          <p:cNvPr id="113" name="Rectangle 112">
            <a:extLst>
              <a:ext uri="{FF2B5EF4-FFF2-40B4-BE49-F238E27FC236}">
                <a16:creationId xmlns:a16="http://schemas.microsoft.com/office/drawing/2014/main" id="{D65DB713-C245-4945-B9A8-F8E0A150E3FB}"/>
              </a:ext>
            </a:extLst>
          </p:cNvPr>
          <p:cNvSpPr/>
          <p:nvPr>
            <p:custDataLst>
              <p:tags r:id="rId14"/>
            </p:custDataLst>
          </p:nvPr>
        </p:nvSpPr>
        <p:spPr>
          <a:xfrm>
            <a:off x="884237" y="15601256"/>
            <a:ext cx="5650906" cy="769441"/>
          </a:xfrm>
          <a:prstGeom prst="rect">
            <a:avLst/>
          </a:prstGeom>
        </p:spPr>
        <p:txBody>
          <a:bodyPr wrap="none">
            <a:spAutoFit/>
          </a:bodyPr>
          <a:lstStyle/>
          <a:p>
            <a:r>
              <a:rPr lang="fr-FR" sz="4400" b="1" dirty="0">
                <a:solidFill>
                  <a:schemeClr val="tx1">
                    <a:lumMod val="50000"/>
                  </a:schemeClr>
                </a:solidFill>
                <a:latin typeface="Georgia-Bold"/>
              </a:rPr>
              <a:t>Access </a:t>
            </a:r>
            <a:r>
              <a:rPr lang="fr-FR" sz="4400" b="1" dirty="0" err="1">
                <a:solidFill>
                  <a:schemeClr val="tx1">
                    <a:lumMod val="50000"/>
                  </a:schemeClr>
                </a:solidFill>
                <a:latin typeface="Georgia-Bold"/>
              </a:rPr>
              <a:t>dashboards</a:t>
            </a:r>
            <a:endParaRPr lang="en-US" sz="4400" dirty="0">
              <a:solidFill>
                <a:schemeClr val="tx1">
                  <a:lumMod val="50000"/>
                </a:schemeClr>
              </a:solidFill>
              <a:latin typeface="Georgia-Bold"/>
            </a:endParaRPr>
          </a:p>
        </p:txBody>
      </p:sp>
      <p:sp>
        <p:nvSpPr>
          <p:cNvPr id="115" name="Rectangle 114">
            <a:extLst>
              <a:ext uri="{FF2B5EF4-FFF2-40B4-BE49-F238E27FC236}">
                <a16:creationId xmlns:a16="http://schemas.microsoft.com/office/drawing/2014/main" id="{8996B57E-9659-4137-A8B0-66010B053321}"/>
              </a:ext>
            </a:extLst>
          </p:cNvPr>
          <p:cNvSpPr/>
          <p:nvPr>
            <p:custDataLst>
              <p:tags r:id="rId15"/>
            </p:custDataLst>
          </p:nvPr>
        </p:nvSpPr>
        <p:spPr>
          <a:xfrm>
            <a:off x="884237" y="19003962"/>
            <a:ext cx="11725067" cy="769441"/>
          </a:xfrm>
          <a:prstGeom prst="rect">
            <a:avLst/>
          </a:prstGeom>
        </p:spPr>
        <p:txBody>
          <a:bodyPr wrap="square">
            <a:spAutoFit/>
          </a:bodyPr>
          <a:lstStyle/>
          <a:p>
            <a:r>
              <a:rPr lang="fr-FR" sz="4400" b="1" dirty="0" err="1">
                <a:solidFill>
                  <a:schemeClr val="tx1">
                    <a:lumMod val="50000"/>
                  </a:schemeClr>
                </a:solidFill>
                <a:latin typeface="Georgia-Bold"/>
              </a:rPr>
              <a:t>Browse</a:t>
            </a:r>
            <a:r>
              <a:rPr lang="fr-FR" sz="4400" b="1" dirty="0">
                <a:solidFill>
                  <a:schemeClr val="tx1">
                    <a:lumMod val="50000"/>
                  </a:schemeClr>
                </a:solidFill>
                <a:latin typeface="Georgia-Bold"/>
              </a:rPr>
              <a:t> archives</a:t>
            </a:r>
            <a:endParaRPr lang="en-US" sz="4400" dirty="0">
              <a:solidFill>
                <a:schemeClr val="tx1">
                  <a:lumMod val="50000"/>
                </a:schemeClr>
              </a:solidFill>
              <a:latin typeface="Georgia-Bold"/>
            </a:endParaRPr>
          </a:p>
        </p:txBody>
      </p:sp>
      <p:pic>
        <p:nvPicPr>
          <p:cNvPr id="16" name="Picture 15">
            <a:extLst>
              <a:ext uri="{FF2B5EF4-FFF2-40B4-BE49-F238E27FC236}">
                <a16:creationId xmlns:a16="http://schemas.microsoft.com/office/drawing/2014/main" id="{3F2BD2F7-AB00-4EE7-85E1-C4BABB4AA67A}"/>
              </a:ext>
            </a:extLst>
          </p:cNvPr>
          <p:cNvPicPr>
            <a:picLocks noChangeAspect="1"/>
          </p:cNvPicPr>
          <p:nvPr>
            <p:custDataLst>
              <p:tags r:id="rId16"/>
            </p:custDataLst>
          </p:nvPr>
        </p:nvPicPr>
        <p:blipFill>
          <a:blip r:embed="rId43">
            <a:extLst>
              <a:ext uri="{28A0092B-C50C-407E-A947-70E740481C1C}">
                <a14:useLocalDpi xmlns:a14="http://schemas.microsoft.com/office/drawing/2010/main" val="0"/>
              </a:ext>
            </a:extLst>
          </a:blip>
          <a:stretch>
            <a:fillRect/>
          </a:stretch>
        </p:blipFill>
        <p:spPr>
          <a:xfrm>
            <a:off x="26106437" y="7726362"/>
            <a:ext cx="2975176" cy="986380"/>
          </a:xfrm>
          <a:prstGeom prst="rect">
            <a:avLst/>
          </a:prstGeom>
        </p:spPr>
      </p:pic>
      <p:pic>
        <p:nvPicPr>
          <p:cNvPr id="25" name="Picture 24">
            <a:extLst>
              <a:ext uri="{FF2B5EF4-FFF2-40B4-BE49-F238E27FC236}">
                <a16:creationId xmlns:a16="http://schemas.microsoft.com/office/drawing/2014/main" id="{837A5150-A22A-4E6D-8C4A-E62309B427D8}"/>
              </a:ext>
            </a:extLst>
          </p:cNvPr>
          <p:cNvPicPr>
            <a:picLocks noChangeAspect="1"/>
          </p:cNvPicPr>
          <p:nvPr>
            <p:custDataLst>
              <p:tags r:id="rId17"/>
            </p:custDataLst>
          </p:nvPr>
        </p:nvPicPr>
        <p:blipFill>
          <a:blip r:embed="rId44" cstate="print">
            <a:extLst>
              <a:ext uri="{28A0092B-C50C-407E-A947-70E740481C1C}">
                <a14:useLocalDpi xmlns:a14="http://schemas.microsoft.com/office/drawing/2010/main" val="0"/>
              </a:ext>
            </a:extLst>
          </a:blip>
          <a:stretch>
            <a:fillRect/>
          </a:stretch>
        </p:blipFill>
        <p:spPr>
          <a:xfrm>
            <a:off x="23552811" y="18013362"/>
            <a:ext cx="5503407" cy="2254988"/>
          </a:xfrm>
          <a:prstGeom prst="rect">
            <a:avLst/>
          </a:prstGeom>
        </p:spPr>
      </p:pic>
      <p:pic>
        <p:nvPicPr>
          <p:cNvPr id="31" name="Picture 30" descr="A screenshot of a cell phone&#10;&#10;Description generated with very high confidence">
            <a:extLst>
              <a:ext uri="{FF2B5EF4-FFF2-40B4-BE49-F238E27FC236}">
                <a16:creationId xmlns:a16="http://schemas.microsoft.com/office/drawing/2014/main" id="{4A9F8270-10F7-4C46-BEFA-475AEF1D66B3}"/>
              </a:ext>
            </a:extLst>
          </p:cNvPr>
          <p:cNvPicPr>
            <a:picLocks noChangeAspect="1"/>
          </p:cNvPicPr>
          <p:nvPr>
            <p:custDataLst>
              <p:tags r:id="rId18"/>
            </p:custDataLst>
          </p:nvPr>
        </p:nvPicPr>
        <p:blipFill>
          <a:blip r:embed="rId45" cstate="print">
            <a:extLst>
              <a:ext uri="{28A0092B-C50C-407E-A947-70E740481C1C}">
                <a14:useLocalDpi xmlns:a14="http://schemas.microsoft.com/office/drawing/2010/main" val="0"/>
              </a:ext>
            </a:extLst>
          </a:blip>
          <a:stretch>
            <a:fillRect/>
          </a:stretch>
        </p:blipFill>
        <p:spPr>
          <a:xfrm>
            <a:off x="8266449" y="16400706"/>
            <a:ext cx="2852194" cy="1680757"/>
          </a:xfrm>
          <a:prstGeom prst="rect">
            <a:avLst/>
          </a:prstGeom>
        </p:spPr>
      </p:pic>
      <p:pic>
        <p:nvPicPr>
          <p:cNvPr id="227" name="Picture 226" descr="A screenshot of a social media post&#10;&#10;Description generated with very high confidence">
            <a:extLst>
              <a:ext uri="{FF2B5EF4-FFF2-40B4-BE49-F238E27FC236}">
                <a16:creationId xmlns:a16="http://schemas.microsoft.com/office/drawing/2014/main" id="{2A82EC6E-FAD6-4581-AD88-FC5FFA5A5B96}"/>
              </a:ext>
            </a:extLst>
          </p:cNvPr>
          <p:cNvPicPr>
            <a:picLocks noChangeAspect="1"/>
          </p:cNvPicPr>
          <p:nvPr>
            <p:custDataLst>
              <p:tags r:id="rId19"/>
            </p:custDataLst>
          </p:nvPr>
        </p:nvPicPr>
        <p:blipFill>
          <a:blip r:embed="rId46" cstate="print">
            <a:extLst>
              <a:ext uri="{28A0092B-C50C-407E-A947-70E740481C1C}">
                <a14:useLocalDpi xmlns:a14="http://schemas.microsoft.com/office/drawing/2010/main" val="0"/>
              </a:ext>
            </a:extLst>
          </a:blip>
          <a:stretch>
            <a:fillRect/>
          </a:stretch>
        </p:blipFill>
        <p:spPr>
          <a:xfrm>
            <a:off x="9406314" y="17230090"/>
            <a:ext cx="2852195" cy="1556941"/>
          </a:xfrm>
          <a:prstGeom prst="rect">
            <a:avLst/>
          </a:prstGeom>
        </p:spPr>
      </p:pic>
      <p:pic>
        <p:nvPicPr>
          <p:cNvPr id="236" name="Picture 235">
            <a:extLst>
              <a:ext uri="{FF2B5EF4-FFF2-40B4-BE49-F238E27FC236}">
                <a16:creationId xmlns:a16="http://schemas.microsoft.com/office/drawing/2014/main" id="{B8831EFC-9CEE-4B41-B604-57A934D4555D}"/>
              </a:ext>
            </a:extLst>
          </p:cNvPr>
          <p:cNvPicPr>
            <a:picLocks noChangeAspect="1"/>
          </p:cNvPicPr>
          <p:nvPr>
            <p:custDataLst>
              <p:tags r:id="rId20"/>
            </p:custDataLst>
          </p:nvPr>
        </p:nvPicPr>
        <p:blipFill>
          <a:blip r:embed="rId47"/>
          <a:stretch>
            <a:fillRect/>
          </a:stretch>
        </p:blipFill>
        <p:spPr>
          <a:xfrm>
            <a:off x="1124564" y="19671912"/>
            <a:ext cx="961905" cy="885714"/>
          </a:xfrm>
          <a:prstGeom prst="rect">
            <a:avLst/>
          </a:prstGeom>
        </p:spPr>
      </p:pic>
      <p:sp>
        <p:nvSpPr>
          <p:cNvPr id="143" name="Rectangle 142">
            <a:extLst>
              <a:ext uri="{FF2B5EF4-FFF2-40B4-BE49-F238E27FC236}">
                <a16:creationId xmlns:a16="http://schemas.microsoft.com/office/drawing/2014/main" id="{49FAD81E-8C48-4E1A-B508-F44D5690C317}"/>
              </a:ext>
            </a:extLst>
          </p:cNvPr>
          <p:cNvSpPr/>
          <p:nvPr>
            <p:custDataLst>
              <p:tags r:id="rId21"/>
            </p:custDataLst>
          </p:nvPr>
        </p:nvSpPr>
        <p:spPr>
          <a:xfrm>
            <a:off x="994653" y="6202362"/>
            <a:ext cx="6059827" cy="954107"/>
          </a:xfrm>
          <a:prstGeom prst="rect">
            <a:avLst/>
          </a:prstGeom>
        </p:spPr>
        <p:txBody>
          <a:bodyPr wrap="square">
            <a:spAutoFit/>
          </a:bodyPr>
          <a:lstStyle/>
          <a:p>
            <a:r>
              <a:rPr lang="en-GB" sz="2800" b="1" dirty="0">
                <a:solidFill>
                  <a:schemeClr val="tx1">
                    <a:lumMod val="50000"/>
                  </a:schemeClr>
                </a:solidFill>
                <a:latin typeface="Georgia-Bold"/>
              </a:rPr>
              <a:t>2. </a:t>
            </a:r>
            <a:r>
              <a:rPr lang="en-GB" sz="2800" dirty="0">
                <a:solidFill>
                  <a:schemeClr val="tx1">
                    <a:lumMod val="50000"/>
                  </a:schemeClr>
                </a:solidFill>
                <a:latin typeface="Georgia-Bold"/>
              </a:rPr>
              <a:t>Enter your username and password and click on “Login”</a:t>
            </a:r>
          </a:p>
        </p:txBody>
      </p:sp>
      <p:sp>
        <p:nvSpPr>
          <p:cNvPr id="144" name="Rectangle 143">
            <a:extLst>
              <a:ext uri="{FF2B5EF4-FFF2-40B4-BE49-F238E27FC236}">
                <a16:creationId xmlns:a16="http://schemas.microsoft.com/office/drawing/2014/main" id="{7AD386D5-A5F9-4110-9ED6-86460E43D71F}"/>
              </a:ext>
            </a:extLst>
          </p:cNvPr>
          <p:cNvSpPr/>
          <p:nvPr>
            <p:custDataLst>
              <p:tags r:id="rId22"/>
            </p:custDataLst>
          </p:nvPr>
        </p:nvSpPr>
        <p:spPr>
          <a:xfrm>
            <a:off x="12943889" y="5213991"/>
            <a:ext cx="15219948" cy="523220"/>
          </a:xfrm>
          <a:prstGeom prst="rect">
            <a:avLst/>
          </a:prstGeom>
        </p:spPr>
        <p:txBody>
          <a:bodyPr wrap="square">
            <a:spAutoFit/>
          </a:bodyPr>
          <a:lstStyle/>
          <a:p>
            <a:r>
              <a:rPr lang="en-US" sz="2800" dirty="0">
                <a:solidFill>
                  <a:schemeClr val="tx1">
                    <a:lumMod val="50000"/>
                  </a:schemeClr>
                </a:solidFill>
                <a:latin typeface="Georgia-Bold"/>
              </a:rPr>
              <a:t>Once you log in to the platform, you will see all the reports needing to be validated or rejected.</a:t>
            </a:r>
          </a:p>
        </p:txBody>
      </p:sp>
      <p:sp>
        <p:nvSpPr>
          <p:cNvPr id="145" name="TextBox 144">
            <a:extLst>
              <a:ext uri="{FF2B5EF4-FFF2-40B4-BE49-F238E27FC236}">
                <a16:creationId xmlns:a16="http://schemas.microsoft.com/office/drawing/2014/main" id="{01011AD6-960B-42F9-A5B2-140C887BE546}"/>
              </a:ext>
            </a:extLst>
          </p:cNvPr>
          <p:cNvSpPr txBox="1"/>
          <p:nvPr>
            <p:custDataLst>
              <p:tags r:id="rId23"/>
            </p:custDataLst>
          </p:nvPr>
        </p:nvSpPr>
        <p:spPr>
          <a:xfrm>
            <a:off x="24125237" y="5893762"/>
            <a:ext cx="4873867" cy="1815882"/>
          </a:xfrm>
          <a:prstGeom prst="rect">
            <a:avLst/>
          </a:prstGeom>
        </p:spPr>
        <p:txBody>
          <a:bodyPr wrap="square">
            <a:spAutoFit/>
          </a:bodyPr>
          <a:lstStyle>
            <a:defPPr>
              <a:defRPr lang="fr-FR"/>
            </a:defPPr>
            <a:lvl1pPr>
              <a:defRPr sz="2800">
                <a:solidFill>
                  <a:schemeClr val="tx1">
                    <a:lumMod val="50000"/>
                  </a:schemeClr>
                </a:solidFill>
                <a:latin typeface="Georgia-Bold"/>
              </a:defRPr>
            </a:lvl1pPr>
          </a:lstStyle>
          <a:p>
            <a:r>
              <a:rPr lang="en-US" dirty="0"/>
              <a:t>In case of a  “conflicting” report, several versions exist. You need to validate or reject the most recent version.</a:t>
            </a:r>
          </a:p>
        </p:txBody>
      </p:sp>
      <p:sp>
        <p:nvSpPr>
          <p:cNvPr id="146" name="TextBox 145">
            <a:extLst>
              <a:ext uri="{FF2B5EF4-FFF2-40B4-BE49-F238E27FC236}">
                <a16:creationId xmlns:a16="http://schemas.microsoft.com/office/drawing/2014/main" id="{D830BD43-2287-401F-96CF-D2652B5F9360}"/>
              </a:ext>
            </a:extLst>
          </p:cNvPr>
          <p:cNvSpPr txBox="1"/>
          <p:nvPr>
            <p:custDataLst>
              <p:tags r:id="rId24"/>
            </p:custDataLst>
          </p:nvPr>
        </p:nvSpPr>
        <p:spPr>
          <a:xfrm>
            <a:off x="16200437" y="12079942"/>
            <a:ext cx="7596704" cy="523220"/>
          </a:xfrm>
          <a:prstGeom prst="rect">
            <a:avLst/>
          </a:prstGeom>
        </p:spPr>
        <p:txBody>
          <a:bodyPr wrap="square">
            <a:spAutoFit/>
          </a:bodyPr>
          <a:lstStyle>
            <a:defPPr>
              <a:defRPr lang="fr-FR"/>
            </a:defPPr>
            <a:lvl1pPr>
              <a:defRPr sz="2800">
                <a:solidFill>
                  <a:schemeClr val="tx1">
                    <a:lumMod val="50000"/>
                  </a:schemeClr>
                </a:solidFill>
                <a:latin typeface="Georgia-Bold"/>
              </a:defRPr>
            </a:lvl1pPr>
          </a:lstStyle>
          <a:p>
            <a:r>
              <a:rPr lang="en-US" dirty="0"/>
              <a:t>Press the button to validate or reject a report.</a:t>
            </a:r>
          </a:p>
        </p:txBody>
      </p:sp>
      <p:sp>
        <p:nvSpPr>
          <p:cNvPr id="147" name="TextBox 146">
            <a:extLst>
              <a:ext uri="{FF2B5EF4-FFF2-40B4-BE49-F238E27FC236}">
                <a16:creationId xmlns:a16="http://schemas.microsoft.com/office/drawing/2014/main" id="{2C0DB7FC-5237-4B51-AA79-18D4D6D56E85}"/>
              </a:ext>
            </a:extLst>
          </p:cNvPr>
          <p:cNvSpPr txBox="1"/>
          <p:nvPr>
            <p:custDataLst>
              <p:tags r:id="rId25"/>
            </p:custDataLst>
          </p:nvPr>
        </p:nvSpPr>
        <p:spPr>
          <a:xfrm>
            <a:off x="12923837" y="13365162"/>
            <a:ext cx="4746318" cy="2677656"/>
          </a:xfrm>
          <a:prstGeom prst="rect">
            <a:avLst/>
          </a:prstGeom>
        </p:spPr>
        <p:txBody>
          <a:bodyPr wrap="square">
            <a:spAutoFit/>
          </a:bodyPr>
          <a:lstStyle>
            <a:defPPr>
              <a:defRPr lang="fr-FR"/>
            </a:defPPr>
            <a:lvl1pPr>
              <a:defRPr sz="2800">
                <a:solidFill>
                  <a:schemeClr val="tx1">
                    <a:lumMod val="50000"/>
                  </a:schemeClr>
                </a:solidFill>
                <a:latin typeface="Georgia-Bold"/>
              </a:defRPr>
            </a:lvl1pPr>
          </a:lstStyle>
          <a:p>
            <a:r>
              <a:rPr lang="en-US" dirty="0"/>
              <a:t>If you are the surveillance officer at an upper level (e.g. regional level), you will validate or reject aggregated reports from the level below (e.g. district level).</a:t>
            </a:r>
          </a:p>
        </p:txBody>
      </p:sp>
      <p:sp>
        <p:nvSpPr>
          <p:cNvPr id="148" name="TextBox 147">
            <a:extLst>
              <a:ext uri="{FF2B5EF4-FFF2-40B4-BE49-F238E27FC236}">
                <a16:creationId xmlns:a16="http://schemas.microsoft.com/office/drawing/2014/main" id="{7744F854-3E37-4026-992C-37182F3E3508}"/>
              </a:ext>
            </a:extLst>
          </p:cNvPr>
          <p:cNvSpPr txBox="1"/>
          <p:nvPr>
            <p:custDataLst>
              <p:tags r:id="rId26"/>
            </p:custDataLst>
          </p:nvPr>
        </p:nvSpPr>
        <p:spPr>
          <a:xfrm>
            <a:off x="25495258" y="13906162"/>
            <a:ext cx="3811579" cy="1815882"/>
          </a:xfrm>
          <a:prstGeom prst="rect">
            <a:avLst/>
          </a:prstGeom>
        </p:spPr>
        <p:txBody>
          <a:bodyPr wrap="square">
            <a:spAutoFit/>
          </a:bodyPr>
          <a:lstStyle>
            <a:defPPr>
              <a:defRPr lang="fr-FR"/>
            </a:defPPr>
            <a:lvl1pPr>
              <a:defRPr sz="2800">
                <a:solidFill>
                  <a:schemeClr val="tx1">
                    <a:lumMod val="50000"/>
                  </a:schemeClr>
                </a:solidFill>
                <a:latin typeface="Georgia-Bold"/>
              </a:defRPr>
            </a:lvl1pPr>
          </a:lstStyle>
          <a:p>
            <a:r>
              <a:rPr lang="en-US" dirty="0"/>
              <a:t>For aggregated reports, you can see how many facility reports they represent.</a:t>
            </a:r>
          </a:p>
        </p:txBody>
      </p:sp>
      <p:sp>
        <p:nvSpPr>
          <p:cNvPr id="149" name="TextBox 148">
            <a:extLst>
              <a:ext uri="{FF2B5EF4-FFF2-40B4-BE49-F238E27FC236}">
                <a16:creationId xmlns:a16="http://schemas.microsoft.com/office/drawing/2014/main" id="{21430DD7-C3E2-4906-80A4-0E384062FD6C}"/>
              </a:ext>
            </a:extLst>
          </p:cNvPr>
          <p:cNvSpPr txBox="1"/>
          <p:nvPr>
            <p:custDataLst>
              <p:tags r:id="rId27"/>
            </p:custDataLst>
          </p:nvPr>
        </p:nvSpPr>
        <p:spPr>
          <a:xfrm>
            <a:off x="24356770" y="9494619"/>
            <a:ext cx="4873867" cy="3108543"/>
          </a:xfrm>
          <a:prstGeom prst="rect">
            <a:avLst/>
          </a:prstGeom>
        </p:spPr>
        <p:txBody>
          <a:bodyPr wrap="square">
            <a:spAutoFit/>
          </a:bodyPr>
          <a:lstStyle>
            <a:defPPr>
              <a:defRPr lang="fr-FR"/>
            </a:defPPr>
            <a:lvl1pPr>
              <a:defRPr sz="2800">
                <a:solidFill>
                  <a:schemeClr val="tx1">
                    <a:lumMod val="50000"/>
                  </a:schemeClr>
                </a:solidFill>
                <a:latin typeface="Georgia-Bold"/>
              </a:defRPr>
            </a:lvl1pPr>
          </a:lstStyle>
          <a:p>
            <a:r>
              <a:rPr lang="en-US" dirty="0"/>
              <a:t>Thresholds have been defined for diseases and conditions under weekly surveillance. If a threshold is reached, the disease is highlighted. You need to perform urgently an assessment of the situation.</a:t>
            </a:r>
          </a:p>
        </p:txBody>
      </p:sp>
      <p:sp>
        <p:nvSpPr>
          <p:cNvPr id="150" name="TextBox 149">
            <a:extLst>
              <a:ext uri="{FF2B5EF4-FFF2-40B4-BE49-F238E27FC236}">
                <a16:creationId xmlns:a16="http://schemas.microsoft.com/office/drawing/2014/main" id="{1017B81D-097A-4134-B8B3-578E6D33DA80}"/>
              </a:ext>
            </a:extLst>
          </p:cNvPr>
          <p:cNvSpPr txBox="1"/>
          <p:nvPr>
            <p:custDataLst>
              <p:tags r:id="rId28"/>
            </p:custDataLst>
          </p:nvPr>
        </p:nvSpPr>
        <p:spPr>
          <a:xfrm>
            <a:off x="12923837" y="17708562"/>
            <a:ext cx="6864102" cy="2677656"/>
          </a:xfrm>
          <a:prstGeom prst="rect">
            <a:avLst/>
          </a:prstGeom>
        </p:spPr>
        <p:txBody>
          <a:bodyPr wrap="square">
            <a:spAutoFit/>
          </a:bodyPr>
          <a:lstStyle>
            <a:defPPr>
              <a:defRPr lang="fr-FR"/>
            </a:defPPr>
            <a:lvl1pPr>
              <a:defRPr sz="2800">
                <a:solidFill>
                  <a:schemeClr val="tx1">
                    <a:lumMod val="50000"/>
                  </a:schemeClr>
                </a:solidFill>
                <a:latin typeface="Georgia-Bold"/>
              </a:defRPr>
            </a:lvl1pPr>
          </a:lstStyle>
          <a:p>
            <a:r>
              <a:rPr lang="en-US" dirty="0"/>
              <a:t>Once you have validated or rejected all your reports, you will be asked to download the epidemiological situation summary for your area. Download it and check if there is an epidemiological threat requiring a rapid response.</a:t>
            </a:r>
          </a:p>
        </p:txBody>
      </p:sp>
      <p:sp>
        <p:nvSpPr>
          <p:cNvPr id="151" name="Rectangle 150">
            <a:extLst>
              <a:ext uri="{FF2B5EF4-FFF2-40B4-BE49-F238E27FC236}">
                <a16:creationId xmlns:a16="http://schemas.microsoft.com/office/drawing/2014/main" id="{8EF04D9D-CC8C-4502-89A1-4C53F9B115DB}"/>
              </a:ext>
            </a:extLst>
          </p:cNvPr>
          <p:cNvSpPr/>
          <p:nvPr>
            <p:custDataLst>
              <p:tags r:id="rId29"/>
            </p:custDataLst>
          </p:nvPr>
        </p:nvSpPr>
        <p:spPr>
          <a:xfrm>
            <a:off x="1028455" y="8335962"/>
            <a:ext cx="6583437" cy="2677656"/>
          </a:xfrm>
          <a:prstGeom prst="rect">
            <a:avLst/>
          </a:prstGeom>
        </p:spPr>
        <p:txBody>
          <a:bodyPr wrap="square">
            <a:spAutoFit/>
          </a:bodyPr>
          <a:lstStyle/>
          <a:p>
            <a:r>
              <a:rPr lang="en-GB" sz="2800" dirty="0">
                <a:solidFill>
                  <a:schemeClr val="tx1">
                    <a:lumMod val="50000"/>
                  </a:schemeClr>
                </a:solidFill>
                <a:latin typeface="Georgia-Bold"/>
              </a:rPr>
              <a:t>Select the area and period of interest</a:t>
            </a:r>
          </a:p>
          <a:p>
            <a:pPr marL="514350" indent="-514350">
              <a:buFont typeface="+mj-lt"/>
              <a:buAutoNum type="arabicPeriod"/>
            </a:pPr>
            <a:r>
              <a:rPr lang="en-GB" sz="2800" dirty="0">
                <a:solidFill>
                  <a:schemeClr val="tx1">
                    <a:lumMod val="50000"/>
                  </a:schemeClr>
                </a:solidFill>
                <a:latin typeface="Georgia-Bold"/>
              </a:rPr>
              <a:t>Click on the “Show filters” button.</a:t>
            </a:r>
          </a:p>
          <a:p>
            <a:pPr marL="514350" indent="-514350">
              <a:buFont typeface="+mj-lt"/>
              <a:buAutoNum type="arabicPeriod"/>
            </a:pPr>
            <a:r>
              <a:rPr lang="en-GB" sz="2800" dirty="0">
                <a:solidFill>
                  <a:schemeClr val="tx1">
                    <a:lumMod val="50000"/>
                  </a:schemeClr>
                </a:solidFill>
                <a:latin typeface="Georgia-Bold"/>
              </a:rPr>
              <a:t>Select the appropriate period.</a:t>
            </a:r>
          </a:p>
          <a:p>
            <a:pPr marL="514350" indent="-514350">
              <a:buFont typeface="+mj-lt"/>
              <a:buAutoNum type="arabicPeriod"/>
            </a:pPr>
            <a:r>
              <a:rPr lang="en-GB" sz="2800" dirty="0">
                <a:solidFill>
                  <a:schemeClr val="tx1">
                    <a:lumMod val="50000"/>
                  </a:schemeClr>
                </a:solidFill>
                <a:latin typeface="Georgia-Bold"/>
              </a:rPr>
              <a:t>Select the appropriate site.</a:t>
            </a:r>
          </a:p>
          <a:p>
            <a:pPr marL="514350" indent="-514350">
              <a:buFont typeface="+mj-lt"/>
              <a:buAutoNum type="arabicPeriod"/>
            </a:pPr>
            <a:r>
              <a:rPr lang="en-GB" sz="2800" dirty="0">
                <a:solidFill>
                  <a:schemeClr val="tx1">
                    <a:lumMod val="50000"/>
                  </a:schemeClr>
                </a:solidFill>
                <a:latin typeface="Georgia-Bold"/>
              </a:rPr>
              <a:t>Click on the “Apply” button.</a:t>
            </a:r>
          </a:p>
          <a:p>
            <a:endParaRPr lang="en-GB" sz="2800" dirty="0">
              <a:solidFill>
                <a:schemeClr val="tx1">
                  <a:lumMod val="50000"/>
                </a:schemeClr>
              </a:solidFill>
              <a:latin typeface="Georgia-Bold"/>
            </a:endParaRPr>
          </a:p>
        </p:txBody>
      </p:sp>
      <p:sp>
        <p:nvSpPr>
          <p:cNvPr id="152" name="Rectangle 151">
            <a:extLst>
              <a:ext uri="{FF2B5EF4-FFF2-40B4-BE49-F238E27FC236}">
                <a16:creationId xmlns:a16="http://schemas.microsoft.com/office/drawing/2014/main" id="{DB7912B9-A958-401E-9EFC-D0B994B88C27}"/>
              </a:ext>
            </a:extLst>
          </p:cNvPr>
          <p:cNvSpPr/>
          <p:nvPr>
            <p:custDataLst>
              <p:tags r:id="rId30"/>
            </p:custDataLst>
          </p:nvPr>
        </p:nvSpPr>
        <p:spPr>
          <a:xfrm>
            <a:off x="960437" y="12069762"/>
            <a:ext cx="5118523" cy="3108543"/>
          </a:xfrm>
          <a:prstGeom prst="rect">
            <a:avLst/>
          </a:prstGeom>
        </p:spPr>
        <p:txBody>
          <a:bodyPr wrap="square">
            <a:spAutoFit/>
          </a:bodyPr>
          <a:lstStyle/>
          <a:p>
            <a:r>
              <a:rPr lang="en-GB" sz="2800" dirty="0">
                <a:solidFill>
                  <a:schemeClr val="tx1">
                    <a:lumMod val="50000"/>
                  </a:schemeClr>
                </a:solidFill>
                <a:latin typeface="Georgia-Bold"/>
              </a:rPr>
              <a:t>To download a specific weekly epidemiological summary:</a:t>
            </a:r>
          </a:p>
          <a:p>
            <a:r>
              <a:rPr lang="en-GB" sz="2800" dirty="0">
                <a:solidFill>
                  <a:schemeClr val="tx1">
                    <a:lumMod val="50000"/>
                  </a:schemeClr>
                </a:solidFill>
                <a:latin typeface="Georgia-Bold"/>
              </a:rPr>
              <a:t>1. Select the site of interest with the “Show filters” button.</a:t>
            </a:r>
          </a:p>
          <a:p>
            <a:r>
              <a:rPr lang="en-GB" sz="2800" dirty="0">
                <a:solidFill>
                  <a:schemeClr val="tx1">
                    <a:lumMod val="50000"/>
                  </a:schemeClr>
                </a:solidFill>
                <a:latin typeface="Georgia-Bold"/>
              </a:rPr>
              <a:t>2. Select the week and year of interest in the weekly epidemiologic summary area.</a:t>
            </a:r>
          </a:p>
        </p:txBody>
      </p:sp>
      <p:sp>
        <p:nvSpPr>
          <p:cNvPr id="153" name="Rectangle 152">
            <a:extLst>
              <a:ext uri="{FF2B5EF4-FFF2-40B4-BE49-F238E27FC236}">
                <a16:creationId xmlns:a16="http://schemas.microsoft.com/office/drawing/2014/main" id="{19D689C4-2BB3-4FA9-9549-E44C62DE86C2}"/>
              </a:ext>
            </a:extLst>
          </p:cNvPr>
          <p:cNvSpPr/>
          <p:nvPr>
            <p:custDataLst>
              <p:tags r:id="rId31"/>
            </p:custDataLst>
          </p:nvPr>
        </p:nvSpPr>
        <p:spPr>
          <a:xfrm>
            <a:off x="6751637" y="12947193"/>
            <a:ext cx="5587977" cy="2246769"/>
          </a:xfrm>
          <a:prstGeom prst="rect">
            <a:avLst/>
          </a:prstGeom>
        </p:spPr>
        <p:txBody>
          <a:bodyPr wrap="square">
            <a:spAutoFit/>
          </a:bodyPr>
          <a:lstStyle/>
          <a:p>
            <a:r>
              <a:rPr lang="fr-CH" sz="2800" dirty="0">
                <a:solidFill>
                  <a:schemeClr val="tx1">
                    <a:lumMod val="50000"/>
                  </a:schemeClr>
                </a:solidFill>
                <a:latin typeface="Georgia-Bold"/>
              </a:rPr>
              <a:t>To </a:t>
            </a:r>
            <a:r>
              <a:rPr lang="fr-CH" sz="2800" dirty="0" err="1">
                <a:solidFill>
                  <a:schemeClr val="tx1">
                    <a:lumMod val="50000"/>
                  </a:schemeClr>
                </a:solidFill>
                <a:latin typeface="Georgia-Bold"/>
              </a:rPr>
              <a:t>choose</a:t>
            </a:r>
            <a:r>
              <a:rPr lang="fr-CH" sz="2800" dirty="0">
                <a:solidFill>
                  <a:schemeClr val="tx1">
                    <a:lumMod val="50000"/>
                  </a:schemeClr>
                </a:solidFill>
                <a:latin typeface="Georgia-Bold"/>
              </a:rPr>
              <a:t> the </a:t>
            </a:r>
            <a:r>
              <a:rPr lang="fr-CH" sz="2800" dirty="0" err="1">
                <a:solidFill>
                  <a:schemeClr val="tx1">
                    <a:lumMod val="50000"/>
                  </a:schemeClr>
                </a:solidFill>
                <a:latin typeface="Georgia-Bold"/>
              </a:rPr>
              <a:t>analysis</a:t>
            </a:r>
            <a:r>
              <a:rPr lang="fr-CH" sz="2800" dirty="0">
                <a:solidFill>
                  <a:schemeClr val="tx1">
                    <a:lumMod val="50000"/>
                  </a:schemeClr>
                </a:solidFill>
                <a:latin typeface="Georgia-Bold"/>
              </a:rPr>
              <a:t> to </a:t>
            </a:r>
            <a:r>
              <a:rPr lang="fr-CH" sz="2800" dirty="0" err="1">
                <a:solidFill>
                  <a:schemeClr val="tx1">
                    <a:lumMod val="50000"/>
                  </a:schemeClr>
                </a:solidFill>
                <a:latin typeface="Georgia-Bold"/>
              </a:rPr>
              <a:t>be</a:t>
            </a:r>
            <a:r>
              <a:rPr lang="fr-CH" sz="2800" dirty="0">
                <a:solidFill>
                  <a:schemeClr val="tx1">
                    <a:lumMod val="50000"/>
                  </a:schemeClr>
                </a:solidFill>
                <a:latin typeface="Georgia-Bold"/>
              </a:rPr>
              <a:t> </a:t>
            </a:r>
            <a:r>
              <a:rPr lang="fr-CH" sz="2800" dirty="0" err="1">
                <a:solidFill>
                  <a:schemeClr val="tx1">
                    <a:lumMod val="50000"/>
                  </a:schemeClr>
                </a:solidFill>
                <a:latin typeface="Georgia-Bold"/>
              </a:rPr>
              <a:t>performed</a:t>
            </a:r>
            <a:r>
              <a:rPr lang="fr-CH" sz="2800" dirty="0">
                <a:solidFill>
                  <a:schemeClr val="tx1">
                    <a:lumMod val="50000"/>
                  </a:schemeClr>
                </a:solidFill>
                <a:latin typeface="Georgia-Bold"/>
              </a:rPr>
              <a:t> click on the </a:t>
            </a:r>
            <a:r>
              <a:rPr lang="en-GB" sz="2800" dirty="0">
                <a:solidFill>
                  <a:schemeClr val="tx1">
                    <a:lumMod val="50000"/>
                  </a:schemeClr>
                </a:solidFill>
                <a:latin typeface="Georgia-Bold"/>
              </a:rPr>
              <a:t>“Visualize”</a:t>
            </a:r>
            <a:r>
              <a:rPr lang="fr-CH" sz="2800" dirty="0">
                <a:solidFill>
                  <a:schemeClr val="tx1">
                    <a:lumMod val="50000"/>
                  </a:schemeClr>
                </a:solidFill>
                <a:latin typeface="Georgia-Bold"/>
              </a:rPr>
              <a:t> </a:t>
            </a:r>
            <a:r>
              <a:rPr lang="fr-CH" sz="2800" dirty="0" err="1">
                <a:solidFill>
                  <a:schemeClr val="tx1">
                    <a:lumMod val="50000"/>
                  </a:schemeClr>
                </a:solidFill>
                <a:latin typeface="Georgia-Bold"/>
              </a:rPr>
              <a:t>button</a:t>
            </a:r>
            <a:r>
              <a:rPr lang="fr-CH" sz="2800" dirty="0">
                <a:solidFill>
                  <a:schemeClr val="tx1">
                    <a:lumMod val="50000"/>
                  </a:schemeClr>
                </a:solidFill>
                <a:latin typeface="Georgia-Bold"/>
              </a:rPr>
              <a:t>.</a:t>
            </a:r>
          </a:p>
          <a:p>
            <a:r>
              <a:rPr lang="fr-CH" sz="2800" dirty="0">
                <a:solidFill>
                  <a:schemeClr val="tx1">
                    <a:lumMod val="50000"/>
                  </a:schemeClr>
                </a:solidFill>
                <a:latin typeface="Georgia-Bold"/>
              </a:rPr>
              <a:t>For the </a:t>
            </a:r>
            <a:r>
              <a:rPr lang="fr-CH" sz="2800" dirty="0" err="1">
                <a:solidFill>
                  <a:schemeClr val="tx1">
                    <a:lumMod val="50000"/>
                  </a:schemeClr>
                </a:solidFill>
                <a:latin typeface="Georgia-Bold"/>
              </a:rPr>
              <a:t>number</a:t>
            </a:r>
            <a:r>
              <a:rPr lang="fr-CH" sz="2800" dirty="0">
                <a:solidFill>
                  <a:schemeClr val="tx1">
                    <a:lumMod val="50000"/>
                  </a:schemeClr>
                </a:solidFill>
                <a:latin typeface="Georgia-Bold"/>
              </a:rPr>
              <a:t> of cases, </a:t>
            </a:r>
            <a:r>
              <a:rPr lang="fr-CH" sz="2800" dirty="0" err="1">
                <a:solidFill>
                  <a:schemeClr val="tx1">
                    <a:lumMod val="50000"/>
                  </a:schemeClr>
                </a:solidFill>
                <a:latin typeface="Georgia-Bold"/>
              </a:rPr>
              <a:t>choose</a:t>
            </a:r>
            <a:r>
              <a:rPr lang="fr-CH" sz="2800" dirty="0">
                <a:solidFill>
                  <a:schemeClr val="tx1">
                    <a:lumMod val="50000"/>
                  </a:schemeClr>
                </a:solidFill>
                <a:latin typeface="Georgia-Bold"/>
              </a:rPr>
              <a:t> first the </a:t>
            </a:r>
            <a:r>
              <a:rPr lang="fr-CH" sz="2800" dirty="0" err="1">
                <a:solidFill>
                  <a:schemeClr val="tx1">
                    <a:lumMod val="50000"/>
                  </a:schemeClr>
                </a:solidFill>
                <a:latin typeface="Georgia-Bold"/>
              </a:rPr>
              <a:t>disease</a:t>
            </a:r>
            <a:r>
              <a:rPr lang="fr-CH" sz="2800" dirty="0">
                <a:solidFill>
                  <a:schemeClr val="tx1">
                    <a:lumMod val="50000"/>
                  </a:schemeClr>
                </a:solidFill>
                <a:latin typeface="Georgia-Bold"/>
              </a:rPr>
              <a:t> of </a:t>
            </a:r>
            <a:r>
              <a:rPr lang="fr-CH" sz="2800" dirty="0" err="1">
                <a:solidFill>
                  <a:schemeClr val="tx1">
                    <a:lumMod val="50000"/>
                  </a:schemeClr>
                </a:solidFill>
                <a:latin typeface="Georgia-Bold"/>
              </a:rPr>
              <a:t>interest</a:t>
            </a:r>
            <a:r>
              <a:rPr lang="fr-CH" sz="2800" dirty="0">
                <a:solidFill>
                  <a:schemeClr val="tx1">
                    <a:lumMod val="50000"/>
                  </a:schemeClr>
                </a:solidFill>
                <a:latin typeface="Georgia-Bold"/>
              </a:rPr>
              <a:t>.</a:t>
            </a:r>
          </a:p>
        </p:txBody>
      </p:sp>
      <p:sp>
        <p:nvSpPr>
          <p:cNvPr id="154" name="Rectangle 153">
            <a:extLst>
              <a:ext uri="{FF2B5EF4-FFF2-40B4-BE49-F238E27FC236}">
                <a16:creationId xmlns:a16="http://schemas.microsoft.com/office/drawing/2014/main" id="{8FD87F9A-B0B2-4B85-9426-410B9155090E}"/>
              </a:ext>
            </a:extLst>
          </p:cNvPr>
          <p:cNvSpPr/>
          <p:nvPr>
            <p:custDataLst>
              <p:tags r:id="rId32"/>
            </p:custDataLst>
          </p:nvPr>
        </p:nvSpPr>
        <p:spPr>
          <a:xfrm>
            <a:off x="914839" y="16336962"/>
            <a:ext cx="7430449" cy="2246769"/>
          </a:xfrm>
          <a:prstGeom prst="rect">
            <a:avLst/>
          </a:prstGeom>
        </p:spPr>
        <p:txBody>
          <a:bodyPr wrap="square">
            <a:spAutoFit/>
          </a:bodyPr>
          <a:lstStyle/>
          <a:p>
            <a:r>
              <a:rPr lang="en-GB" sz="2800" dirty="0">
                <a:solidFill>
                  <a:schemeClr val="tx1">
                    <a:lumMod val="50000"/>
                  </a:schemeClr>
                </a:solidFill>
                <a:latin typeface="Georgia-Bold"/>
              </a:rPr>
              <a:t>Two dashboards present an overview of the administrative and epidemiological situation in the country.</a:t>
            </a:r>
          </a:p>
          <a:p>
            <a:r>
              <a:rPr lang="en-GB" sz="2800" dirty="0">
                <a:solidFill>
                  <a:schemeClr val="tx1">
                    <a:lumMod val="50000"/>
                  </a:schemeClr>
                </a:solidFill>
                <a:latin typeface="Georgia-Bold"/>
              </a:rPr>
              <a:t>Click on the button “Administrative report” or “Epidemiological report” to see them. </a:t>
            </a:r>
          </a:p>
        </p:txBody>
      </p:sp>
      <p:sp>
        <p:nvSpPr>
          <p:cNvPr id="157" name="Rectangle 156">
            <a:extLst>
              <a:ext uri="{FF2B5EF4-FFF2-40B4-BE49-F238E27FC236}">
                <a16:creationId xmlns:a16="http://schemas.microsoft.com/office/drawing/2014/main" id="{92563F0C-B99F-40F9-B4C5-1FF82F754BA3}"/>
              </a:ext>
            </a:extLst>
          </p:cNvPr>
          <p:cNvSpPr/>
          <p:nvPr>
            <p:custDataLst>
              <p:tags r:id="rId33"/>
            </p:custDataLst>
          </p:nvPr>
        </p:nvSpPr>
        <p:spPr>
          <a:xfrm>
            <a:off x="2158803" y="19689762"/>
            <a:ext cx="10214772" cy="954107"/>
          </a:xfrm>
          <a:prstGeom prst="rect">
            <a:avLst/>
          </a:prstGeom>
        </p:spPr>
        <p:txBody>
          <a:bodyPr wrap="square">
            <a:spAutoFit/>
          </a:bodyPr>
          <a:lstStyle/>
          <a:p>
            <a:r>
              <a:rPr lang="en-GB" sz="2800" dirty="0">
                <a:solidFill>
                  <a:schemeClr val="tx1">
                    <a:lumMod val="50000"/>
                  </a:schemeClr>
                </a:solidFill>
                <a:latin typeface="Georgia-Bold"/>
              </a:rPr>
              <a:t>Select the area and period of interest as mentioned above for custom analyses using the “Show filters” button.</a:t>
            </a:r>
          </a:p>
        </p:txBody>
      </p:sp>
      <p:pic>
        <p:nvPicPr>
          <p:cNvPr id="160" name="Picture 159">
            <a:extLst>
              <a:ext uri="{FF2B5EF4-FFF2-40B4-BE49-F238E27FC236}">
                <a16:creationId xmlns:a16="http://schemas.microsoft.com/office/drawing/2014/main" id="{4E591C57-232C-471A-8AA1-2BD86AEE00D9}"/>
              </a:ext>
            </a:extLst>
          </p:cNvPr>
          <p:cNvPicPr>
            <a:picLocks noChangeAspect="1"/>
          </p:cNvPicPr>
          <p:nvPr>
            <p:custDataLst>
              <p:tags r:id="rId34"/>
            </p:custDataLst>
          </p:nvPr>
        </p:nvPicPr>
        <p:blipFill>
          <a:blip r:embed="rId48"/>
          <a:stretch>
            <a:fillRect/>
          </a:stretch>
        </p:blipFill>
        <p:spPr>
          <a:xfrm>
            <a:off x="23586558" y="13980856"/>
            <a:ext cx="1712077" cy="1975106"/>
          </a:xfrm>
          <a:prstGeom prst="rect">
            <a:avLst/>
          </a:prstGeom>
        </p:spPr>
      </p:pic>
      <p:grpSp>
        <p:nvGrpSpPr>
          <p:cNvPr id="59" name="Group 58">
            <a:extLst>
              <a:ext uri="{FF2B5EF4-FFF2-40B4-BE49-F238E27FC236}">
                <a16:creationId xmlns:a16="http://schemas.microsoft.com/office/drawing/2014/main" id="{94AD6F34-7500-4ED0-9475-AD2D21D31B26}"/>
              </a:ext>
            </a:extLst>
          </p:cNvPr>
          <p:cNvGrpSpPr/>
          <p:nvPr>
            <p:custDataLst>
              <p:tags r:id="rId35"/>
            </p:custDataLst>
          </p:nvPr>
        </p:nvGrpSpPr>
        <p:grpSpPr>
          <a:xfrm>
            <a:off x="8353885" y="4679764"/>
            <a:ext cx="3990555" cy="2208398"/>
            <a:chOff x="8353885" y="4679764"/>
            <a:chExt cx="3990555" cy="2208398"/>
          </a:xfrm>
        </p:grpSpPr>
        <p:pic>
          <p:nvPicPr>
            <p:cNvPr id="3" name="Picture 2">
              <a:extLst>
                <a:ext uri="{FF2B5EF4-FFF2-40B4-BE49-F238E27FC236}">
                  <a16:creationId xmlns:a16="http://schemas.microsoft.com/office/drawing/2014/main" id="{7688598D-7429-45B7-B69E-14343F73B8DC}"/>
                </a:ext>
              </a:extLst>
            </p:cNvPr>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8353885" y="4679764"/>
              <a:ext cx="3881191" cy="2208398"/>
            </a:xfrm>
            <a:prstGeom prst="rect">
              <a:avLst/>
            </a:prstGeom>
          </p:spPr>
        </p:pic>
        <p:sp>
          <p:nvSpPr>
            <p:cNvPr id="161" name="Oval 160">
              <a:extLst>
                <a:ext uri="{FF2B5EF4-FFF2-40B4-BE49-F238E27FC236}">
                  <a16:creationId xmlns:a16="http://schemas.microsoft.com/office/drawing/2014/main" id="{4D37399F-D4AD-483E-8FBA-892740B355CD}"/>
                </a:ext>
              </a:extLst>
            </p:cNvPr>
            <p:cNvSpPr/>
            <p:nvPr/>
          </p:nvSpPr>
          <p:spPr>
            <a:xfrm>
              <a:off x="10951834" y="5501005"/>
              <a:ext cx="1392606" cy="99805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grpSp>
      <p:cxnSp>
        <p:nvCxnSpPr>
          <p:cNvPr id="230" name="Straight Connector 229">
            <a:extLst>
              <a:ext uri="{FF2B5EF4-FFF2-40B4-BE49-F238E27FC236}">
                <a16:creationId xmlns:a16="http://schemas.microsoft.com/office/drawing/2014/main" id="{C9B6ADD2-3B88-4328-923B-8591408F6B04}"/>
              </a:ext>
            </a:extLst>
          </p:cNvPr>
          <p:cNvCxnSpPr>
            <a:cxnSpLocks/>
          </p:cNvCxnSpPr>
          <p:nvPr/>
        </p:nvCxnSpPr>
        <p:spPr>
          <a:xfrm flipV="1">
            <a:off x="17343437" y="6773461"/>
            <a:ext cx="673352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B9C32059-CE2A-4DC1-88A1-726BF8F60CE8}"/>
              </a:ext>
            </a:extLst>
          </p:cNvPr>
          <p:cNvSpPr/>
          <p:nvPr/>
        </p:nvSpPr>
        <p:spPr>
          <a:xfrm>
            <a:off x="16048037" y="6507162"/>
            <a:ext cx="1295400" cy="5187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63" name="Oval 162">
            <a:extLst>
              <a:ext uri="{FF2B5EF4-FFF2-40B4-BE49-F238E27FC236}">
                <a16:creationId xmlns:a16="http://schemas.microsoft.com/office/drawing/2014/main" id="{2E9FEDCA-C975-4D15-B929-96DEB1BC9146}"/>
              </a:ext>
            </a:extLst>
          </p:cNvPr>
          <p:cNvSpPr/>
          <p:nvPr/>
        </p:nvSpPr>
        <p:spPr>
          <a:xfrm>
            <a:off x="17926997" y="9156076"/>
            <a:ext cx="3074040" cy="5187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cxnSp>
        <p:nvCxnSpPr>
          <p:cNvPr id="164" name="Straight Connector 163">
            <a:extLst>
              <a:ext uri="{FF2B5EF4-FFF2-40B4-BE49-F238E27FC236}">
                <a16:creationId xmlns:a16="http://schemas.microsoft.com/office/drawing/2014/main" id="{AEF1B65B-58DD-4EC7-AE04-17B4F7E45B23}"/>
              </a:ext>
            </a:extLst>
          </p:cNvPr>
          <p:cNvCxnSpPr>
            <a:cxnSpLocks/>
            <a:stCxn id="163" idx="6"/>
          </p:cNvCxnSpPr>
          <p:nvPr/>
        </p:nvCxnSpPr>
        <p:spPr>
          <a:xfrm>
            <a:off x="21001037" y="9415433"/>
            <a:ext cx="3290490" cy="259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998811C7-1FAE-4805-B894-86E9B305CEFE}"/>
              </a:ext>
            </a:extLst>
          </p:cNvPr>
          <p:cNvSpPr/>
          <p:nvPr/>
        </p:nvSpPr>
        <p:spPr>
          <a:xfrm>
            <a:off x="21638689" y="10951628"/>
            <a:ext cx="2325710" cy="5187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cxnSp>
        <p:nvCxnSpPr>
          <p:cNvPr id="178" name="Straight Connector 177">
            <a:extLst>
              <a:ext uri="{FF2B5EF4-FFF2-40B4-BE49-F238E27FC236}">
                <a16:creationId xmlns:a16="http://schemas.microsoft.com/office/drawing/2014/main" id="{B4694B54-B5B9-4ED8-A23A-57A2BB7F87DD}"/>
              </a:ext>
            </a:extLst>
          </p:cNvPr>
          <p:cNvCxnSpPr>
            <a:cxnSpLocks/>
            <a:endCxn id="177" idx="3"/>
          </p:cNvCxnSpPr>
          <p:nvPr/>
        </p:nvCxnSpPr>
        <p:spPr>
          <a:xfrm flipV="1">
            <a:off x="20391437" y="11394378"/>
            <a:ext cx="1587844" cy="6855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80C2BA06-8738-4670-AB98-06302757D20F}"/>
              </a:ext>
            </a:extLst>
          </p:cNvPr>
          <p:cNvSpPr/>
          <p:nvPr/>
        </p:nvSpPr>
        <p:spPr>
          <a:xfrm>
            <a:off x="20991881" y="13699356"/>
            <a:ext cx="2237268" cy="4278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cxnSp>
        <p:nvCxnSpPr>
          <p:cNvPr id="180" name="Straight Connector 179">
            <a:extLst>
              <a:ext uri="{FF2B5EF4-FFF2-40B4-BE49-F238E27FC236}">
                <a16:creationId xmlns:a16="http://schemas.microsoft.com/office/drawing/2014/main" id="{8D1BDA47-7CD9-4249-A814-ABC163F75603}"/>
              </a:ext>
            </a:extLst>
          </p:cNvPr>
          <p:cNvCxnSpPr>
            <a:cxnSpLocks/>
          </p:cNvCxnSpPr>
          <p:nvPr/>
        </p:nvCxnSpPr>
        <p:spPr>
          <a:xfrm>
            <a:off x="23165875" y="13980856"/>
            <a:ext cx="328764" cy="185609"/>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72" name="Group 271">
            <a:extLst>
              <a:ext uri="{FF2B5EF4-FFF2-40B4-BE49-F238E27FC236}">
                <a16:creationId xmlns:a16="http://schemas.microsoft.com/office/drawing/2014/main" id="{1850B0A4-0096-4308-A9E2-3CE6AF21AB99}"/>
              </a:ext>
            </a:extLst>
          </p:cNvPr>
          <p:cNvGrpSpPr/>
          <p:nvPr>
            <p:custDataLst>
              <p:tags r:id="rId36"/>
            </p:custDataLst>
          </p:nvPr>
        </p:nvGrpSpPr>
        <p:grpSpPr>
          <a:xfrm>
            <a:off x="20021042" y="18184569"/>
            <a:ext cx="3473597" cy="2212807"/>
            <a:chOff x="20021042" y="18184569"/>
            <a:chExt cx="3473597" cy="2212807"/>
          </a:xfrm>
        </p:grpSpPr>
        <p:pic>
          <p:nvPicPr>
            <p:cNvPr id="22" name="Picture 21">
              <a:extLst>
                <a:ext uri="{FF2B5EF4-FFF2-40B4-BE49-F238E27FC236}">
                  <a16:creationId xmlns:a16="http://schemas.microsoft.com/office/drawing/2014/main" id="{2B343AA9-C212-4DD7-99D2-3408301389D7}"/>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20021042" y="18184569"/>
              <a:ext cx="3113596" cy="2212807"/>
            </a:xfrm>
            <a:prstGeom prst="rect">
              <a:avLst/>
            </a:prstGeom>
          </p:spPr>
        </p:pic>
        <p:sp>
          <p:nvSpPr>
            <p:cNvPr id="181" name="Oval 180">
              <a:extLst>
                <a:ext uri="{FF2B5EF4-FFF2-40B4-BE49-F238E27FC236}">
                  <a16:creationId xmlns:a16="http://schemas.microsoft.com/office/drawing/2014/main" id="{8F9EA31F-1B49-4F5C-983E-688C25CCCB97}"/>
                </a:ext>
              </a:extLst>
            </p:cNvPr>
            <p:cNvSpPr/>
            <p:nvPr/>
          </p:nvSpPr>
          <p:spPr>
            <a:xfrm>
              <a:off x="20652690" y="19003961"/>
              <a:ext cx="2481948" cy="76944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cxnSp>
          <p:nvCxnSpPr>
            <p:cNvPr id="182" name="Straight Connector 181">
              <a:extLst>
                <a:ext uri="{FF2B5EF4-FFF2-40B4-BE49-F238E27FC236}">
                  <a16:creationId xmlns:a16="http://schemas.microsoft.com/office/drawing/2014/main" id="{71EDEBBE-E807-4A01-9DB8-AEB5B9DC9E34}"/>
                </a:ext>
              </a:extLst>
            </p:cNvPr>
            <p:cNvCxnSpPr>
              <a:cxnSpLocks/>
              <a:stCxn id="181" idx="7"/>
            </p:cNvCxnSpPr>
            <p:nvPr/>
          </p:nvCxnSpPr>
          <p:spPr>
            <a:xfrm flipV="1">
              <a:off x="22771165" y="18723375"/>
              <a:ext cx="723474" cy="393268"/>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196C1021-033A-49F3-9B07-43FF5BD20375}"/>
              </a:ext>
            </a:extLst>
          </p:cNvPr>
          <p:cNvGrpSpPr/>
          <p:nvPr>
            <p:custDataLst>
              <p:tags r:id="rId37"/>
            </p:custDataLst>
          </p:nvPr>
        </p:nvGrpSpPr>
        <p:grpSpPr>
          <a:xfrm>
            <a:off x="7764260" y="8541404"/>
            <a:ext cx="4488012" cy="1203776"/>
            <a:chOff x="7764260" y="8541404"/>
            <a:chExt cx="4488012" cy="1203776"/>
          </a:xfrm>
        </p:grpSpPr>
        <p:pic>
          <p:nvPicPr>
            <p:cNvPr id="14" name="Picture 13">
              <a:extLst>
                <a:ext uri="{FF2B5EF4-FFF2-40B4-BE49-F238E27FC236}">
                  <a16:creationId xmlns:a16="http://schemas.microsoft.com/office/drawing/2014/main" id="{917CB8B9-173F-4AD2-BB1C-CF11723E5DA1}"/>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7950518" y="8541404"/>
              <a:ext cx="4301754" cy="1067204"/>
            </a:xfrm>
            <a:prstGeom prst="rect">
              <a:avLst/>
            </a:prstGeom>
          </p:spPr>
        </p:pic>
        <p:sp>
          <p:nvSpPr>
            <p:cNvPr id="184" name="Oval 183">
              <a:extLst>
                <a:ext uri="{FF2B5EF4-FFF2-40B4-BE49-F238E27FC236}">
                  <a16:creationId xmlns:a16="http://schemas.microsoft.com/office/drawing/2014/main" id="{12133191-312B-4202-9C61-E6D8F6DEA5A8}"/>
                </a:ext>
              </a:extLst>
            </p:cNvPr>
            <p:cNvSpPr/>
            <p:nvPr/>
          </p:nvSpPr>
          <p:spPr>
            <a:xfrm>
              <a:off x="7764260" y="8712743"/>
              <a:ext cx="1938195" cy="5720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85" name="Oval 184">
              <a:extLst>
                <a:ext uri="{FF2B5EF4-FFF2-40B4-BE49-F238E27FC236}">
                  <a16:creationId xmlns:a16="http://schemas.microsoft.com/office/drawing/2014/main" id="{67618E6E-6A91-49E3-8E89-AF9E11685BF3}"/>
                </a:ext>
              </a:extLst>
            </p:cNvPr>
            <p:cNvSpPr/>
            <p:nvPr/>
          </p:nvSpPr>
          <p:spPr>
            <a:xfrm>
              <a:off x="7782790" y="9238821"/>
              <a:ext cx="1483447" cy="50635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86" name="Oval 185">
              <a:extLst>
                <a:ext uri="{FF2B5EF4-FFF2-40B4-BE49-F238E27FC236}">
                  <a16:creationId xmlns:a16="http://schemas.microsoft.com/office/drawing/2014/main" id="{E4E4D276-1260-4181-B712-0F98569C6001}"/>
                </a:ext>
              </a:extLst>
            </p:cNvPr>
            <p:cNvSpPr/>
            <p:nvPr/>
          </p:nvSpPr>
          <p:spPr>
            <a:xfrm>
              <a:off x="11434380" y="9233999"/>
              <a:ext cx="795219" cy="4407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grpSp>
      <p:sp>
        <p:nvSpPr>
          <p:cNvPr id="187" name="Oval 186">
            <a:extLst>
              <a:ext uri="{FF2B5EF4-FFF2-40B4-BE49-F238E27FC236}">
                <a16:creationId xmlns:a16="http://schemas.microsoft.com/office/drawing/2014/main" id="{356A9741-3502-4FF8-8544-FBCF37CC33BE}"/>
              </a:ext>
            </a:extLst>
          </p:cNvPr>
          <p:cNvSpPr/>
          <p:nvPr/>
        </p:nvSpPr>
        <p:spPr>
          <a:xfrm>
            <a:off x="11628437" y="10315930"/>
            <a:ext cx="638161" cy="2298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cxnSp>
        <p:nvCxnSpPr>
          <p:cNvPr id="188" name="Straight Connector 187">
            <a:extLst>
              <a:ext uri="{FF2B5EF4-FFF2-40B4-BE49-F238E27FC236}">
                <a16:creationId xmlns:a16="http://schemas.microsoft.com/office/drawing/2014/main" id="{261C604C-D46F-4727-A123-3CB26EF9876D}"/>
              </a:ext>
            </a:extLst>
          </p:cNvPr>
          <p:cNvCxnSpPr>
            <a:cxnSpLocks/>
            <a:stCxn id="187" idx="1"/>
          </p:cNvCxnSpPr>
          <p:nvPr/>
        </p:nvCxnSpPr>
        <p:spPr>
          <a:xfrm flipH="1" flipV="1">
            <a:off x="11178770" y="9755367"/>
            <a:ext cx="543124" cy="594221"/>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6161C540-C893-4049-93D4-0EF2A5FCE3F7}"/>
              </a:ext>
            </a:extLst>
          </p:cNvPr>
          <p:cNvSpPr/>
          <p:nvPr/>
        </p:nvSpPr>
        <p:spPr>
          <a:xfrm>
            <a:off x="6791116" y="12168706"/>
            <a:ext cx="973144" cy="43445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96" name="Oval 195">
            <a:extLst>
              <a:ext uri="{FF2B5EF4-FFF2-40B4-BE49-F238E27FC236}">
                <a16:creationId xmlns:a16="http://schemas.microsoft.com/office/drawing/2014/main" id="{CD4CE87D-FA0A-4A05-8334-01221B97C04A}"/>
              </a:ext>
            </a:extLst>
          </p:cNvPr>
          <p:cNvSpPr/>
          <p:nvPr/>
        </p:nvSpPr>
        <p:spPr>
          <a:xfrm>
            <a:off x="6855801" y="11142833"/>
            <a:ext cx="1267436" cy="63278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97" name="Oval 196">
            <a:extLst>
              <a:ext uri="{FF2B5EF4-FFF2-40B4-BE49-F238E27FC236}">
                <a16:creationId xmlns:a16="http://schemas.microsoft.com/office/drawing/2014/main" id="{A72ACC07-9176-470B-A505-9E4BA2D06A2B}"/>
              </a:ext>
            </a:extLst>
          </p:cNvPr>
          <p:cNvSpPr/>
          <p:nvPr/>
        </p:nvSpPr>
        <p:spPr>
          <a:xfrm>
            <a:off x="8279487" y="12273041"/>
            <a:ext cx="474201" cy="2108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98" name="Oval 197">
            <a:extLst>
              <a:ext uri="{FF2B5EF4-FFF2-40B4-BE49-F238E27FC236}">
                <a16:creationId xmlns:a16="http://schemas.microsoft.com/office/drawing/2014/main" id="{E723E394-7C62-4A45-B651-F6B3A0891E3E}"/>
              </a:ext>
            </a:extLst>
          </p:cNvPr>
          <p:cNvSpPr/>
          <p:nvPr/>
        </p:nvSpPr>
        <p:spPr>
          <a:xfrm>
            <a:off x="8949514" y="12280529"/>
            <a:ext cx="474201" cy="2108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199" name="Oval 198">
            <a:extLst>
              <a:ext uri="{FF2B5EF4-FFF2-40B4-BE49-F238E27FC236}">
                <a16:creationId xmlns:a16="http://schemas.microsoft.com/office/drawing/2014/main" id="{B1AE8F93-9B37-48D9-B73A-026844A8291C}"/>
              </a:ext>
            </a:extLst>
          </p:cNvPr>
          <p:cNvSpPr/>
          <p:nvPr/>
        </p:nvSpPr>
        <p:spPr>
          <a:xfrm>
            <a:off x="9546614" y="12272124"/>
            <a:ext cx="474201" cy="2108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206" name="Oval 205">
            <a:extLst>
              <a:ext uri="{FF2B5EF4-FFF2-40B4-BE49-F238E27FC236}">
                <a16:creationId xmlns:a16="http://schemas.microsoft.com/office/drawing/2014/main" id="{2CD0D910-56A1-4CF0-A3F4-E230D820F55D}"/>
              </a:ext>
            </a:extLst>
          </p:cNvPr>
          <p:cNvSpPr/>
          <p:nvPr/>
        </p:nvSpPr>
        <p:spPr>
          <a:xfrm>
            <a:off x="10233182" y="12277390"/>
            <a:ext cx="474201" cy="2108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209" name="Oval 208">
            <a:extLst>
              <a:ext uri="{FF2B5EF4-FFF2-40B4-BE49-F238E27FC236}">
                <a16:creationId xmlns:a16="http://schemas.microsoft.com/office/drawing/2014/main" id="{DE20DF16-0996-4C0A-A52C-1D958B82D9D0}"/>
              </a:ext>
            </a:extLst>
          </p:cNvPr>
          <p:cNvSpPr/>
          <p:nvPr/>
        </p:nvSpPr>
        <p:spPr>
          <a:xfrm>
            <a:off x="10919750" y="12272123"/>
            <a:ext cx="474201" cy="2108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223" name="Oval 222">
            <a:extLst>
              <a:ext uri="{FF2B5EF4-FFF2-40B4-BE49-F238E27FC236}">
                <a16:creationId xmlns:a16="http://schemas.microsoft.com/office/drawing/2014/main" id="{001AE7B9-1C31-457C-889C-F21E6B37D324}"/>
              </a:ext>
            </a:extLst>
          </p:cNvPr>
          <p:cNvSpPr/>
          <p:nvPr/>
        </p:nvSpPr>
        <p:spPr>
          <a:xfrm>
            <a:off x="11753951" y="11207005"/>
            <a:ext cx="255486" cy="11275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grpSp>
        <p:nvGrpSpPr>
          <p:cNvPr id="271" name="Group 270">
            <a:extLst>
              <a:ext uri="{FF2B5EF4-FFF2-40B4-BE49-F238E27FC236}">
                <a16:creationId xmlns:a16="http://schemas.microsoft.com/office/drawing/2014/main" id="{70C375AF-1C80-48FB-8574-A3706C3899C4}"/>
              </a:ext>
            </a:extLst>
          </p:cNvPr>
          <p:cNvGrpSpPr/>
          <p:nvPr>
            <p:custDataLst>
              <p:tags r:id="rId38"/>
            </p:custDataLst>
          </p:nvPr>
        </p:nvGrpSpPr>
        <p:grpSpPr>
          <a:xfrm>
            <a:off x="7118547" y="15689206"/>
            <a:ext cx="5111052" cy="604634"/>
            <a:chOff x="7118547" y="15689206"/>
            <a:chExt cx="5111052" cy="604634"/>
          </a:xfrm>
        </p:grpSpPr>
        <p:pic>
          <p:nvPicPr>
            <p:cNvPr id="234" name="Picture 233">
              <a:extLst>
                <a:ext uri="{FF2B5EF4-FFF2-40B4-BE49-F238E27FC236}">
                  <a16:creationId xmlns:a16="http://schemas.microsoft.com/office/drawing/2014/main" id="{9AE26DE6-71C5-4F49-90F4-BB68EEA76417}"/>
                </a:ext>
              </a:extLst>
            </p:cNvPr>
            <p:cNvPicPr>
              <a:picLocks noChangeAspect="1"/>
            </p:cNvPicPr>
            <p:nvPr/>
          </p:nvPicPr>
          <p:blipFill>
            <a:blip r:embed="rId52"/>
            <a:stretch>
              <a:fillRect/>
            </a:stretch>
          </p:blipFill>
          <p:spPr>
            <a:xfrm>
              <a:off x="7118547" y="15689206"/>
              <a:ext cx="5111052" cy="604634"/>
            </a:xfrm>
            <a:prstGeom prst="rect">
              <a:avLst/>
            </a:prstGeom>
          </p:spPr>
        </p:pic>
        <p:sp>
          <p:nvSpPr>
            <p:cNvPr id="264" name="Oval 263">
              <a:extLst>
                <a:ext uri="{FF2B5EF4-FFF2-40B4-BE49-F238E27FC236}">
                  <a16:creationId xmlns:a16="http://schemas.microsoft.com/office/drawing/2014/main" id="{2B1A5C4C-B357-4DDF-B379-47173973C07F}"/>
                </a:ext>
              </a:extLst>
            </p:cNvPr>
            <p:cNvSpPr/>
            <p:nvPr/>
          </p:nvSpPr>
          <p:spPr>
            <a:xfrm>
              <a:off x="8882472" y="15830604"/>
              <a:ext cx="1526765" cy="4270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sp>
          <p:nvSpPr>
            <p:cNvPr id="270" name="Oval 269">
              <a:extLst>
                <a:ext uri="{FF2B5EF4-FFF2-40B4-BE49-F238E27FC236}">
                  <a16:creationId xmlns:a16="http://schemas.microsoft.com/office/drawing/2014/main" id="{EDE2DD2C-1C84-4E5E-B7D1-DAA344B62A88}"/>
                </a:ext>
              </a:extLst>
            </p:cNvPr>
            <p:cNvSpPr/>
            <p:nvPr/>
          </p:nvSpPr>
          <p:spPr>
            <a:xfrm>
              <a:off x="10415387" y="15809987"/>
              <a:ext cx="1814212" cy="4270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50000"/>
                  </a:schemeClr>
                </a:solidFill>
                <a:latin typeface="Georgia-Bold"/>
              </a:endParaRPr>
            </a:p>
          </p:txBody>
        </p:sp>
      </p:grpSp>
    </p:spTree>
    <p:extLst>
      <p:ext uri="{BB962C8B-B14F-4D97-AF65-F5344CB8AC3E}">
        <p14:creationId xmlns:p14="http://schemas.microsoft.com/office/powerpoint/2010/main" val="29909129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4"/>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3.xml><?xml version="1.0" encoding="utf-8"?>
<p:tagLst xmlns:a="http://schemas.openxmlformats.org/drawingml/2006/main" xmlns:r="http://schemas.openxmlformats.org/officeDocument/2006/relationships" xmlns:p="http://schemas.openxmlformats.org/presentationml/2006/main">
  <p:tag name="NUM" val="13"/>
</p:tagLst>
</file>

<file path=ppt/tags/tag14.xml><?xml version="1.0" encoding="utf-8"?>
<p:tagLst xmlns:a="http://schemas.openxmlformats.org/drawingml/2006/main" xmlns:r="http://schemas.openxmlformats.org/officeDocument/2006/relationships" xmlns:p="http://schemas.openxmlformats.org/presentationml/2006/main">
  <p:tag name="NUM" val="14"/>
</p:tagLst>
</file>

<file path=ppt/tags/tag15.xml><?xml version="1.0" encoding="utf-8"?>
<p:tagLst xmlns:a="http://schemas.openxmlformats.org/drawingml/2006/main" xmlns:r="http://schemas.openxmlformats.org/officeDocument/2006/relationships" xmlns:p="http://schemas.openxmlformats.org/presentationml/2006/main">
  <p:tag name="NUM" val="15"/>
</p:tagLst>
</file>

<file path=ppt/tags/tag16.xml><?xml version="1.0" encoding="utf-8"?>
<p:tagLst xmlns:a="http://schemas.openxmlformats.org/drawingml/2006/main" xmlns:r="http://schemas.openxmlformats.org/officeDocument/2006/relationships" xmlns:p="http://schemas.openxmlformats.org/presentationml/2006/main">
  <p:tag name="NUM" val="16"/>
</p:tagLst>
</file>

<file path=ppt/tags/tag17.xml><?xml version="1.0" encoding="utf-8"?>
<p:tagLst xmlns:a="http://schemas.openxmlformats.org/drawingml/2006/main" xmlns:r="http://schemas.openxmlformats.org/officeDocument/2006/relationships" xmlns:p="http://schemas.openxmlformats.org/presentationml/2006/main">
  <p:tag name="NUM" val="17"/>
</p:tagLst>
</file>

<file path=ppt/tags/tag18.xml><?xml version="1.0" encoding="utf-8"?>
<p:tagLst xmlns:a="http://schemas.openxmlformats.org/drawingml/2006/main" xmlns:r="http://schemas.openxmlformats.org/officeDocument/2006/relationships" xmlns:p="http://schemas.openxmlformats.org/presentationml/2006/main">
  <p:tag name="NUM" val="18"/>
</p:tagLst>
</file>

<file path=ppt/tags/tag19.xml><?xml version="1.0" encoding="utf-8"?>
<p:tagLst xmlns:a="http://schemas.openxmlformats.org/drawingml/2006/main" xmlns:r="http://schemas.openxmlformats.org/officeDocument/2006/relationships" xmlns:p="http://schemas.openxmlformats.org/presentationml/2006/main">
  <p:tag name="NUM" val="19"/>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20"/>
</p:tagLst>
</file>

<file path=ppt/tags/tag21.xml><?xml version="1.0" encoding="utf-8"?>
<p:tagLst xmlns:a="http://schemas.openxmlformats.org/drawingml/2006/main" xmlns:r="http://schemas.openxmlformats.org/officeDocument/2006/relationships" xmlns:p="http://schemas.openxmlformats.org/presentationml/2006/main">
  <p:tag name="NUM" val="21"/>
</p:tagLst>
</file>

<file path=ppt/tags/tag22.xml><?xml version="1.0" encoding="utf-8"?>
<p:tagLst xmlns:a="http://schemas.openxmlformats.org/drawingml/2006/main" xmlns:r="http://schemas.openxmlformats.org/officeDocument/2006/relationships" xmlns:p="http://schemas.openxmlformats.org/presentationml/2006/main">
  <p:tag name="NUM" val="22"/>
</p:tagLst>
</file>

<file path=ppt/tags/tag23.xml><?xml version="1.0" encoding="utf-8"?>
<p:tagLst xmlns:a="http://schemas.openxmlformats.org/drawingml/2006/main" xmlns:r="http://schemas.openxmlformats.org/officeDocument/2006/relationships" xmlns:p="http://schemas.openxmlformats.org/presentationml/2006/main">
  <p:tag name="NUM" val="23"/>
</p:tagLst>
</file>

<file path=ppt/tags/tag24.xml><?xml version="1.0" encoding="utf-8"?>
<p:tagLst xmlns:a="http://schemas.openxmlformats.org/drawingml/2006/main" xmlns:r="http://schemas.openxmlformats.org/officeDocument/2006/relationships" xmlns:p="http://schemas.openxmlformats.org/presentationml/2006/main">
  <p:tag name="NUM" val="24"/>
</p:tagLst>
</file>

<file path=ppt/tags/tag25.xml><?xml version="1.0" encoding="utf-8"?>
<p:tagLst xmlns:a="http://schemas.openxmlformats.org/drawingml/2006/main" xmlns:r="http://schemas.openxmlformats.org/officeDocument/2006/relationships" xmlns:p="http://schemas.openxmlformats.org/presentationml/2006/main">
  <p:tag name="NUM" val="25"/>
</p:tagLst>
</file>

<file path=ppt/tags/tag26.xml><?xml version="1.0" encoding="utf-8"?>
<p:tagLst xmlns:a="http://schemas.openxmlformats.org/drawingml/2006/main" xmlns:r="http://schemas.openxmlformats.org/officeDocument/2006/relationships" xmlns:p="http://schemas.openxmlformats.org/presentationml/2006/main">
  <p:tag name="NUM" val="26"/>
</p:tagLst>
</file>

<file path=ppt/tags/tag27.xml><?xml version="1.0" encoding="utf-8"?>
<p:tagLst xmlns:a="http://schemas.openxmlformats.org/drawingml/2006/main" xmlns:r="http://schemas.openxmlformats.org/officeDocument/2006/relationships" xmlns:p="http://schemas.openxmlformats.org/presentationml/2006/main">
  <p:tag name="NUM" val="27"/>
</p:tagLst>
</file>

<file path=ppt/tags/tag28.xml><?xml version="1.0" encoding="utf-8"?>
<p:tagLst xmlns:a="http://schemas.openxmlformats.org/drawingml/2006/main" xmlns:r="http://schemas.openxmlformats.org/officeDocument/2006/relationships" xmlns:p="http://schemas.openxmlformats.org/presentationml/2006/main">
  <p:tag name="NUM" val="28"/>
</p:tagLst>
</file>

<file path=ppt/tags/tag29.xml><?xml version="1.0" encoding="utf-8"?>
<p:tagLst xmlns:a="http://schemas.openxmlformats.org/drawingml/2006/main" xmlns:r="http://schemas.openxmlformats.org/officeDocument/2006/relationships" xmlns:p="http://schemas.openxmlformats.org/presentationml/2006/main">
  <p:tag name="NUM" val="29"/>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30"/>
</p:tagLst>
</file>

<file path=ppt/tags/tag31.xml><?xml version="1.0" encoding="utf-8"?>
<p:tagLst xmlns:a="http://schemas.openxmlformats.org/drawingml/2006/main" xmlns:r="http://schemas.openxmlformats.org/officeDocument/2006/relationships" xmlns:p="http://schemas.openxmlformats.org/presentationml/2006/main">
  <p:tag name="NUM" val="31"/>
</p:tagLst>
</file>

<file path=ppt/tags/tag32.xml><?xml version="1.0" encoding="utf-8"?>
<p:tagLst xmlns:a="http://schemas.openxmlformats.org/drawingml/2006/main" xmlns:r="http://schemas.openxmlformats.org/officeDocument/2006/relationships" xmlns:p="http://schemas.openxmlformats.org/presentationml/2006/main">
  <p:tag name="NUM" val="32"/>
</p:tagLst>
</file>

<file path=ppt/tags/tag33.xml><?xml version="1.0" encoding="utf-8"?>
<p:tagLst xmlns:a="http://schemas.openxmlformats.org/drawingml/2006/main" xmlns:r="http://schemas.openxmlformats.org/officeDocument/2006/relationships" xmlns:p="http://schemas.openxmlformats.org/presentationml/2006/main">
  <p:tag name="NUM" val="33"/>
</p:tagLst>
</file>

<file path=ppt/tags/tag34.xml><?xml version="1.0" encoding="utf-8"?>
<p:tagLst xmlns:a="http://schemas.openxmlformats.org/drawingml/2006/main" xmlns:r="http://schemas.openxmlformats.org/officeDocument/2006/relationships" xmlns:p="http://schemas.openxmlformats.org/presentationml/2006/main">
  <p:tag name="NUM" val="34"/>
</p:tagLst>
</file>

<file path=ppt/tags/tag35.xml><?xml version="1.0" encoding="utf-8"?>
<p:tagLst xmlns:a="http://schemas.openxmlformats.org/drawingml/2006/main" xmlns:r="http://schemas.openxmlformats.org/officeDocument/2006/relationships" xmlns:p="http://schemas.openxmlformats.org/presentationml/2006/main">
  <p:tag name="NUM" val="35"/>
</p:tagLst>
</file>

<file path=ppt/tags/tag36.xml><?xml version="1.0" encoding="utf-8"?>
<p:tagLst xmlns:a="http://schemas.openxmlformats.org/drawingml/2006/main" xmlns:r="http://schemas.openxmlformats.org/officeDocument/2006/relationships" xmlns:p="http://schemas.openxmlformats.org/presentationml/2006/main">
  <p:tag name="NUM" val="38"/>
</p:tagLst>
</file>

<file path=ppt/tags/tag37.xml><?xml version="1.0" encoding="utf-8"?>
<p:tagLst xmlns:a="http://schemas.openxmlformats.org/drawingml/2006/main" xmlns:r="http://schemas.openxmlformats.org/officeDocument/2006/relationships" xmlns:p="http://schemas.openxmlformats.org/presentationml/2006/main">
  <p:tag name="NUM" val="39"/>
</p:tagLst>
</file>

<file path=ppt/tags/tag38.xml><?xml version="1.0" encoding="utf-8"?>
<p:tagLst xmlns:a="http://schemas.openxmlformats.org/drawingml/2006/main" xmlns:r="http://schemas.openxmlformats.org/officeDocument/2006/relationships" xmlns:p="http://schemas.openxmlformats.org/presentationml/2006/main">
  <p:tag name="NUM" val="41"/>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V1">
  <a:themeElements>
    <a:clrScheme name="ARGUS OK">
      <a:dk1>
        <a:srgbClr val="565655"/>
      </a:dk1>
      <a:lt1>
        <a:srgbClr val="4F2A71"/>
      </a:lt1>
      <a:dk2>
        <a:srgbClr val="B692BC"/>
      </a:dk2>
      <a:lt2>
        <a:srgbClr val="639BB9"/>
      </a:lt2>
      <a:accent1>
        <a:srgbClr val="E3EAF1"/>
      </a:accent1>
      <a:accent2>
        <a:srgbClr val="C0D1DE"/>
      </a:accent2>
      <a:accent3>
        <a:srgbClr val="546999"/>
      </a:accent3>
      <a:accent4>
        <a:srgbClr val="ABAFCB"/>
      </a:accent4>
      <a:accent5>
        <a:srgbClr val="FEFFFF"/>
      </a:accent5>
      <a:accent6>
        <a:srgbClr val="FEFFFF"/>
      </a:accent6>
      <a:hlink>
        <a:srgbClr val="FEFFFF"/>
      </a:hlink>
      <a:folHlink>
        <a:srgbClr val="FE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2">
  <a:themeElements>
    <a:clrScheme name="ARGUS 2">
      <a:dk1>
        <a:srgbClr val="565655"/>
      </a:dk1>
      <a:lt1>
        <a:srgbClr val="4E2972"/>
      </a:lt1>
      <a:dk2>
        <a:srgbClr val="B692BC"/>
      </a:dk2>
      <a:lt2>
        <a:srgbClr val="639BB9"/>
      </a:lt2>
      <a:accent1>
        <a:srgbClr val="E3EAF1"/>
      </a:accent1>
      <a:accent2>
        <a:srgbClr val="C0D1DE"/>
      </a:accent2>
      <a:accent3>
        <a:srgbClr val="546999"/>
      </a:accent3>
      <a:accent4>
        <a:srgbClr val="ABAFCB"/>
      </a:accent4>
      <a:accent5>
        <a:srgbClr val="FEFFFF"/>
      </a:accent5>
      <a:accent6>
        <a:srgbClr val="FEFFFF"/>
      </a:accent6>
      <a:hlink>
        <a:srgbClr val="FEFFFF"/>
      </a:hlink>
      <a:folHlink>
        <a:srgbClr val="FE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4564</TotalTime>
  <Words>400</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.HelveticaNeueDeskInterface-Regular</vt:lpstr>
      <vt:lpstr>Arial</vt:lpstr>
      <vt:lpstr>Calibri</vt:lpstr>
      <vt:lpstr>Georgia-Bold</vt:lpstr>
      <vt:lpstr>Trebuchet MS</vt:lpstr>
      <vt:lpstr>V1</vt:lpstr>
      <vt:lpstr>V2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DONNEES</dc:title>
  <dc:creator>GUERRA, José</dc:creator>
  <cp:lastModifiedBy>GUERRA, José</cp:lastModifiedBy>
  <cp:revision>119</cp:revision>
  <dcterms:created xsi:type="dcterms:W3CDTF">2017-12-13T09:30:39Z</dcterms:created>
  <dcterms:modified xsi:type="dcterms:W3CDTF">2019-05-07T13:31:13Z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2017-12-08T00:00:00Z</vt:filetime>
  </property>
  <property fmtid="{D5CDD505-2E9C-101B-9397-08002B2CF9AE}" pid="3" name="Creator">
    <vt:lpwstr>Adobe InDesign CS6 (Macintosh)</vt:lpwstr>
  </property>
  <property fmtid="{D5CDD505-2E9C-101B-9397-08002B2CF9AE}" pid="4" name="LastSaved">
    <vt:filetime>2017-12-13T00:00:00Z</vt:filetime>
  </property>
</Properties>
</file>