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57" r:id="rId3"/>
    <p:sldId id="263" r:id="rId4"/>
    <p:sldId id="258" r:id="rId5"/>
    <p:sldId id="259" r:id="rId6"/>
    <p:sldId id="264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81" d="100"/>
          <a:sy n="81" d="100"/>
        </p:scale>
        <p:origin x="-1056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CAD085-E8A6-8845-BD4E-CB4CCA059FC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CAD085-E8A6-8845-BD4E-CB4CCA059FC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CAD085-E8A6-8845-BD4E-CB4CCA059FC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CAD085-E8A6-8845-BD4E-CB4CCA059FC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CAD085-E8A6-8845-BD4E-CB4CCA059FC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CAD085-E8A6-8845-BD4E-CB4CCA059FC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CAD085-E8A6-8845-BD4E-CB4CCA059FC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CAD085-E8A6-8845-BD4E-CB4CCA059FC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CAD085-E8A6-8845-BD4E-CB4CCA059FC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CAD085-E8A6-8845-BD4E-CB4CCA059FC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CAD085-E8A6-8845-BD4E-CB4CCA059FC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5BCAD085-E8A6-8845-BD4E-CB4CCA059FC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ovember17mike" TargetMode="External"/><Relationship Id="rId2" Type="http://schemas.openxmlformats.org/officeDocument/2006/relationships/hyperlink" Target="mailto:mnisitkumar@gmail.co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2560" y="535744"/>
            <a:ext cx="7406640" cy="1472184"/>
          </a:xfrm>
        </p:spPr>
        <p:txBody>
          <a:bodyPr/>
          <a:lstStyle/>
          <a:p>
            <a:r>
              <a:rPr dirty="0"/>
              <a:t>Inventory &amp; Warehouse Management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7476" y="3465343"/>
            <a:ext cx="8305800" cy="1143000"/>
          </a:xfrm>
        </p:spPr>
        <p:txBody>
          <a:bodyPr>
            <a:noAutofit/>
          </a:bodyPr>
          <a:lstStyle/>
          <a:p>
            <a:pPr algn="l"/>
            <a:r>
              <a:rPr sz="2000" dirty="0" smtClean="0"/>
              <a:t>Python </a:t>
            </a:r>
            <a:r>
              <a:rPr lang="en-IN" sz="2000" dirty="0" smtClean="0"/>
              <a:t>based</a:t>
            </a:r>
            <a:r>
              <a:rPr sz="2000" dirty="0" smtClean="0"/>
              <a:t> </a:t>
            </a:r>
            <a:r>
              <a:rPr sz="2000" dirty="0"/>
              <a:t>MySQL </a:t>
            </a:r>
            <a:r>
              <a:rPr lang="en-IN" sz="2000" dirty="0" smtClean="0"/>
              <a:t>Project</a:t>
            </a:r>
          </a:p>
          <a:p>
            <a:pPr algn="l"/>
            <a:r>
              <a:rPr lang="en-IN" sz="2000" dirty="0" smtClean="0"/>
              <a:t>By- </a:t>
            </a:r>
            <a:r>
              <a:rPr lang="en-IN" sz="2000" dirty="0" err="1" smtClean="0"/>
              <a:t>Nisit</a:t>
            </a:r>
            <a:r>
              <a:rPr lang="en-IN" sz="2000" dirty="0" smtClean="0"/>
              <a:t> Kumar </a:t>
            </a:r>
            <a:r>
              <a:rPr lang="en-IN" sz="2000" dirty="0" err="1" smtClean="0"/>
              <a:t>Mohanty</a:t>
            </a:r>
            <a:endParaRPr lang="en-IN" sz="2000" dirty="0" smtClean="0"/>
          </a:p>
          <a:p>
            <a:pPr algn="l"/>
            <a:r>
              <a:rPr lang="en-IN" sz="2000" dirty="0" smtClean="0"/>
              <a:t>Email- </a:t>
            </a:r>
            <a:r>
              <a:rPr lang="en-IN" sz="2000" dirty="0" smtClean="0">
                <a:hlinkClick r:id="rId2"/>
              </a:rPr>
              <a:t>mnisitkumar@gmail.com</a:t>
            </a:r>
            <a:endParaRPr lang="en-IN" sz="2000" dirty="0" smtClean="0"/>
          </a:p>
          <a:p>
            <a:pPr algn="l"/>
            <a:r>
              <a:rPr lang="en-IN" sz="2000" dirty="0" err="1" smtClean="0"/>
              <a:t>Github</a:t>
            </a:r>
            <a:r>
              <a:rPr lang="en-IN" sz="2000" dirty="0"/>
              <a:t>- </a:t>
            </a:r>
            <a:r>
              <a:rPr lang="en-IN" sz="2000" dirty="0">
                <a:hlinkClick r:id="rId3"/>
              </a:rPr>
              <a:t>https://</a:t>
            </a:r>
            <a:r>
              <a:rPr lang="en-IN" sz="2000" dirty="0" smtClean="0">
                <a:hlinkClick r:id="rId3"/>
              </a:rPr>
              <a:t>github.com/november17mike</a:t>
            </a:r>
            <a:endParaRPr lang="en-IN" sz="2000" dirty="0" smtClean="0"/>
          </a:p>
          <a:p>
            <a:pPr algn="l"/>
            <a:endParaRPr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/>
              <a:t>Overview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This project implements </a:t>
            </a:r>
            <a:r>
              <a:rPr lang="en-IN" dirty="0"/>
              <a:t>a warehouse inventory tracking system with a </a:t>
            </a:r>
            <a:r>
              <a:rPr lang="en-IN" b="1" dirty="0"/>
              <a:t>MySQL</a:t>
            </a:r>
            <a:r>
              <a:rPr lang="en-IN" dirty="0"/>
              <a:t> backend and a </a:t>
            </a:r>
            <a:r>
              <a:rPr lang="en-IN" b="1" dirty="0"/>
              <a:t>Python</a:t>
            </a:r>
            <a:r>
              <a:rPr lang="en-IN" dirty="0"/>
              <a:t> </a:t>
            </a:r>
            <a:r>
              <a:rPr lang="en-IN" dirty="0" smtClean="0"/>
              <a:t>frontend to </a:t>
            </a:r>
            <a:r>
              <a:rPr lang="en-IN" dirty="0"/>
              <a:t>manage stock levels across multiple warehouses, suppliers, and products. </a:t>
            </a:r>
            <a:endParaRPr lang="en-IN" dirty="0" smtClean="0"/>
          </a:p>
          <a:p>
            <a:r>
              <a:rPr lang="en-IN" dirty="0" smtClean="0"/>
              <a:t>It shows a prototypical approach to the real life logical way of warehouse management.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Tools Used: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Python </a:t>
            </a:r>
            <a:r>
              <a:rPr lang="en-IN" dirty="0"/>
              <a:t>(frontend)</a:t>
            </a:r>
          </a:p>
          <a:p>
            <a:r>
              <a:rPr lang="en-IN" dirty="0" smtClean="0"/>
              <a:t>MySQL </a:t>
            </a:r>
            <a:r>
              <a:rPr lang="en-IN" dirty="0"/>
              <a:t>(backend)</a:t>
            </a:r>
          </a:p>
          <a:p>
            <a:r>
              <a:rPr lang="en-IN" dirty="0" err="1" smtClean="0"/>
              <a:t>SQLAlchemy</a:t>
            </a:r>
            <a:endParaRPr lang="en-IN" dirty="0"/>
          </a:p>
          <a:p>
            <a:r>
              <a:rPr lang="en-IN" dirty="0" smtClean="0"/>
              <a:t>Faker</a:t>
            </a:r>
            <a:endParaRPr lang="en-IN" dirty="0"/>
          </a:p>
          <a:p>
            <a:r>
              <a:rPr lang="en-IN" dirty="0" err="1" smtClean="0"/>
              <a:t>Matplotlib</a:t>
            </a:r>
            <a:r>
              <a:rPr lang="en-IN" dirty="0" smtClean="0"/>
              <a:t> </a:t>
            </a:r>
            <a:endParaRPr lang="en-IN" dirty="0"/>
          </a:p>
          <a:p>
            <a:r>
              <a:rPr lang="en-IN" dirty="0" err="1" smtClean="0"/>
              <a:t>Seaborn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01811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Database Schema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3026" y="1371600"/>
            <a:ext cx="8229600" cy="4525963"/>
          </a:xfrm>
        </p:spPr>
        <p:txBody>
          <a:bodyPr>
            <a:normAutofit/>
          </a:bodyPr>
          <a:lstStyle/>
          <a:p>
            <a:r>
              <a:rPr dirty="0"/>
              <a:t>Tables:</a:t>
            </a:r>
          </a:p>
          <a:p>
            <a:r>
              <a:rPr dirty="0"/>
              <a:t>1. Products</a:t>
            </a:r>
          </a:p>
          <a:p>
            <a:r>
              <a:rPr dirty="0"/>
              <a:t>2. Warehouses</a:t>
            </a:r>
          </a:p>
          <a:p>
            <a:r>
              <a:rPr dirty="0"/>
              <a:t>3. Suppliers</a:t>
            </a:r>
          </a:p>
          <a:p>
            <a:r>
              <a:rPr dirty="0"/>
              <a:t>4. </a:t>
            </a:r>
            <a:r>
              <a:rPr dirty="0" smtClean="0"/>
              <a:t>Stock</a:t>
            </a:r>
            <a:endParaRPr lang="en-IN" dirty="0" smtClean="0"/>
          </a:p>
          <a:p>
            <a:pPr marL="0" indent="0">
              <a:buNone/>
            </a:pPr>
            <a:endParaRPr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90" t="13735" r="4090" b="14163"/>
          <a:stretch/>
        </p:blipFill>
        <p:spPr>
          <a:xfrm>
            <a:off x="1208180" y="4360984"/>
            <a:ext cx="7631723" cy="219221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Features &amp; Functionalities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smtClean="0"/>
              <a:t>Show</a:t>
            </a:r>
            <a:r>
              <a:rPr lang="en-IN" dirty="0" smtClean="0"/>
              <a:t>s</a:t>
            </a:r>
            <a:r>
              <a:rPr dirty="0" smtClean="0"/>
              <a:t> </a:t>
            </a:r>
            <a:r>
              <a:rPr dirty="0"/>
              <a:t>current stock alerts</a:t>
            </a:r>
          </a:p>
          <a:p>
            <a:r>
              <a:rPr lang="en-IN" dirty="0" smtClean="0"/>
              <a:t>S</a:t>
            </a:r>
            <a:r>
              <a:rPr dirty="0" smtClean="0"/>
              <a:t>tock </a:t>
            </a:r>
            <a:r>
              <a:rPr dirty="0"/>
              <a:t>distribution per warehouse (Pie Chart)</a:t>
            </a:r>
          </a:p>
          <a:p>
            <a:r>
              <a:rPr lang="en-IN" dirty="0" smtClean="0"/>
              <a:t>S</a:t>
            </a:r>
            <a:r>
              <a:rPr dirty="0" smtClean="0"/>
              <a:t>tock </a:t>
            </a:r>
            <a:r>
              <a:rPr dirty="0"/>
              <a:t>count per product in warehouse (Bar </a:t>
            </a:r>
            <a:r>
              <a:rPr dirty="0" smtClean="0"/>
              <a:t>Chart)</a:t>
            </a:r>
            <a:endParaRPr lang="en-IN" dirty="0" smtClean="0"/>
          </a:p>
          <a:p>
            <a:r>
              <a:rPr dirty="0" smtClean="0"/>
              <a:t>Transfer </a:t>
            </a:r>
            <a:r>
              <a:rPr dirty="0"/>
              <a:t>stock between warehouses</a:t>
            </a:r>
          </a:p>
          <a:p>
            <a:r>
              <a:rPr dirty="0" smtClean="0"/>
              <a:t>Alert </a:t>
            </a:r>
            <a:r>
              <a:rPr dirty="0"/>
              <a:t>if stock &lt; 100 units</a:t>
            </a:r>
          </a:p>
          <a:p>
            <a:r>
              <a:rPr lang="en-IN" dirty="0" smtClean="0"/>
              <a:t>Provides a </a:t>
            </a:r>
            <a:r>
              <a:rPr lang="en-IN" dirty="0"/>
              <a:t>m</a:t>
            </a:r>
            <a:r>
              <a:rPr dirty="0" err="1" smtClean="0"/>
              <a:t>enu</a:t>
            </a:r>
            <a:r>
              <a:rPr dirty="0" smtClean="0"/>
              <a:t>-driven </a:t>
            </a:r>
            <a:r>
              <a:rPr dirty="0"/>
              <a:t>interface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0584" y="406692"/>
            <a:ext cx="6717323" cy="734059"/>
          </a:xfrm>
        </p:spPr>
        <p:txBody>
          <a:bodyPr>
            <a:normAutofit/>
          </a:bodyPr>
          <a:lstStyle/>
          <a:p>
            <a:r>
              <a:rPr lang="en-IN" sz="3200" dirty="0"/>
              <a:t>Sample </a:t>
            </a:r>
            <a:r>
              <a:rPr lang="en-IN" sz="3200" dirty="0" smtClean="0"/>
              <a:t> Visualizations:</a:t>
            </a:r>
            <a:endParaRPr lang="en-IN" sz="3200" dirty="0"/>
          </a:p>
        </p:txBody>
      </p:sp>
      <p:pic>
        <p:nvPicPr>
          <p:cNvPr id="5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78" y="1483825"/>
            <a:ext cx="3881235" cy="2328741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912" y="3997569"/>
            <a:ext cx="2930769" cy="267957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3265" y="1483825"/>
            <a:ext cx="4727596" cy="4525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721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Improvements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smtClean="0"/>
              <a:t>Real-time </a:t>
            </a:r>
            <a:r>
              <a:rPr dirty="0"/>
              <a:t>stock updates and alerts</a:t>
            </a:r>
          </a:p>
          <a:p>
            <a:r>
              <a:rPr dirty="0" smtClean="0"/>
              <a:t>Web </a:t>
            </a:r>
            <a:r>
              <a:rPr dirty="0"/>
              <a:t>frontend using Flask</a:t>
            </a:r>
          </a:p>
          <a:p>
            <a:r>
              <a:rPr dirty="0" smtClean="0"/>
              <a:t>Export </a:t>
            </a:r>
            <a:r>
              <a:rPr dirty="0"/>
              <a:t>reports to PDF/Excel</a:t>
            </a:r>
          </a:p>
          <a:p>
            <a:r>
              <a:rPr dirty="0" smtClean="0"/>
              <a:t>Integration </a:t>
            </a:r>
            <a:r>
              <a:rPr dirty="0"/>
              <a:t>with retail sales dashboard</a:t>
            </a:r>
          </a:p>
          <a:p>
            <a:r>
              <a:rPr dirty="0" smtClean="0"/>
              <a:t>Advanced </a:t>
            </a:r>
            <a:r>
              <a:rPr dirty="0"/>
              <a:t>analytics and forecasting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19</TotalTime>
  <Words>131</Words>
  <Application>Microsoft Office PowerPoint</Application>
  <PresentationFormat>On-screen Show (4:3)</PresentationFormat>
  <Paragraphs>35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Solstice</vt:lpstr>
      <vt:lpstr>Inventory &amp; Warehouse Management System</vt:lpstr>
      <vt:lpstr>Overview</vt:lpstr>
      <vt:lpstr>Tools Used:</vt:lpstr>
      <vt:lpstr>Database Schema</vt:lpstr>
      <vt:lpstr>Features &amp; Functionalities</vt:lpstr>
      <vt:lpstr>Sample  Visualizations:</vt:lpstr>
      <vt:lpstr>Future Improvements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Inventory &amp; Warehouse Management System</dc:title>
  <dc:subject/>
  <dc:creator/>
  <cp:keywords/>
  <dc:description>generated using python-pptx</dc:description>
  <cp:lastModifiedBy>HP</cp:lastModifiedBy>
  <cp:revision>3</cp:revision>
  <dcterms:created xsi:type="dcterms:W3CDTF">2013-01-27T09:14:16Z</dcterms:created>
  <dcterms:modified xsi:type="dcterms:W3CDTF">2025-07-25T08:22:51Z</dcterms:modified>
  <cp:category/>
</cp:coreProperties>
</file>