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5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vember17mike" TargetMode="External"/><Relationship Id="rId2" Type="http://schemas.openxmlformats.org/officeDocument/2006/relationships/hyperlink" Target="mailto:mnisitkumar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877" y="942260"/>
            <a:ext cx="7550351" cy="1731982"/>
          </a:xfrm>
        </p:spPr>
        <p:txBody>
          <a:bodyPr/>
          <a:lstStyle/>
          <a:p>
            <a:r>
              <a:rPr dirty="0" smtClean="0"/>
              <a:t>Online </a:t>
            </a:r>
            <a:r>
              <a:rPr dirty="0"/>
              <a:t>Retail Sales </a:t>
            </a:r>
            <a:r>
              <a:rPr lang="en-IN" dirty="0" smtClean="0"/>
              <a:t>DB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dirty="0"/>
              <a:t>Python </a:t>
            </a:r>
            <a:r>
              <a:rPr lang="en-IN" dirty="0" smtClean="0"/>
              <a:t>based </a:t>
            </a:r>
            <a:r>
              <a:rPr dirty="0" smtClean="0"/>
              <a:t>MySQL </a:t>
            </a:r>
            <a:r>
              <a:rPr dirty="0"/>
              <a:t>Project</a:t>
            </a:r>
          </a:p>
          <a:p>
            <a:pPr algn="l"/>
            <a:r>
              <a:rPr lang="en-IN" dirty="0" smtClean="0"/>
              <a:t>By- </a:t>
            </a:r>
            <a:r>
              <a:rPr lang="en-IN" dirty="0" err="1" smtClean="0"/>
              <a:t>Nisit</a:t>
            </a:r>
            <a:r>
              <a:rPr lang="en-IN" dirty="0" smtClean="0"/>
              <a:t> Kumar </a:t>
            </a:r>
            <a:r>
              <a:rPr lang="en-IN" dirty="0" err="1" smtClean="0"/>
              <a:t>Mohanty</a:t>
            </a:r>
            <a:endParaRPr lang="en-IN" dirty="0"/>
          </a:p>
          <a:p>
            <a:pPr algn="l"/>
            <a:r>
              <a:rPr lang="en-IN" dirty="0" smtClean="0"/>
              <a:t>Email- </a:t>
            </a:r>
            <a:r>
              <a:rPr lang="en-IN" dirty="0" smtClean="0">
                <a:hlinkClick r:id="rId2"/>
              </a:rPr>
              <a:t>mnisitkumar@gmail.com</a:t>
            </a:r>
            <a:endParaRPr lang="en-IN" dirty="0" smtClean="0"/>
          </a:p>
          <a:p>
            <a:pPr algn="l"/>
            <a:r>
              <a:rPr lang="en-IN" dirty="0" err="1" smtClean="0"/>
              <a:t>Github</a:t>
            </a:r>
            <a:r>
              <a:rPr lang="en-IN" dirty="0"/>
              <a:t>-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github.com/november17mike</a:t>
            </a:r>
            <a:endParaRPr lang="en-IN" dirty="0" smtClean="0"/>
          </a:p>
          <a:p>
            <a:pPr algn="l"/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Database-driven </a:t>
            </a:r>
            <a:r>
              <a:rPr dirty="0"/>
              <a:t>architecture using MySQL</a:t>
            </a:r>
          </a:p>
          <a:p>
            <a:r>
              <a:rPr dirty="0" smtClean="0"/>
              <a:t>Realistic </a:t>
            </a:r>
            <a:r>
              <a:rPr dirty="0"/>
              <a:t>data generation using Faker</a:t>
            </a:r>
          </a:p>
          <a:p>
            <a:r>
              <a:rPr dirty="0" smtClean="0"/>
              <a:t>Data </a:t>
            </a:r>
            <a:r>
              <a:rPr dirty="0"/>
              <a:t>Visualizations using </a:t>
            </a:r>
            <a:r>
              <a:rPr dirty="0" err="1"/>
              <a:t>Matplotlib</a:t>
            </a:r>
            <a:r>
              <a:rPr dirty="0"/>
              <a:t> &amp; </a:t>
            </a:r>
            <a:r>
              <a:rPr dirty="0" err="1"/>
              <a:t>Seaborn</a:t>
            </a:r>
            <a:endParaRPr dirty="0"/>
          </a:p>
          <a:p>
            <a:r>
              <a:rPr dirty="0" smtClean="0"/>
              <a:t>Location </a:t>
            </a:r>
            <a:r>
              <a:rPr dirty="0"/>
              <a:t>Filter with default: Bhubaneswar</a:t>
            </a:r>
          </a:p>
          <a:p>
            <a:r>
              <a:rPr dirty="0" smtClean="0"/>
              <a:t>Interactive </a:t>
            </a:r>
            <a:r>
              <a:rPr dirty="0"/>
              <a:t>menu-driven reports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Key </a:t>
            </a:r>
            <a:r>
              <a:rPr dirty="0"/>
              <a:t>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- Frontend Application</a:t>
            </a:r>
          </a:p>
          <a:p>
            <a:r>
              <a:t>MySQL - Backend Database</a:t>
            </a:r>
          </a:p>
          <a:p>
            <a:r>
              <a:t>SQLAlchemy - Python to MySQL Connector</a:t>
            </a:r>
          </a:p>
          <a:p>
            <a:r>
              <a:t>Faker - Dummy Data Generator</a:t>
            </a:r>
          </a:p>
          <a:p>
            <a:r>
              <a:t>Pandas - Data Handling</a:t>
            </a:r>
          </a:p>
          <a:p>
            <a:r>
              <a:t>Matplotlib/Seaborn - Visualization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Tools </a:t>
            </a:r>
            <a:r>
              <a:rPr lang="en-IN" dirty="0" smtClean="0"/>
              <a:t>Used: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Customers</a:t>
            </a:r>
          </a:p>
          <a:p>
            <a:r>
              <a:rPr dirty="0"/>
              <a:t>2. Products</a:t>
            </a:r>
          </a:p>
          <a:p>
            <a:r>
              <a:rPr dirty="0"/>
              <a:t>3. Orders</a:t>
            </a:r>
          </a:p>
          <a:p>
            <a:r>
              <a:rPr dirty="0"/>
              <a:t>4. </a:t>
            </a:r>
            <a:r>
              <a:rPr dirty="0" err="1"/>
              <a:t>Order_Items</a:t>
            </a:r>
            <a:endParaRPr dirty="0"/>
          </a:p>
          <a:p>
            <a:r>
              <a:rPr dirty="0" smtClean="0"/>
              <a:t>Linked </a:t>
            </a:r>
            <a:r>
              <a:rPr dirty="0"/>
              <a:t>via Foreign Keys (Normalized Relational Structure)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Database </a:t>
            </a:r>
            <a:r>
              <a:rPr dirty="0"/>
              <a:t>Schema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0" y="2074983"/>
            <a:ext cx="7750703" cy="45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8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 10 Customers</a:t>
            </a:r>
          </a:p>
          <a:p>
            <a:r>
              <a:rPr lang="en-IN" dirty="0"/>
              <a:t>Monthly Sales Trends</a:t>
            </a:r>
          </a:p>
          <a:p>
            <a:r>
              <a:rPr lang="en-IN" dirty="0"/>
              <a:t>Product-wise Sales</a:t>
            </a:r>
          </a:p>
          <a:p>
            <a:r>
              <a:rPr lang="en-IN" dirty="0"/>
              <a:t>City-wise Sales</a:t>
            </a:r>
          </a:p>
          <a:p>
            <a:r>
              <a:rPr lang="en-IN" dirty="0" smtClean="0"/>
              <a:t>User may exit anytime or run it accordingly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Reports </a:t>
            </a:r>
            <a:r>
              <a:rPr dirty="0"/>
              <a:t>Offered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Display: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0" y="2145687"/>
            <a:ext cx="62007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8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Generated: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4" y="2097844"/>
            <a:ext cx="3528645" cy="1975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3" y="2097843"/>
            <a:ext cx="3839305" cy="1975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36" y="4278920"/>
            <a:ext cx="2285419" cy="22854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3" y="4307934"/>
            <a:ext cx="3839305" cy="23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4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Add </a:t>
            </a:r>
            <a:r>
              <a:rPr dirty="0"/>
              <a:t>web frontend using Flask</a:t>
            </a:r>
          </a:p>
          <a:p>
            <a:r>
              <a:rPr dirty="0" smtClean="0"/>
              <a:t>Export </a:t>
            </a:r>
            <a:r>
              <a:rPr dirty="0"/>
              <a:t>to PDF/Excel reports</a:t>
            </a:r>
          </a:p>
          <a:p>
            <a:r>
              <a:rPr dirty="0" smtClean="0"/>
              <a:t>Drill-down </a:t>
            </a:r>
            <a:r>
              <a:rPr dirty="0"/>
              <a:t>analytics for </a:t>
            </a:r>
            <a:r>
              <a:rPr dirty="0" smtClean="0"/>
              <a:t>customers</a:t>
            </a:r>
            <a:endParaRPr lang="en-IN" dirty="0" smtClean="0"/>
          </a:p>
          <a:p>
            <a:r>
              <a:rPr dirty="0" smtClean="0"/>
              <a:t>Real-time </a:t>
            </a:r>
            <a:r>
              <a:rPr dirty="0"/>
              <a:t>live dashboards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Future </a:t>
            </a:r>
            <a:r>
              <a:rPr lang="en-IN" dirty="0" smtClean="0"/>
              <a:t>Scope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20</TotalTime>
  <Words>142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Hardcover</vt:lpstr>
      <vt:lpstr>Online Retail Sales DB</vt:lpstr>
      <vt:lpstr>Key Features</vt:lpstr>
      <vt:lpstr>Tools Used:</vt:lpstr>
      <vt:lpstr>Database Schema</vt:lpstr>
      <vt:lpstr>ER Diagram</vt:lpstr>
      <vt:lpstr>Reports Offered</vt:lpstr>
      <vt:lpstr>Sample Display:</vt:lpstr>
      <vt:lpstr>Output Generated:</vt:lpstr>
      <vt:lpstr>Future Scope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Sales DB</dc:title>
  <dc:subject/>
  <dc:creator/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2025-07-25T05:08:14Z</dcterms:modified>
  <cp:category/>
</cp:coreProperties>
</file>