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Relationship Id="rId46" Type="http://schemas.openxmlformats.org/officeDocument/2006/relationships/image" Target="../media/image49.png"/><Relationship Id="rId47" Type="http://schemas.openxmlformats.org/officeDocument/2006/relationships/image" Target="../media/image50.png"/><Relationship Id="rId48" Type="http://schemas.openxmlformats.org/officeDocument/2006/relationships/image" Target="../media/image51.png"/><Relationship Id="rId49" Type="http://schemas.openxmlformats.org/officeDocument/2006/relationships/image" Target="../media/image52.png"/><Relationship Id="rId50" Type="http://schemas.openxmlformats.org/officeDocument/2006/relationships/image" Target="../media/image53.png"/><Relationship Id="rId51" Type="http://schemas.openxmlformats.org/officeDocument/2006/relationships/image" Target="../media/image54.png"/><Relationship Id="rId52" Type="http://schemas.openxmlformats.org/officeDocument/2006/relationships/image" Target="../media/image55.png"/><Relationship Id="rId53" Type="http://schemas.openxmlformats.org/officeDocument/2006/relationships/image" Target="../media/image56.png"/><Relationship Id="rId54" Type="http://schemas.openxmlformats.org/officeDocument/2006/relationships/image" Target="../media/image57.png"/><Relationship Id="rId55" Type="http://schemas.openxmlformats.org/officeDocument/2006/relationships/image" Target="../media/image58.png"/><Relationship Id="rId56" Type="http://schemas.openxmlformats.org/officeDocument/2006/relationships/image" Target="../media/image59.png"/><Relationship Id="rId57" Type="http://schemas.openxmlformats.org/officeDocument/2006/relationships/image" Target="../media/image60.png"/><Relationship Id="rId58" Type="http://schemas.openxmlformats.org/officeDocument/2006/relationships/image" Target="../media/image61.png"/><Relationship Id="rId59" Type="http://schemas.openxmlformats.org/officeDocument/2006/relationships/image" Target="../media/image62.png"/><Relationship Id="rId60" Type="http://schemas.openxmlformats.org/officeDocument/2006/relationships/image" Target="../media/image63.png"/><Relationship Id="rId61" Type="http://schemas.openxmlformats.org/officeDocument/2006/relationships/image" Target="../media/image64.png"/><Relationship Id="rId62" Type="http://schemas.openxmlformats.org/officeDocument/2006/relationships/image" Target="../media/image65.png"/><Relationship Id="rId63" Type="http://schemas.openxmlformats.org/officeDocument/2006/relationships/image" Target="../media/image66.png"/><Relationship Id="rId64" Type="http://schemas.openxmlformats.org/officeDocument/2006/relationships/image" Target="../media/image67.png"/><Relationship Id="rId65" Type="http://schemas.openxmlformats.org/officeDocument/2006/relationships/image" Target="../media/image68.png"/><Relationship Id="rId66" Type="http://schemas.openxmlformats.org/officeDocument/2006/relationships/image" Target="../media/image69.png"/><Relationship Id="rId67" Type="http://schemas.openxmlformats.org/officeDocument/2006/relationships/image" Target="../media/image70.png"/><Relationship Id="rId68" Type="http://schemas.openxmlformats.org/officeDocument/2006/relationships/image" Target="../media/image71.png"/><Relationship Id="rId69" Type="http://schemas.openxmlformats.org/officeDocument/2006/relationships/image" Target="../media/image72.png"/><Relationship Id="rId70" Type="http://schemas.openxmlformats.org/officeDocument/2006/relationships/image" Target="../media/image7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20884" y="-1412558"/>
            <a:ext cx="15488986" cy="13320528"/>
            <a:chOff x="3820884" y="-1412558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0884" y="-1412558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8426163" cy="14531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7411" y="6249554"/>
            <a:ext cx="2357795" cy="616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865" y="330751"/>
            <a:ext cx="2557403" cy="8445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72696" y="1079058"/>
            <a:ext cx="4137876" cy="787418"/>
            <a:chOff x="6472696" y="1079058"/>
            <a:chExt cx="4137876" cy="78741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2696" y="1079058"/>
              <a:ext cx="4137876" cy="78741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7188" y="1156448"/>
            <a:ext cx="1727069" cy="7614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55260" y="3158502"/>
            <a:ext cx="2575809" cy="691887"/>
            <a:chOff x="1655260" y="3158502"/>
            <a:chExt cx="2575809" cy="6918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5260" y="3158502"/>
              <a:ext cx="2575809" cy="69188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2614" y="3191357"/>
            <a:ext cx="1302558" cy="71340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7266" y="4056144"/>
            <a:ext cx="2299107" cy="5798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73775" y="3991231"/>
            <a:ext cx="2575809" cy="693144"/>
            <a:chOff x="1673775" y="3991231"/>
            <a:chExt cx="2575809" cy="6931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3775" y="3991231"/>
              <a:ext cx="2575809" cy="69314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3790" y="4779933"/>
            <a:ext cx="2458202" cy="7131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47266" y="5487009"/>
            <a:ext cx="2562250" cy="71314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46041" y="6241505"/>
            <a:ext cx="2047917" cy="5798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55260" y="5451390"/>
            <a:ext cx="2575809" cy="691887"/>
            <a:chOff x="1655260" y="5451390"/>
            <a:chExt cx="2575809" cy="6918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5260" y="5451390"/>
              <a:ext cx="2575809" cy="6918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55260" y="4723727"/>
            <a:ext cx="2575809" cy="691887"/>
            <a:chOff x="1655260" y="4723727"/>
            <a:chExt cx="2575809" cy="6918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5260" y="4723727"/>
              <a:ext cx="2575809" cy="6918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63628" y="6171318"/>
            <a:ext cx="2575809" cy="691887"/>
            <a:chOff x="1663628" y="6171318"/>
            <a:chExt cx="2575809" cy="6918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63628" y="6171318"/>
              <a:ext cx="2575809" cy="6918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2848" y="3158502"/>
            <a:ext cx="2575809" cy="691887"/>
            <a:chOff x="9612848" y="3158502"/>
            <a:chExt cx="2575809" cy="69188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12848" y="3158502"/>
              <a:ext cx="2575809" cy="69188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190202" y="3222030"/>
            <a:ext cx="1315244" cy="5807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622372" y="4727699"/>
            <a:ext cx="2575809" cy="691887"/>
            <a:chOff x="9622372" y="4727699"/>
            <a:chExt cx="2575809" cy="69188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22372" y="4727699"/>
              <a:ext cx="2575809" cy="69188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90202" y="4799873"/>
            <a:ext cx="1351758" cy="59602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94079" y="5625836"/>
            <a:ext cx="1323187" cy="58078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190202" y="6418523"/>
            <a:ext cx="1332711" cy="58078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622372" y="5505116"/>
            <a:ext cx="2575809" cy="691887"/>
            <a:chOff x="9622372" y="5505116"/>
            <a:chExt cx="2575809" cy="69188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22372" y="5505116"/>
              <a:ext cx="2575809" cy="6918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22372" y="6298641"/>
            <a:ext cx="2575809" cy="691887"/>
            <a:chOff x="9622372" y="6298641"/>
            <a:chExt cx="2575809" cy="69188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22372" y="6298641"/>
              <a:ext cx="2575809" cy="6918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20096" y="3991231"/>
            <a:ext cx="2575809" cy="691887"/>
            <a:chOff x="9620096" y="3991231"/>
            <a:chExt cx="2575809" cy="69188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20096" y="3991231"/>
              <a:ext cx="2575809" cy="69188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69303" y="4075115"/>
            <a:ext cx="1829616" cy="58078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266071" y="3158502"/>
            <a:ext cx="2575809" cy="691887"/>
            <a:chOff x="13266071" y="3158502"/>
            <a:chExt cx="2575809" cy="69188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66071" y="3158502"/>
              <a:ext cx="2575809" cy="69188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881479" y="3180705"/>
            <a:ext cx="1444463" cy="69816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285118" y="4756271"/>
            <a:ext cx="2575809" cy="691887"/>
            <a:chOff x="13285118" y="4756271"/>
            <a:chExt cx="2575809" cy="69188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85118" y="4756271"/>
              <a:ext cx="2575809" cy="6918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292366" y="4019802"/>
            <a:ext cx="2575809" cy="691887"/>
            <a:chOff x="13292366" y="4019802"/>
            <a:chExt cx="2575809" cy="69188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292366" y="4019802"/>
              <a:ext cx="2575809" cy="69188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679955" y="4098506"/>
            <a:ext cx="1818425" cy="58078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495008" y="4804234"/>
            <a:ext cx="2160654" cy="71340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327648" y="3992487"/>
            <a:ext cx="2575809" cy="691887"/>
            <a:chOff x="5327648" y="3992487"/>
            <a:chExt cx="2575809" cy="691887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27648" y="3992487"/>
              <a:ext cx="2575809" cy="69188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327648" y="4787744"/>
            <a:ext cx="2575809" cy="691887"/>
            <a:chOff x="5327648" y="4787744"/>
            <a:chExt cx="2575809" cy="69188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27648" y="4787744"/>
              <a:ext cx="2575809" cy="69188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327648" y="5564415"/>
            <a:ext cx="2575809" cy="691887"/>
            <a:chOff x="5327648" y="5564415"/>
            <a:chExt cx="2575809" cy="69188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27648" y="5564415"/>
              <a:ext cx="2575809" cy="691887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628808" y="4065591"/>
            <a:ext cx="1902473" cy="580787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486837" y="4889368"/>
            <a:ext cx="2270806" cy="580787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5876501" y="5630886"/>
            <a:ext cx="1474616" cy="58078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299147" y="3158502"/>
            <a:ext cx="2575809" cy="691887"/>
            <a:chOff x="5299147" y="3158502"/>
            <a:chExt cx="2575809" cy="69188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299147" y="3158502"/>
              <a:ext cx="2575809" cy="691887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629770" y="3232135"/>
            <a:ext cx="2071606" cy="713406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195064" y="2199305"/>
            <a:ext cx="701982" cy="35714"/>
            <a:chOff x="8195064" y="2199305"/>
            <a:chExt cx="701982" cy="3571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8195064" y="2199305"/>
              <a:ext cx="701982" cy="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931397" y="2549991"/>
            <a:ext cx="11581015" cy="35714"/>
            <a:chOff x="2931397" y="2549991"/>
            <a:chExt cx="11581015" cy="35714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31397" y="2549991"/>
              <a:ext cx="11581015" cy="35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683016" y="2871720"/>
            <a:ext cx="538146" cy="35714"/>
            <a:chOff x="2683016" y="2871720"/>
            <a:chExt cx="538146" cy="35714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5400000">
              <a:off x="2683016" y="2871720"/>
              <a:ext cx="538146" cy="3571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568261" y="2845318"/>
            <a:ext cx="590896" cy="35714"/>
            <a:chOff x="10568261" y="2845318"/>
            <a:chExt cx="590896" cy="35714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5400000">
              <a:off x="10568261" y="2845318"/>
              <a:ext cx="590896" cy="35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170610" y="2816617"/>
            <a:ext cx="647813" cy="35714"/>
            <a:chOff x="14170610" y="2816617"/>
            <a:chExt cx="647813" cy="35714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5400000">
              <a:off x="14170610" y="2816617"/>
              <a:ext cx="647813" cy="3571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89941" y="7485766"/>
            <a:ext cx="2575809" cy="691887"/>
            <a:chOff x="1589941" y="7485766"/>
            <a:chExt cx="2575809" cy="691887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89941" y="7485766"/>
              <a:ext cx="2575809" cy="691887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621064" y="7549295"/>
            <a:ext cx="2457054" cy="580787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503718" y="8242567"/>
            <a:ext cx="2299107" cy="579831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96893" y="8196701"/>
            <a:ext cx="2575809" cy="693144"/>
            <a:chOff x="1596893" y="8196701"/>
            <a:chExt cx="2575809" cy="693144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96893" y="8196701"/>
              <a:ext cx="2575809" cy="693144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605888" y="8963026"/>
            <a:ext cx="2403155" cy="57983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589941" y="8899369"/>
            <a:ext cx="2575809" cy="691887"/>
            <a:chOff x="1589941" y="8899369"/>
            <a:chExt cx="2575809" cy="691887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89941" y="8899369"/>
              <a:ext cx="2575809" cy="691887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5160448" y="7485766"/>
            <a:ext cx="2575809" cy="691887"/>
            <a:chOff x="5160448" y="7485766"/>
            <a:chExt cx="2575809" cy="691887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160448" y="7485766"/>
              <a:ext cx="2575809" cy="691887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5445138" y="7537665"/>
            <a:ext cx="2131844" cy="713406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5074224" y="8242567"/>
            <a:ext cx="2299107" cy="579831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5167400" y="8196701"/>
            <a:ext cx="2575809" cy="693144"/>
            <a:chOff x="5167400" y="8196701"/>
            <a:chExt cx="2575809" cy="693144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167400" y="8196701"/>
              <a:ext cx="2575809" cy="693144"/>
            </a:xfrm>
            <a:prstGeom prst="rect">
              <a:avLst/>
            </a:prstGeom>
          </p:spPr>
        </p:pic>
      </p:grpSp>
      <p:pic>
        <p:nvPicPr>
          <p:cNvPr id="110" name="Object 109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5176390" y="8963028"/>
            <a:ext cx="2251726" cy="579831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5175267" y="8908893"/>
            <a:ext cx="2575809" cy="691887"/>
            <a:chOff x="5175267" y="8908893"/>
            <a:chExt cx="2575809" cy="691887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175267" y="8908893"/>
              <a:ext cx="2575809" cy="69188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988569" y="7830761"/>
            <a:ext cx="513933" cy="35714"/>
            <a:chOff x="988569" y="7830761"/>
            <a:chExt cx="513933" cy="35714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-10800000">
              <a:off x="988569" y="7830761"/>
              <a:ext cx="513933" cy="3571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-65048" y="6780372"/>
            <a:ext cx="2129848" cy="35714"/>
            <a:chOff x="-65048" y="6780372"/>
            <a:chExt cx="2129848" cy="35714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-5400000">
              <a:off x="-65048" y="6780372"/>
              <a:ext cx="2129848" cy="3571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075941" y="5714380"/>
            <a:ext cx="513933" cy="35714"/>
            <a:chOff x="1075941" y="5714380"/>
            <a:chExt cx="513933" cy="35714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-10800000">
              <a:off x="1075941" y="5714380"/>
              <a:ext cx="513933" cy="35714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4309366" y="5053161"/>
            <a:ext cx="513933" cy="35714"/>
            <a:chOff x="4309366" y="5053161"/>
            <a:chExt cx="513933" cy="35714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-10800000">
              <a:off x="4309366" y="5053161"/>
              <a:ext cx="513933" cy="3571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3424327" y="6445771"/>
            <a:ext cx="2844245" cy="35714"/>
            <a:chOff x="3424327" y="6445771"/>
            <a:chExt cx="2844245" cy="35714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-5400000">
              <a:off x="3424327" y="6445771"/>
              <a:ext cx="2844245" cy="35714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4835310" y="7841203"/>
            <a:ext cx="324369" cy="35714"/>
            <a:chOff x="4835310" y="7841203"/>
            <a:chExt cx="324369" cy="35714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10800000">
              <a:off x="4835310" y="7841203"/>
              <a:ext cx="324369" cy="3571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5719403" y="6343851"/>
            <a:ext cx="5715008" cy="35714"/>
            <a:chOff x="5719403" y="6343851"/>
            <a:chExt cx="5715008" cy="35714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5400000">
              <a:off x="5719403" y="6343851"/>
              <a:ext cx="5715008" cy="35714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7742879" y="9204800"/>
            <a:ext cx="884368" cy="35714"/>
            <a:chOff x="7742879" y="9204800"/>
            <a:chExt cx="884368" cy="35714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10800000">
              <a:off x="7742879" y="9204800"/>
              <a:ext cx="884368" cy="35714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7902091" y="3533770"/>
            <a:ext cx="630704" cy="35714"/>
            <a:chOff x="7902091" y="3533770"/>
            <a:chExt cx="630704" cy="35714"/>
          </a:xfrm>
        </p:grpSpPr>
        <p:pic>
          <p:nvPicPr>
            <p:cNvPr id="139" name="Object 138"/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10800000">
              <a:off x="7902091" y="3533770"/>
              <a:ext cx="630704" cy="35714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721580" y="8014077"/>
            <a:ext cx="859752" cy="35714"/>
            <a:chOff x="721580" y="8014077"/>
            <a:chExt cx="859752" cy="35714"/>
          </a:xfrm>
        </p:grpSpPr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10800000">
              <a:off x="721580" y="8014077"/>
              <a:ext cx="859752" cy="35714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-2026474" y="5268038"/>
            <a:ext cx="5428939" cy="35714"/>
            <a:chOff x="-2026474" y="5268038"/>
            <a:chExt cx="5428939" cy="35714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5400000">
              <a:off x="-2026474" y="5268038"/>
              <a:ext cx="5428939" cy="35714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667940" y="2551339"/>
            <a:ext cx="2225521" cy="35714"/>
            <a:chOff x="667940" y="2551339"/>
            <a:chExt cx="2225521" cy="35714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10800000">
              <a:off x="667940" y="2551339"/>
              <a:ext cx="2225521" cy="3571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7808101" y="7784307"/>
            <a:ext cx="1161540" cy="35714"/>
            <a:chOff x="7808101" y="7784307"/>
            <a:chExt cx="1161540" cy="35714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 rot="10800000">
              <a:off x="7808101" y="7784307"/>
              <a:ext cx="1161540" cy="35714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6399531" y="5184927"/>
            <a:ext cx="5205578" cy="35714"/>
            <a:chOff x="6399531" y="5184927"/>
            <a:chExt cx="5205578" cy="35714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 rot="-5400000">
              <a:off x="6399531" y="5184927"/>
              <a:ext cx="5205578" cy="35714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6337962" y="2845197"/>
            <a:ext cx="590896" cy="35714"/>
            <a:chOff x="6337962" y="2845197"/>
            <a:chExt cx="590896" cy="35714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 rot="5400000">
              <a:off x="6337962" y="2845197"/>
              <a:ext cx="590896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6351" y="1210286"/>
            <a:ext cx="13260102" cy="7979427"/>
            <a:chOff x="2716351" y="1210286"/>
            <a:chExt cx="13260102" cy="79794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6351" y="1210286"/>
              <a:ext cx="13260102" cy="79794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865" y="330751"/>
            <a:ext cx="3615499" cy="842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31890" y="1717885"/>
            <a:ext cx="13021935" cy="7421373"/>
            <a:chOff x="2631890" y="1717885"/>
            <a:chExt cx="13021935" cy="7421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1890" y="1717885"/>
              <a:ext cx="13021935" cy="74213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865" y="330751"/>
            <a:ext cx="4480975" cy="842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865" y="330751"/>
            <a:ext cx="4480975" cy="8426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3280" y="1716236"/>
            <a:ext cx="14047215" cy="7577052"/>
            <a:chOff x="2393280" y="1716236"/>
            <a:chExt cx="14047215" cy="75770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3280" y="1716236"/>
              <a:ext cx="14047215" cy="75770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2022-11-30T18:41:59Z</dcterms:created>
  <dcterms:modified xsi:type="dcterms:W3CDTF">2022-11-30T18:41:59Z</dcterms:modified>
</cp:coreProperties>
</file>