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tags/tag197.xml" ContentType="application/vnd.openxmlformats-officedocument.presentationml.tags+xml"/>
  <Override PartName="/ppt/notesSlides/notesSlide2.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212.xml" ContentType="application/vnd.openxmlformats-officedocument.presentationml.tags+xml"/>
  <Override PartName="/ppt/tags/tag21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4"/>
  </p:notesMasterIdLst>
  <p:handoutMasterIdLst>
    <p:handoutMasterId r:id="rId25"/>
  </p:handoutMasterIdLst>
  <p:sldIdLst>
    <p:sldId id="350" r:id="rId5"/>
    <p:sldId id="352" r:id="rId6"/>
    <p:sldId id="361" r:id="rId7"/>
    <p:sldId id="365" r:id="rId8"/>
    <p:sldId id="364" r:id="rId9"/>
    <p:sldId id="366" r:id="rId10"/>
    <p:sldId id="367" r:id="rId11"/>
    <p:sldId id="371" r:id="rId12"/>
    <p:sldId id="377" r:id="rId13"/>
    <p:sldId id="378" r:id="rId14"/>
    <p:sldId id="374" r:id="rId15"/>
    <p:sldId id="368" r:id="rId16"/>
    <p:sldId id="372" r:id="rId17"/>
    <p:sldId id="373" r:id="rId18"/>
    <p:sldId id="375" r:id="rId19"/>
    <p:sldId id="376" r:id="rId20"/>
    <p:sldId id="379" r:id="rId21"/>
    <p:sldId id="380" r:id="rId22"/>
    <p:sldId id="34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79" d="100"/>
          <a:sy n="79" d="100"/>
        </p:scale>
        <p:origin x="773" y="67"/>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09090909090909"/>
          <c:y val="9.9349497338852746E-2"/>
          <c:w val="0.78143133462282399"/>
          <c:h val="0.86989946777054994"/>
        </c:manualLayout>
      </c:layout>
      <c:barChart>
        <c:barDir val="col"/>
        <c:grouping val="stacked"/>
        <c:varyColors val="0"/>
        <c:ser>
          <c:idx val="0"/>
          <c:order val="0"/>
          <c:spPr>
            <a:solidFill>
              <a:srgbClr val="F82368"/>
            </a:solidFill>
            <a:ln>
              <a:noFill/>
            </a:ln>
          </c:spPr>
          <c:invertIfNegative val="0"/>
          <c:dLbls>
            <c:dLbl>
              <c:idx val="0"/>
              <c:layout>
                <c:manualLayout>
                  <c:x val="0"/>
                  <c:y val="-0.3554109994086339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C4F-46AE-ACF3-549925DEE017}"/>
                </c:ext>
              </c:extLst>
            </c:dLbl>
            <c:dLbl>
              <c:idx val="1"/>
              <c:layout>
                <c:manualLayout>
                  <c:x val="0"/>
                  <c:y val="-0.3530455351862802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C4F-46AE-ACF3-549925DEE017}"/>
                </c:ext>
              </c:extLst>
            </c:dLbl>
            <c:dLbl>
              <c:idx val="2"/>
              <c:layout>
                <c:manualLayout>
                  <c:x val="0"/>
                  <c:y val="-0.4092253104671791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C4F-46AE-ACF3-549925DEE017}"/>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C4F-46AE-ACF3-549925DEE01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427771</c:v>
                </c:pt>
                <c:pt idx="1">
                  <c:v>425083</c:v>
                </c:pt>
                <c:pt idx="2">
                  <c:v>503775</c:v>
                </c:pt>
                <c:pt idx="3">
                  <c:v>612225</c:v>
                </c:pt>
              </c:numCache>
            </c:numRef>
          </c:val>
          <c:extLst>
            <c:ext xmlns:c16="http://schemas.microsoft.com/office/drawing/2014/chart" uri="{C3380CC4-5D6E-409C-BE32-E72D297353CC}">
              <c16:uniqueId val="{00000004-FC4F-46AE-ACF3-549925DEE017}"/>
            </c:ext>
          </c:extLst>
        </c:ser>
        <c:dLbls>
          <c:showLegendKey val="0"/>
          <c:showVal val="0"/>
          <c:showCatName val="0"/>
          <c:showSerName val="0"/>
          <c:showPercent val="0"/>
          <c:showBubbleSize val="0"/>
        </c:dLbls>
        <c:gapWidth val="80"/>
        <c:overlap val="100"/>
        <c:axId val="1548913472"/>
        <c:axId val="1"/>
      </c:barChart>
      <c:catAx>
        <c:axId val="1548913472"/>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612225"/>
          <c:min val="0"/>
        </c:scaling>
        <c:delete val="1"/>
        <c:axPos val="l"/>
        <c:numFmt formatCode="General" sourceLinked="1"/>
        <c:majorTickMark val="out"/>
        <c:minorTickMark val="none"/>
        <c:tickLblPos val="nextTo"/>
        <c:crossAx val="1548913472"/>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936254980079681E-2"/>
          <c:y val="7.9980129160457034E-2"/>
          <c:w val="0.96812749003984067"/>
          <c:h val="0.89418777943368111"/>
        </c:manualLayout>
      </c:layout>
      <c:barChart>
        <c:barDir val="col"/>
        <c:grouping val="stacked"/>
        <c:varyColors val="0"/>
        <c:ser>
          <c:idx val="0"/>
          <c:order val="0"/>
          <c:spPr>
            <a:solidFill>
              <a:srgbClr val="C30C3E"/>
            </a:solidFill>
            <a:ln>
              <a:noFill/>
            </a:ln>
          </c:spPr>
          <c:invertIfNegative val="0"/>
          <c:dLbls>
            <c:dLbl>
              <c:idx val="0"/>
              <c:layout>
                <c:manualLayout>
                  <c:x val="0"/>
                  <c:y val="-0.1579731743666169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AD7-43CE-98C2-CB07EFD3BFC0}"/>
                </c:ext>
              </c:extLst>
            </c:dLbl>
            <c:dLbl>
              <c:idx val="1"/>
              <c:layout>
                <c:manualLayout>
                  <c:x val="0"/>
                  <c:y val="-0.1306507699950322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AD7-43CE-98C2-CB07EFD3BFC0}"/>
                </c:ext>
              </c:extLst>
            </c:dLbl>
            <c:dLbl>
              <c:idx val="2"/>
              <c:layout>
                <c:manualLayout>
                  <c:x val="0"/>
                  <c:y val="-0.2419274714356681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AD7-43CE-98C2-CB07EFD3BFC0}"/>
                </c:ext>
              </c:extLst>
            </c:dLbl>
            <c:dLbl>
              <c:idx val="3"/>
              <c:layout>
                <c:manualLayout>
                  <c:x val="0"/>
                  <c:y val="-0.2384500745156482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AD7-43CE-98C2-CB07EFD3BFC0}"/>
                </c:ext>
              </c:extLst>
            </c:dLbl>
            <c:dLbl>
              <c:idx val="4"/>
              <c:layout>
                <c:manualLayout>
                  <c:x val="0"/>
                  <c:y val="-0.2419274714356681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4AD7-43CE-98C2-CB07EFD3BFC0}"/>
                </c:ext>
              </c:extLst>
            </c:dLbl>
            <c:dLbl>
              <c:idx val="5"/>
              <c:layout>
                <c:manualLayout>
                  <c:x val="0"/>
                  <c:y val="-0.2672627918529557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AD7-43CE-98C2-CB07EFD3BFC0}"/>
                </c:ext>
              </c:extLst>
            </c:dLbl>
            <c:dLbl>
              <c:idx val="6"/>
              <c:layout>
                <c:manualLayout>
                  <c:x val="0"/>
                  <c:y val="-0.2300049677098857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AD7-43CE-98C2-CB07EFD3BFC0}"/>
                </c:ext>
              </c:extLst>
            </c:dLbl>
            <c:dLbl>
              <c:idx val="7"/>
              <c:layout>
                <c:manualLayout>
                  <c:x val="0"/>
                  <c:y val="-0.2300049677098857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4AD7-43CE-98C2-CB07EFD3BFC0}"/>
                </c:ext>
              </c:extLst>
            </c:dLbl>
            <c:dLbl>
              <c:idx val="8"/>
              <c:layout>
                <c:manualLayout>
                  <c:x val="0"/>
                  <c:y val="-0.4272230501738698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AD7-43CE-98C2-CB07EFD3BFC0}"/>
                </c:ext>
              </c:extLst>
            </c:dLbl>
            <c:dLbl>
              <c:idx val="9"/>
              <c:layout>
                <c:manualLayout>
                  <c:x val="0"/>
                  <c:y val="-0.2916045702930948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4AD7-43CE-98C2-CB07EFD3BFC0}"/>
                </c:ext>
              </c:extLst>
            </c:dLbl>
            <c:dLbl>
              <c:idx val="10"/>
              <c:layout>
                <c:manualLayout>
                  <c:x val="0"/>
                  <c:y val="-0.4868355688027818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4AD7-43CE-98C2-CB07EFD3BFC0}"/>
                </c:ext>
              </c:extLst>
            </c:dLbl>
            <c:dLbl>
              <c:idx val="11"/>
              <c:layout>
                <c:manualLayout>
                  <c:x val="0"/>
                  <c:y val="-0.4237456532538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4AD7-43CE-98C2-CB07EFD3BF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69</c:v>
                </c:pt>
                <c:pt idx="1">
                  <c:v>53</c:v>
                </c:pt>
                <c:pt idx="2">
                  <c:v>118</c:v>
                </c:pt>
                <c:pt idx="3">
                  <c:v>116</c:v>
                </c:pt>
                <c:pt idx="4">
                  <c:v>118</c:v>
                </c:pt>
                <c:pt idx="5">
                  <c:v>133</c:v>
                </c:pt>
                <c:pt idx="6">
                  <c:v>111</c:v>
                </c:pt>
                <c:pt idx="7">
                  <c:v>111</c:v>
                </c:pt>
                <c:pt idx="8">
                  <c:v>226</c:v>
                </c:pt>
                <c:pt idx="9">
                  <c:v>147</c:v>
                </c:pt>
                <c:pt idx="10">
                  <c:v>261</c:v>
                </c:pt>
                <c:pt idx="11">
                  <c:v>224</c:v>
                </c:pt>
              </c:numCache>
            </c:numRef>
          </c:val>
          <c:extLst>
            <c:ext xmlns:c16="http://schemas.microsoft.com/office/drawing/2014/chart" uri="{C3380CC4-5D6E-409C-BE32-E72D297353CC}">
              <c16:uniqueId val="{0000000C-4AD7-43CE-98C2-CB07EFD3BFC0}"/>
            </c:ext>
          </c:extLst>
        </c:ser>
        <c:dLbls>
          <c:showLegendKey val="0"/>
          <c:showVal val="0"/>
          <c:showCatName val="0"/>
          <c:showSerName val="0"/>
          <c:showPercent val="0"/>
          <c:showBubbleSize val="0"/>
        </c:dLbls>
        <c:gapWidth val="80"/>
        <c:overlap val="100"/>
        <c:axId val="1478335760"/>
        <c:axId val="1"/>
      </c:barChart>
      <c:catAx>
        <c:axId val="1478335760"/>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261"/>
          <c:min val="0"/>
        </c:scaling>
        <c:delete val="1"/>
        <c:axPos val="r"/>
        <c:numFmt formatCode="General" sourceLinked="1"/>
        <c:majorTickMark val="out"/>
        <c:minorTickMark val="none"/>
        <c:tickLblPos val="nextTo"/>
        <c:crossAx val="1478335760"/>
        <c:crosses val="max"/>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629696423204088E-2"/>
          <c:y val="7.0614035087719296E-2"/>
          <c:w val="0.96874060715359178"/>
          <c:h val="0.90657894736842104"/>
        </c:manualLayout>
      </c:layout>
      <c:barChart>
        <c:barDir val="col"/>
        <c:grouping val="stacked"/>
        <c:varyColors val="0"/>
        <c:ser>
          <c:idx val="0"/>
          <c:order val="0"/>
          <c:spPr>
            <a:solidFill>
              <a:srgbClr val="F82368"/>
            </a:solidFill>
            <a:ln>
              <a:noFill/>
            </a:ln>
          </c:spPr>
          <c:invertIfNegative val="0"/>
          <c:dLbls>
            <c:dLbl>
              <c:idx val="0"/>
              <c:layout>
                <c:manualLayout>
                  <c:x val="0"/>
                  <c:y val="-0.1754385964912280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4AF-4426-BFA1-C0640FA5076C}"/>
                </c:ext>
              </c:extLst>
            </c:dLbl>
            <c:dLbl>
              <c:idx val="1"/>
              <c:layout>
                <c:manualLayout>
                  <c:x val="0"/>
                  <c:y val="-0.1460526315789473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4AF-4426-BFA1-C0640FA5076C}"/>
                </c:ext>
              </c:extLst>
            </c:dLbl>
            <c:dLbl>
              <c:idx val="2"/>
              <c:layout>
                <c:manualLayout>
                  <c:x val="0"/>
                  <c:y val="-0.2763157894736842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4AF-4426-BFA1-C0640FA5076C}"/>
                </c:ext>
              </c:extLst>
            </c:dLbl>
            <c:dLbl>
              <c:idx val="3"/>
              <c:layout>
                <c:manualLayout>
                  <c:x val="0"/>
                  <c:y val="-0.2635964912280701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4AF-4426-BFA1-C0640FA5076C}"/>
                </c:ext>
              </c:extLst>
            </c:dLbl>
            <c:dLbl>
              <c:idx val="4"/>
              <c:layout>
                <c:manualLayout>
                  <c:x val="0"/>
                  <c:y val="-0.2719298245614035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4AF-4426-BFA1-C0640FA5076C}"/>
                </c:ext>
              </c:extLst>
            </c:dLbl>
            <c:dLbl>
              <c:idx val="5"/>
              <c:layout>
                <c:manualLayout>
                  <c:x val="0"/>
                  <c:y val="-0.2824561403508771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4AF-4426-BFA1-C0640FA5076C}"/>
                </c:ext>
              </c:extLst>
            </c:dLbl>
            <c:dLbl>
              <c:idx val="6"/>
              <c:layout>
                <c:manualLayout>
                  <c:x val="0"/>
                  <c:y val="-0.2491228070175438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4AF-4426-BFA1-C0640FA5076C}"/>
                </c:ext>
              </c:extLst>
            </c:dLbl>
            <c:dLbl>
              <c:idx val="7"/>
              <c:layout>
                <c:manualLayout>
                  <c:x val="0"/>
                  <c:y val="-0.253070175438596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4AF-4426-BFA1-C0640FA5076C}"/>
                </c:ext>
              </c:extLst>
            </c:dLbl>
            <c:dLbl>
              <c:idx val="8"/>
              <c:layout>
                <c:manualLayout>
                  <c:x val="0"/>
                  <c:y val="-0.4464912280701754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4AF-4426-BFA1-C0640FA5076C}"/>
                </c:ext>
              </c:extLst>
            </c:dLbl>
            <c:dLbl>
              <c:idx val="9"/>
              <c:layout>
                <c:manualLayout>
                  <c:x val="0"/>
                  <c:y val="-0.3201754385964912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4AF-4426-BFA1-C0640FA5076C}"/>
                </c:ext>
              </c:extLst>
            </c:dLbl>
            <c:dLbl>
              <c:idx val="10"/>
              <c:layout>
                <c:manualLayout>
                  <c:x val="0"/>
                  <c:y val="-0.488596491228070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34AF-4426-BFA1-C0640FA5076C}"/>
                </c:ext>
              </c:extLst>
            </c:dLbl>
            <c:dLbl>
              <c:idx val="11"/>
              <c:layout>
                <c:manualLayout>
                  <c:x val="0"/>
                  <c:y val="-0.4442982456140350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4AF-4426-BFA1-C0640FA5076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67</c:v>
                </c:pt>
                <c:pt idx="1">
                  <c:v>53</c:v>
                </c:pt>
                <c:pt idx="2">
                  <c:v>115</c:v>
                </c:pt>
                <c:pt idx="3">
                  <c:v>109</c:v>
                </c:pt>
                <c:pt idx="4">
                  <c:v>113</c:v>
                </c:pt>
                <c:pt idx="5">
                  <c:v>118</c:v>
                </c:pt>
                <c:pt idx="6">
                  <c:v>102</c:v>
                </c:pt>
                <c:pt idx="7">
                  <c:v>104</c:v>
                </c:pt>
                <c:pt idx="8">
                  <c:v>196</c:v>
                </c:pt>
                <c:pt idx="9">
                  <c:v>136</c:v>
                </c:pt>
                <c:pt idx="10">
                  <c:v>216</c:v>
                </c:pt>
                <c:pt idx="11">
                  <c:v>195</c:v>
                </c:pt>
              </c:numCache>
            </c:numRef>
          </c:val>
          <c:extLst>
            <c:ext xmlns:c16="http://schemas.microsoft.com/office/drawing/2014/chart" uri="{C3380CC4-5D6E-409C-BE32-E72D297353CC}">
              <c16:uniqueId val="{0000000C-34AF-4426-BFA1-C0640FA5076C}"/>
            </c:ext>
          </c:extLst>
        </c:ser>
        <c:dLbls>
          <c:showLegendKey val="0"/>
          <c:showVal val="0"/>
          <c:showCatName val="0"/>
          <c:showSerName val="0"/>
          <c:showPercent val="0"/>
          <c:showBubbleSize val="0"/>
        </c:dLbls>
        <c:gapWidth val="80"/>
        <c:overlap val="100"/>
        <c:axId val="1663747264"/>
        <c:axId val="1"/>
      </c:barChart>
      <c:catAx>
        <c:axId val="1663747264"/>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216"/>
          <c:min val="0"/>
        </c:scaling>
        <c:delete val="1"/>
        <c:axPos val="r"/>
        <c:numFmt formatCode="General" sourceLinked="1"/>
        <c:majorTickMark val="out"/>
        <c:minorTickMark val="none"/>
        <c:tickLblPos val="nextTo"/>
        <c:crossAx val="1663747264"/>
        <c:crosses val="max"/>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629696423204088E-2"/>
          <c:y val="7.0614035087719296E-2"/>
          <c:w val="0.96874060715359178"/>
          <c:h val="0.90657894736842104"/>
        </c:manualLayout>
      </c:layout>
      <c:barChart>
        <c:barDir val="col"/>
        <c:grouping val="stacked"/>
        <c:varyColors val="0"/>
        <c:ser>
          <c:idx val="0"/>
          <c:order val="0"/>
          <c:spPr>
            <a:solidFill>
              <a:schemeClr val="tx2"/>
            </a:solidFill>
            <a:ln>
              <a:noFill/>
            </a:ln>
          </c:spPr>
          <c:invertIfNegative val="0"/>
          <c:dLbls>
            <c:dLbl>
              <c:idx val="0"/>
              <c:layout>
                <c:manualLayout>
                  <c:x val="0"/>
                  <c:y val="-0.154824561403508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6AC-4708-8B60-7233308AD5C4}"/>
                </c:ext>
              </c:extLst>
            </c:dLbl>
            <c:dLbl>
              <c:idx val="1"/>
              <c:layout>
                <c:manualLayout>
                  <c:x val="0"/>
                  <c:y val="-0.1271929824561403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6AC-4708-8B60-7233308AD5C4}"/>
                </c:ext>
              </c:extLst>
            </c:dLbl>
            <c:dLbl>
              <c:idx val="2"/>
              <c:layout>
                <c:manualLayout>
                  <c:x val="0"/>
                  <c:y val="-0.2403508771929824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6AC-4708-8B60-7233308AD5C4}"/>
                </c:ext>
              </c:extLst>
            </c:dLbl>
            <c:dLbl>
              <c:idx val="3"/>
              <c:layout>
                <c:manualLayout>
                  <c:x val="0"/>
                  <c:y val="-0.2368421052631578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6AC-4708-8B60-7233308AD5C4}"/>
                </c:ext>
              </c:extLst>
            </c:dLbl>
            <c:dLbl>
              <c:idx val="4"/>
              <c:layout>
                <c:manualLayout>
                  <c:x val="0"/>
                  <c:y val="-0.2403508771929824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6AC-4708-8B60-7233308AD5C4}"/>
                </c:ext>
              </c:extLst>
            </c:dLbl>
            <c:dLbl>
              <c:idx val="5"/>
              <c:layout>
                <c:manualLayout>
                  <c:x val="0"/>
                  <c:y val="-0.2657894736842105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6AC-4708-8B60-7233308AD5C4}"/>
                </c:ext>
              </c:extLst>
            </c:dLbl>
            <c:dLbl>
              <c:idx val="6"/>
              <c:layout>
                <c:manualLayout>
                  <c:x val="0"/>
                  <c:y val="-0.2276315789473684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6AC-4708-8B60-7233308AD5C4}"/>
                </c:ext>
              </c:extLst>
            </c:dLbl>
            <c:dLbl>
              <c:idx val="7"/>
              <c:layout>
                <c:manualLayout>
                  <c:x val="0"/>
                  <c:y val="-0.2276315789473684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6AC-4708-8B60-7233308AD5C4}"/>
                </c:ext>
              </c:extLst>
            </c:dLbl>
            <c:dLbl>
              <c:idx val="8"/>
              <c:layout>
                <c:manualLayout>
                  <c:x val="0"/>
                  <c:y val="-0.4276315789473684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6AC-4708-8B60-7233308AD5C4}"/>
                </c:ext>
              </c:extLst>
            </c:dLbl>
            <c:dLbl>
              <c:idx val="9"/>
              <c:layout>
                <c:manualLayout>
                  <c:x val="0"/>
                  <c:y val="-0.2903508771929824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6AC-4708-8B60-7233308AD5C4}"/>
                </c:ext>
              </c:extLst>
            </c:dLbl>
            <c:dLbl>
              <c:idx val="10"/>
              <c:layout>
                <c:manualLayout>
                  <c:x val="0"/>
                  <c:y val="-0.488596491228070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6AC-4708-8B60-7233308AD5C4}"/>
                </c:ext>
              </c:extLst>
            </c:dLbl>
            <c:dLbl>
              <c:idx val="11"/>
              <c:layout>
                <c:manualLayout>
                  <c:x val="0"/>
                  <c:y val="-0.4241228070175438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6AC-4708-8B60-7233308AD5C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69</c:v>
                </c:pt>
                <c:pt idx="1">
                  <c:v>53</c:v>
                </c:pt>
                <c:pt idx="2">
                  <c:v>118</c:v>
                </c:pt>
                <c:pt idx="3">
                  <c:v>116</c:v>
                </c:pt>
                <c:pt idx="4">
                  <c:v>118</c:v>
                </c:pt>
                <c:pt idx="5">
                  <c:v>133</c:v>
                </c:pt>
                <c:pt idx="6">
                  <c:v>111</c:v>
                </c:pt>
                <c:pt idx="7">
                  <c:v>111</c:v>
                </c:pt>
                <c:pt idx="8">
                  <c:v>226</c:v>
                </c:pt>
                <c:pt idx="9">
                  <c:v>147</c:v>
                </c:pt>
                <c:pt idx="10">
                  <c:v>261</c:v>
                </c:pt>
                <c:pt idx="11">
                  <c:v>224</c:v>
                </c:pt>
              </c:numCache>
            </c:numRef>
          </c:val>
          <c:extLst>
            <c:ext xmlns:c16="http://schemas.microsoft.com/office/drawing/2014/chart" uri="{C3380CC4-5D6E-409C-BE32-E72D297353CC}">
              <c16:uniqueId val="{0000000C-76AC-4708-8B60-7233308AD5C4}"/>
            </c:ext>
          </c:extLst>
        </c:ser>
        <c:dLbls>
          <c:showLegendKey val="0"/>
          <c:showVal val="0"/>
          <c:showCatName val="0"/>
          <c:showSerName val="0"/>
          <c:showPercent val="0"/>
          <c:showBubbleSize val="0"/>
        </c:dLbls>
        <c:gapWidth val="80"/>
        <c:overlap val="100"/>
        <c:axId val="1412580848"/>
        <c:axId val="1"/>
      </c:barChart>
      <c:catAx>
        <c:axId val="1412580848"/>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261"/>
          <c:min val="0"/>
        </c:scaling>
        <c:delete val="1"/>
        <c:axPos val="r"/>
        <c:numFmt formatCode="General" sourceLinked="1"/>
        <c:majorTickMark val="out"/>
        <c:minorTickMark val="none"/>
        <c:tickLblPos val="nextTo"/>
        <c:crossAx val="1412580848"/>
        <c:crosses val="max"/>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8347613219094247E-2"/>
          <c:y val="3.2890575585072739E-2"/>
          <c:w val="0.90391676866585069"/>
          <c:h val="0.93421884882985451"/>
        </c:manualLayout>
      </c:layout>
      <c:pieChart>
        <c:varyColors val="0"/>
        <c:ser>
          <c:idx val="0"/>
          <c:order val="0"/>
          <c:dPt>
            <c:idx val="0"/>
            <c:bubble3D val="0"/>
            <c:spPr>
              <a:solidFill>
                <a:schemeClr val="accent1"/>
              </a:solidFill>
              <a:ln>
                <a:noFill/>
              </a:ln>
            </c:spPr>
            <c:extLst>
              <c:ext xmlns:c16="http://schemas.microsoft.com/office/drawing/2014/chart" uri="{C3380CC4-5D6E-409C-BE32-E72D297353CC}">
                <c16:uniqueId val="{00000000-B8F7-42D6-90D7-8FF008B57ABB}"/>
              </c:ext>
            </c:extLst>
          </c:dPt>
          <c:dPt>
            <c:idx val="1"/>
            <c:bubble3D val="0"/>
            <c:spPr>
              <a:solidFill>
                <a:schemeClr val="accent2"/>
              </a:solidFill>
              <a:ln>
                <a:noFill/>
              </a:ln>
            </c:spPr>
            <c:extLst>
              <c:ext xmlns:c16="http://schemas.microsoft.com/office/drawing/2014/chart" uri="{C3380CC4-5D6E-409C-BE32-E72D297353CC}">
                <c16:uniqueId val="{00000001-B8F7-42D6-90D7-8FF008B57ABB}"/>
              </c:ext>
            </c:extLst>
          </c:dPt>
          <c:dPt>
            <c:idx val="2"/>
            <c:bubble3D val="0"/>
            <c:spPr>
              <a:solidFill>
                <a:schemeClr val="accent3"/>
              </a:solidFill>
              <a:ln>
                <a:noFill/>
              </a:ln>
            </c:spPr>
            <c:extLst>
              <c:ext xmlns:c16="http://schemas.microsoft.com/office/drawing/2014/chart" uri="{C3380CC4-5D6E-409C-BE32-E72D297353CC}">
                <c16:uniqueId val="{00000002-B8F7-42D6-90D7-8FF008B57ABB}"/>
              </c:ext>
            </c:extLst>
          </c:dPt>
          <c:dLbls>
            <c:dLbl>
              <c:idx val="0"/>
              <c:layout>
                <c:manualLayout>
                  <c:x val="0.14626682986536108"/>
                  <c:y val="-3.4155597722960153E-2"/>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8F7-42D6-90D7-8FF008B57ABB}"/>
                </c:ext>
              </c:extLst>
            </c:dLbl>
            <c:dLbl>
              <c:idx val="1"/>
              <c:layout>
                <c:manualLayout>
                  <c:x val="-4.528763769889841E-2"/>
                  <c:y val="0.16192283364958887"/>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8F7-42D6-90D7-8FF008B57ABB}"/>
                </c:ext>
              </c:extLst>
            </c:dLbl>
            <c:dLbl>
              <c:idx val="2"/>
              <c:layout>
                <c:manualLayout>
                  <c:x val="-0.1303549571603427"/>
                  <c:y val="-7.2738772928526249E-2"/>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8F7-42D6-90D7-8FF008B57AB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Sheet1!$A$1:$A$3</c:f>
              <c:numCache>
                <c:formatCode>General</c:formatCode>
                <c:ptCount val="3"/>
                <c:pt idx="0">
                  <c:v>43.382352941176471</c:v>
                </c:pt>
                <c:pt idx="1">
                  <c:v>22.058823529411764</c:v>
                </c:pt>
                <c:pt idx="2">
                  <c:v>34.558823529411761</c:v>
                </c:pt>
              </c:numCache>
            </c:numRef>
          </c:val>
          <c:extLst>
            <c:ext xmlns:c16="http://schemas.microsoft.com/office/drawing/2014/chart" uri="{C3380CC4-5D6E-409C-BE32-E72D297353CC}">
              <c16:uniqueId val="{00000003-B8F7-42D6-90D7-8FF008B57ABB}"/>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903304773561812E-2"/>
          <c:y val="3.5763411279229711E-2"/>
          <c:w val="0.82619339045287643"/>
          <c:h val="0.92847317744154056"/>
        </c:manualLayout>
      </c:layout>
      <c:pieChart>
        <c:varyColors val="0"/>
        <c:ser>
          <c:idx val="0"/>
          <c:order val="0"/>
          <c:dPt>
            <c:idx val="0"/>
            <c:bubble3D val="0"/>
            <c:spPr>
              <a:solidFill>
                <a:schemeClr val="accent1"/>
              </a:solidFill>
              <a:ln>
                <a:noFill/>
              </a:ln>
            </c:spPr>
            <c:extLst>
              <c:ext xmlns:c16="http://schemas.microsoft.com/office/drawing/2014/chart" uri="{C3380CC4-5D6E-409C-BE32-E72D297353CC}">
                <c16:uniqueId val="{00000000-9CC2-4BEF-8FAC-AEB0F7A884AA}"/>
              </c:ext>
            </c:extLst>
          </c:dPt>
          <c:dPt>
            <c:idx val="1"/>
            <c:bubble3D val="0"/>
            <c:spPr>
              <a:solidFill>
                <a:schemeClr val="accent2"/>
              </a:solidFill>
              <a:ln>
                <a:noFill/>
              </a:ln>
            </c:spPr>
            <c:extLst>
              <c:ext xmlns:c16="http://schemas.microsoft.com/office/drawing/2014/chart" uri="{C3380CC4-5D6E-409C-BE32-E72D297353CC}">
                <c16:uniqueId val="{00000001-9CC2-4BEF-8FAC-AEB0F7A884AA}"/>
              </c:ext>
            </c:extLst>
          </c:dPt>
          <c:dPt>
            <c:idx val="2"/>
            <c:bubble3D val="0"/>
            <c:spPr>
              <a:solidFill>
                <a:schemeClr val="accent3"/>
              </a:solidFill>
              <a:ln>
                <a:noFill/>
              </a:ln>
            </c:spPr>
            <c:extLst>
              <c:ext xmlns:c16="http://schemas.microsoft.com/office/drawing/2014/chart" uri="{C3380CC4-5D6E-409C-BE32-E72D297353CC}">
                <c16:uniqueId val="{00000002-9CC2-4BEF-8FAC-AEB0F7A884AA}"/>
              </c:ext>
            </c:extLst>
          </c:dPt>
          <c:dLbls>
            <c:dLbl>
              <c:idx val="0"/>
              <c:layout>
                <c:manualLayout>
                  <c:x val="9.118727050183599E-2"/>
                  <c:y val="-0.10453920220082531"/>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CC2-4BEF-8FAC-AEB0F7A884AA}"/>
                </c:ext>
              </c:extLst>
            </c:dLbl>
            <c:dLbl>
              <c:idx val="1"/>
              <c:layout>
                <c:manualLayout>
                  <c:x val="8.1395348837209308E-2"/>
                  <c:y val="0.11210453920220083"/>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CC2-4BEF-8FAC-AEB0F7A884AA}"/>
                </c:ext>
              </c:extLst>
            </c:dLbl>
            <c:dLbl>
              <c:idx val="2"/>
              <c:layout>
                <c:manualLayout>
                  <c:x val="-0.13280293757649939"/>
                  <c:y val="-1.8569463548830812E-2"/>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CC2-4BEF-8FAC-AEB0F7A884A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Sheet1!$A$1:$A$3</c:f>
              <c:numCache>
                <c:formatCode>General</c:formatCode>
                <c:ptCount val="3"/>
                <c:pt idx="0">
                  <c:v>25</c:v>
                </c:pt>
                <c:pt idx="1">
                  <c:v>28.472222222222221</c:v>
                </c:pt>
                <c:pt idx="2">
                  <c:v>46.527777777777779</c:v>
                </c:pt>
              </c:numCache>
            </c:numRef>
          </c:val>
          <c:extLst>
            <c:ext xmlns:c16="http://schemas.microsoft.com/office/drawing/2014/chart" uri="{C3380CC4-5D6E-409C-BE32-E72D297353CC}">
              <c16:uniqueId val="{00000003-9CC2-4BEF-8FAC-AEB0F7A884AA}"/>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732860520094562E-2"/>
          <c:y val="3.0732860520094562E-2"/>
          <c:w val="0.9385342789598109"/>
          <c:h val="0.9385342789598109"/>
        </c:manualLayout>
      </c:layout>
      <c:pieChart>
        <c:varyColors val="0"/>
        <c:ser>
          <c:idx val="0"/>
          <c:order val="0"/>
          <c:dPt>
            <c:idx val="0"/>
            <c:bubble3D val="0"/>
            <c:spPr>
              <a:solidFill>
                <a:schemeClr val="accent1"/>
              </a:solidFill>
              <a:ln>
                <a:noFill/>
              </a:ln>
            </c:spPr>
            <c:extLst>
              <c:ext xmlns:c16="http://schemas.microsoft.com/office/drawing/2014/chart" uri="{C3380CC4-5D6E-409C-BE32-E72D297353CC}">
                <c16:uniqueId val="{00000000-010E-4FC2-9E87-7E7656C14B12}"/>
              </c:ext>
            </c:extLst>
          </c:dPt>
          <c:dPt>
            <c:idx val="1"/>
            <c:bubble3D val="0"/>
            <c:spPr>
              <a:solidFill>
                <a:schemeClr val="accent2"/>
              </a:solidFill>
              <a:ln>
                <a:noFill/>
              </a:ln>
            </c:spPr>
            <c:extLst>
              <c:ext xmlns:c16="http://schemas.microsoft.com/office/drawing/2014/chart" uri="{C3380CC4-5D6E-409C-BE32-E72D297353CC}">
                <c16:uniqueId val="{00000001-010E-4FC2-9E87-7E7656C14B12}"/>
              </c:ext>
            </c:extLst>
          </c:dPt>
          <c:dPt>
            <c:idx val="2"/>
            <c:bubble3D val="0"/>
            <c:spPr>
              <a:solidFill>
                <a:schemeClr val="accent3"/>
              </a:solidFill>
              <a:ln>
                <a:noFill/>
              </a:ln>
            </c:spPr>
            <c:extLst>
              <c:ext xmlns:c16="http://schemas.microsoft.com/office/drawing/2014/chart" uri="{C3380CC4-5D6E-409C-BE32-E72D297353CC}">
                <c16:uniqueId val="{00000002-010E-4FC2-9E87-7E7656C14B12}"/>
              </c:ext>
            </c:extLst>
          </c:dPt>
          <c:dPt>
            <c:idx val="3"/>
            <c:bubble3D val="0"/>
            <c:spPr>
              <a:solidFill>
                <a:schemeClr val="accent4"/>
              </a:solidFill>
              <a:ln>
                <a:noFill/>
              </a:ln>
            </c:spPr>
            <c:extLst>
              <c:ext xmlns:c16="http://schemas.microsoft.com/office/drawing/2014/chart" uri="{C3380CC4-5D6E-409C-BE32-E72D297353CC}">
                <c16:uniqueId val="{00000003-010E-4FC2-9E87-7E7656C14B12}"/>
              </c:ext>
            </c:extLst>
          </c:dPt>
          <c:dLbls>
            <c:dLbl>
              <c:idx val="0"/>
              <c:layout>
                <c:manualLayout>
                  <c:x val="3.2505910165484632E-2"/>
                  <c:y val="-0.18498817966903072"/>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10E-4FC2-9E87-7E7656C14B12}"/>
                </c:ext>
              </c:extLst>
            </c:dLbl>
            <c:dLbl>
              <c:idx val="1"/>
              <c:layout>
                <c:manualLayout>
                  <c:x val="0.12943262411347517"/>
                  <c:y val="-9.2198581560283682E-2"/>
                </c:manualLayout>
              </c:layout>
              <c:numFmt formatCode="#,##0&quot;%&quot;;&quot;-&quot;#,##0&quot;%&quot;"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10E-4FC2-9E87-7E7656C14B12}"/>
                </c:ext>
              </c:extLst>
            </c:dLbl>
            <c:dLbl>
              <c:idx val="2"/>
              <c:layout>
                <c:manualLayout>
                  <c:x val="0.14007092198581561"/>
                  <c:y val="7.15130023640662E-2"/>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10E-4FC2-9E87-7E7656C14B12}"/>
                </c:ext>
              </c:extLst>
            </c:dLbl>
            <c:dLbl>
              <c:idx val="3"/>
              <c:layout>
                <c:manualLayout>
                  <c:x val="-0.15130023640661938"/>
                  <c:y val="4.6099290780141841E-2"/>
                </c:manualLayout>
              </c:layout>
              <c:numFmt formatCode="#,##0&quot;%&quot;;&quot;-&quot;#,##0&quot;%&quot;" sourceLinked="0"/>
              <c:spPr>
                <a:noFill/>
                <a:ln>
                  <a:noFill/>
                </a:ln>
              </c:spPr>
              <c:txPr>
                <a:bodyPr wrap="none"/>
                <a:lstStyle/>
                <a:p>
                  <a:pPr>
                    <a:defRPr sz="1400" kern="1200">
                      <a:solidFill>
                        <a:schemeClr val="tx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10E-4FC2-9E87-7E7656C14B1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Sheet1!$A$1:$A$4</c:f>
              <c:numCache>
                <c:formatCode>General</c:formatCode>
                <c:ptCount val="4"/>
                <c:pt idx="0">
                  <c:v>5.5555555555555554</c:v>
                </c:pt>
                <c:pt idx="1">
                  <c:v>19.444444444444446</c:v>
                </c:pt>
                <c:pt idx="2">
                  <c:v>15.277777777777779</c:v>
                </c:pt>
                <c:pt idx="3">
                  <c:v>59.722222222222221</c:v>
                </c:pt>
              </c:numCache>
            </c:numRef>
          </c:val>
          <c:extLst>
            <c:ext xmlns:c16="http://schemas.microsoft.com/office/drawing/2014/chart" uri="{C3380CC4-5D6E-409C-BE32-E72D297353CC}">
              <c16:uniqueId val="{00000004-010E-4FC2-9E87-7E7656C14B12}"/>
            </c:ext>
          </c:extLst>
        </c:ser>
        <c:dLbls>
          <c:showLegendKey val="0"/>
          <c:showVal val="0"/>
          <c:showCatName val="0"/>
          <c:showSerName val="0"/>
          <c:showPercent val="0"/>
          <c:showBubbleSize val="0"/>
          <c:showLeaderLines val="1"/>
        </c:dLbls>
        <c:firstSliceAng val="0"/>
      </c:pieChart>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69724770642202E-2"/>
          <c:y val="9.9349497338852746E-2"/>
          <c:w val="0.92660550458715596"/>
          <c:h val="0.86989946777054994"/>
        </c:manualLayout>
      </c:layout>
      <c:barChart>
        <c:barDir val="col"/>
        <c:grouping val="stacked"/>
        <c:varyColors val="0"/>
        <c:ser>
          <c:idx val="0"/>
          <c:order val="0"/>
          <c:spPr>
            <a:solidFill>
              <a:srgbClr val="20AEFB"/>
            </a:solidFill>
            <a:ln>
              <a:noFill/>
            </a:ln>
          </c:spPr>
          <c:invertIfNegative val="0"/>
          <c:dLbls>
            <c:dLbl>
              <c:idx val="0"/>
              <c:layout>
                <c:manualLayout>
                  <c:x val="0"/>
                  <c:y val="-0.31578947368421051"/>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BCA-4145-B984-DC8A7C235906}"/>
                </c:ext>
              </c:extLst>
            </c:dLbl>
            <c:dLbl>
              <c:idx val="1"/>
              <c:layout>
                <c:manualLayout>
                  <c:x val="0"/>
                  <c:y val="-0.3299822590183323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BCA-4145-B984-DC8A7C235906}"/>
                </c:ext>
              </c:extLst>
            </c:dLbl>
            <c:dLbl>
              <c:idx val="2"/>
              <c:layout>
                <c:manualLayout>
                  <c:x val="0"/>
                  <c:y val="-0.3944411590774689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BCA-4145-B984-DC8A7C235906}"/>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BCA-4145-B984-DC8A7C2359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7581</c:v>
                </c:pt>
                <c:pt idx="1">
                  <c:v>7979</c:v>
                </c:pt>
                <c:pt idx="2">
                  <c:v>9837</c:v>
                </c:pt>
                <c:pt idx="3">
                  <c:v>12476</c:v>
                </c:pt>
              </c:numCache>
            </c:numRef>
          </c:val>
          <c:extLst>
            <c:ext xmlns:c16="http://schemas.microsoft.com/office/drawing/2014/chart" uri="{C3380CC4-5D6E-409C-BE32-E72D297353CC}">
              <c16:uniqueId val="{00000004-3BCA-4145-B984-DC8A7C235906}"/>
            </c:ext>
          </c:extLst>
        </c:ser>
        <c:dLbls>
          <c:showLegendKey val="0"/>
          <c:showVal val="0"/>
          <c:showCatName val="0"/>
          <c:showSerName val="0"/>
          <c:showPercent val="0"/>
          <c:showBubbleSize val="0"/>
        </c:dLbls>
        <c:gapWidth val="80"/>
        <c:overlap val="100"/>
        <c:axId val="1460829312"/>
        <c:axId val="1"/>
      </c:barChart>
      <c:catAx>
        <c:axId val="1460829312"/>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12476"/>
          <c:min val="0"/>
        </c:scaling>
        <c:delete val="1"/>
        <c:axPos val="l"/>
        <c:numFmt formatCode="General" sourceLinked="1"/>
        <c:majorTickMark val="out"/>
        <c:minorTickMark val="none"/>
        <c:tickLblPos val="nextTo"/>
        <c:crossAx val="1460829312"/>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482109227871938E-2"/>
          <c:y val="9.9349497338852746E-2"/>
          <c:w val="0.95103578154425616"/>
          <c:h val="0.86989946777054994"/>
        </c:manualLayout>
      </c:layout>
      <c:barChart>
        <c:barDir val="col"/>
        <c:grouping val="stacked"/>
        <c:varyColors val="0"/>
        <c:ser>
          <c:idx val="0"/>
          <c:order val="0"/>
          <c:spPr>
            <a:solidFill>
              <a:srgbClr val="58DCAB"/>
            </a:solidFill>
            <a:ln>
              <a:noFill/>
            </a:ln>
          </c:spPr>
          <c:invertIfNegative val="0"/>
          <c:dLbls>
            <c:dLbl>
              <c:idx val="0"/>
              <c:layout>
                <c:manualLayout>
                  <c:x val="0"/>
                  <c:y val="-0.3128326434062684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F92-4A00-9A63-7967747BA7FE}"/>
                </c:ext>
              </c:extLst>
            </c:dLbl>
            <c:dLbl>
              <c:idx val="1"/>
              <c:layout>
                <c:manualLayout>
                  <c:x val="0"/>
                  <c:y val="-0.3276167947959787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F92-4A00-9A63-7967747BA7FE}"/>
                </c:ext>
              </c:extLst>
            </c:dLbl>
            <c:dLbl>
              <c:idx val="2"/>
              <c:layout>
                <c:manualLayout>
                  <c:x val="0"/>
                  <c:y val="-0.3914843287995268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F92-4A00-9A63-7967747BA7FE}"/>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F92-4A00-9A63-7967747BA7F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1993</c:v>
                </c:pt>
                <c:pt idx="1">
                  <c:v>2102</c:v>
                </c:pt>
                <c:pt idx="2">
                  <c:v>2587</c:v>
                </c:pt>
                <c:pt idx="3">
                  <c:v>3312</c:v>
                </c:pt>
              </c:numCache>
            </c:numRef>
          </c:val>
          <c:extLst>
            <c:ext xmlns:c16="http://schemas.microsoft.com/office/drawing/2014/chart" uri="{C3380CC4-5D6E-409C-BE32-E72D297353CC}">
              <c16:uniqueId val="{00000004-4F92-4A00-9A63-7967747BA7FE}"/>
            </c:ext>
          </c:extLst>
        </c:ser>
        <c:dLbls>
          <c:showLegendKey val="0"/>
          <c:showVal val="0"/>
          <c:showCatName val="0"/>
          <c:showSerName val="0"/>
          <c:showPercent val="0"/>
          <c:showBubbleSize val="0"/>
        </c:dLbls>
        <c:gapWidth val="80"/>
        <c:overlap val="100"/>
        <c:axId val="1548925120"/>
        <c:axId val="1"/>
      </c:barChart>
      <c:catAx>
        <c:axId val="1548925120"/>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3312"/>
          <c:min val="0"/>
        </c:scaling>
        <c:delete val="1"/>
        <c:axPos val="l"/>
        <c:numFmt formatCode="General" sourceLinked="1"/>
        <c:majorTickMark val="out"/>
        <c:minorTickMark val="none"/>
        <c:tickLblPos val="nextTo"/>
        <c:crossAx val="1548925120"/>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482109227871938E-2"/>
          <c:y val="9.9349497338852746E-2"/>
          <c:w val="0.95103578154425616"/>
          <c:h val="0.86989946777054994"/>
        </c:manualLayout>
      </c:layout>
      <c:barChart>
        <c:barDir val="col"/>
        <c:grouping val="stacked"/>
        <c:varyColors val="0"/>
        <c:ser>
          <c:idx val="0"/>
          <c:order val="0"/>
          <c:spPr>
            <a:solidFill>
              <a:srgbClr val="F82368"/>
            </a:solidFill>
            <a:ln>
              <a:noFill/>
            </a:ln>
          </c:spPr>
          <c:invertIfNegative val="0"/>
          <c:dLbls>
            <c:dLbl>
              <c:idx val="0"/>
              <c:layout>
                <c:manualLayout>
                  <c:x val="0"/>
                  <c:y val="-0.4251921939680662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EDF-424A-920A-4DA2BB402CE0}"/>
                </c:ext>
              </c:extLst>
            </c:dLbl>
            <c:dLbl>
              <c:idx val="1"/>
              <c:layout>
                <c:manualLayout>
                  <c:x val="0"/>
                  <c:y val="-0.41099940863394441"/>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EDF-424A-920A-4DA2BB402CE0}"/>
                </c:ext>
              </c:extLst>
            </c:dLbl>
            <c:dLbl>
              <c:idx val="2"/>
              <c:layout>
                <c:manualLayout>
                  <c:x val="0"/>
                  <c:y val="-0.4518036664695446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EDF-424A-920A-4DA2BB402CE0}"/>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EDF-424A-920A-4DA2BB402CE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595</c:v>
                </c:pt>
                <c:pt idx="1">
                  <c:v>573</c:v>
                </c:pt>
                <c:pt idx="2">
                  <c:v>638</c:v>
                </c:pt>
                <c:pt idx="3">
                  <c:v>693</c:v>
                </c:pt>
              </c:numCache>
            </c:numRef>
          </c:val>
          <c:extLst>
            <c:ext xmlns:c16="http://schemas.microsoft.com/office/drawing/2014/chart" uri="{C3380CC4-5D6E-409C-BE32-E72D297353CC}">
              <c16:uniqueId val="{00000004-4EDF-424A-920A-4DA2BB402CE0}"/>
            </c:ext>
          </c:extLst>
        </c:ser>
        <c:dLbls>
          <c:showLegendKey val="0"/>
          <c:showVal val="0"/>
          <c:showCatName val="0"/>
          <c:showSerName val="0"/>
          <c:showPercent val="0"/>
          <c:showBubbleSize val="0"/>
        </c:dLbls>
        <c:gapWidth val="80"/>
        <c:overlap val="100"/>
        <c:axId val="1584030880"/>
        <c:axId val="1"/>
      </c:barChart>
      <c:catAx>
        <c:axId val="1584030880"/>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693"/>
          <c:min val="0"/>
        </c:scaling>
        <c:delete val="1"/>
        <c:axPos val="l"/>
        <c:numFmt formatCode="General" sourceLinked="1"/>
        <c:majorTickMark val="out"/>
        <c:minorTickMark val="none"/>
        <c:tickLblPos val="nextTo"/>
        <c:crossAx val="1584030880"/>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482109227871938E-2"/>
          <c:y val="9.9349497338852746E-2"/>
          <c:w val="0.95103578154425616"/>
          <c:h val="0.86989946777054994"/>
        </c:manualLayout>
      </c:layout>
      <c:barChart>
        <c:barDir val="col"/>
        <c:grouping val="stacked"/>
        <c:varyColors val="0"/>
        <c:ser>
          <c:idx val="0"/>
          <c:order val="0"/>
          <c:spPr>
            <a:solidFill>
              <a:srgbClr val="20AEFB"/>
            </a:solidFill>
            <a:ln>
              <a:noFill/>
            </a:ln>
          </c:spPr>
          <c:invertIfNegative val="0"/>
          <c:dLbls>
            <c:dLbl>
              <c:idx val="0"/>
              <c:layout>
                <c:manualLayout>
                  <c:x val="0"/>
                  <c:y val="-0.3015966883500886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CF09-460E-9134-B751AFE9292F}"/>
                </c:ext>
              </c:extLst>
            </c:dLbl>
            <c:dLbl>
              <c:idx val="1"/>
              <c:layout>
                <c:manualLayout>
                  <c:x val="0"/>
                  <c:y val="-0.3187463039621525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CF09-460E-9134-B751AFE9292F}"/>
                </c:ext>
              </c:extLst>
            </c:dLbl>
            <c:dLbl>
              <c:idx val="2"/>
              <c:layout>
                <c:manualLayout>
                  <c:x val="0"/>
                  <c:y val="-0.3908929627439384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CF09-460E-9134-B751AFE9292F}"/>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CF09-460E-9134-B751AFE9292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969</c:v>
                </c:pt>
                <c:pt idx="1">
                  <c:v>1038</c:v>
                </c:pt>
                <c:pt idx="2">
                  <c:v>1315</c:v>
                </c:pt>
                <c:pt idx="3">
                  <c:v>1687</c:v>
                </c:pt>
              </c:numCache>
            </c:numRef>
          </c:val>
          <c:extLst>
            <c:ext xmlns:c16="http://schemas.microsoft.com/office/drawing/2014/chart" uri="{C3380CC4-5D6E-409C-BE32-E72D297353CC}">
              <c16:uniqueId val="{00000004-CF09-460E-9134-B751AFE9292F}"/>
            </c:ext>
          </c:extLst>
        </c:ser>
        <c:dLbls>
          <c:showLegendKey val="0"/>
          <c:showVal val="0"/>
          <c:showCatName val="0"/>
          <c:showSerName val="0"/>
          <c:showPercent val="0"/>
          <c:showBubbleSize val="0"/>
        </c:dLbls>
        <c:gapWidth val="80"/>
        <c:overlap val="100"/>
        <c:axId val="1584040864"/>
        <c:axId val="1"/>
      </c:barChart>
      <c:catAx>
        <c:axId val="1584040864"/>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1687"/>
          <c:min val="0"/>
        </c:scaling>
        <c:delete val="1"/>
        <c:axPos val="l"/>
        <c:numFmt formatCode="General" sourceLinked="1"/>
        <c:majorTickMark val="out"/>
        <c:minorTickMark val="none"/>
        <c:tickLblPos val="nextTo"/>
        <c:crossAx val="1584040864"/>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4482109227871938E-2"/>
          <c:y val="9.9349497338852746E-2"/>
          <c:w val="0.95103578154425616"/>
          <c:h val="0.86989946777054994"/>
        </c:manualLayout>
      </c:layout>
      <c:barChart>
        <c:barDir val="col"/>
        <c:grouping val="stacked"/>
        <c:varyColors val="0"/>
        <c:ser>
          <c:idx val="0"/>
          <c:order val="0"/>
          <c:spPr>
            <a:solidFill>
              <a:srgbClr val="58DCAB"/>
            </a:solidFill>
            <a:ln>
              <a:noFill/>
            </a:ln>
          </c:spPr>
          <c:invertIfNegative val="0"/>
          <c:dLbls>
            <c:dLbl>
              <c:idx val="0"/>
              <c:layout>
                <c:manualLayout>
                  <c:x val="0"/>
                  <c:y val="-0.4021289178001182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936-49DE-A969-71D4F82ED440}"/>
                </c:ext>
              </c:extLst>
            </c:dLbl>
            <c:dLbl>
              <c:idx val="1"/>
              <c:layout>
                <c:manualLayout>
                  <c:x val="0"/>
                  <c:y val="-0.4068598462448255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936-49DE-A969-71D4F82ED440}"/>
                </c:ext>
              </c:extLst>
            </c:dLbl>
            <c:dLbl>
              <c:idx val="2"/>
              <c:layout>
                <c:manualLayout>
                  <c:x val="0"/>
                  <c:y val="-0.4417504435245416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936-49DE-A969-71D4F82ED440}"/>
                </c:ext>
              </c:extLst>
            </c:dLbl>
            <c:dLbl>
              <c:idx val="3"/>
              <c:layout>
                <c:manualLayout>
                  <c:x val="0"/>
                  <c:y val="-0.4866942637492607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936-49DE-A969-71D4F82ED44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1230</c:v>
                </c:pt>
                <c:pt idx="1">
                  <c:v>1246</c:v>
                </c:pt>
                <c:pt idx="2">
                  <c:v>1367</c:v>
                </c:pt>
                <c:pt idx="3">
                  <c:v>1525</c:v>
                </c:pt>
              </c:numCache>
            </c:numRef>
          </c:val>
          <c:extLst>
            <c:ext xmlns:c16="http://schemas.microsoft.com/office/drawing/2014/chart" uri="{C3380CC4-5D6E-409C-BE32-E72D297353CC}">
              <c16:uniqueId val="{00000004-F936-49DE-A969-71D4F82ED440}"/>
            </c:ext>
          </c:extLst>
        </c:ser>
        <c:dLbls>
          <c:showLegendKey val="0"/>
          <c:showVal val="0"/>
          <c:showCatName val="0"/>
          <c:showSerName val="0"/>
          <c:showPercent val="0"/>
          <c:showBubbleSize val="0"/>
        </c:dLbls>
        <c:gapWidth val="80"/>
        <c:overlap val="100"/>
        <c:axId val="1584038784"/>
        <c:axId val="1"/>
      </c:barChart>
      <c:catAx>
        <c:axId val="1584038784"/>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1525"/>
          <c:min val="0"/>
        </c:scaling>
        <c:delete val="1"/>
        <c:axPos val="l"/>
        <c:numFmt formatCode="General" sourceLinked="1"/>
        <c:majorTickMark val="out"/>
        <c:minorTickMark val="none"/>
        <c:tickLblPos val="nextTo"/>
        <c:crossAx val="1584038784"/>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2363251737685101E-2"/>
          <c:y val="7.9980129160457034E-2"/>
          <c:w val="0.95466908431550312"/>
          <c:h val="0.89418777943368111"/>
        </c:manualLayout>
      </c:layout>
      <c:barChart>
        <c:barDir val="col"/>
        <c:grouping val="stacked"/>
        <c:varyColors val="0"/>
        <c:ser>
          <c:idx val="0"/>
          <c:order val="0"/>
          <c:spPr>
            <a:solidFill>
              <a:srgbClr val="5F37FD"/>
            </a:solidFill>
            <a:ln w="9525" cap="flat" algn="ctr">
              <a:solidFill>
                <a:schemeClr val="tx1"/>
              </a:solidFill>
              <a:prstDash val="solid"/>
            </a:ln>
          </c:spPr>
          <c:invertIfNegative val="0"/>
          <c:dLbls>
            <c:dLbl>
              <c:idx val="0"/>
              <c:layout>
                <c:manualLayout>
                  <c:x val="0"/>
                  <c:y val="-0.2170889220069547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FE1-4363-A906-160A965791FD}"/>
                </c:ext>
              </c:extLst>
            </c:dLbl>
            <c:dLbl>
              <c:idx val="1"/>
              <c:layout>
                <c:manualLayout>
                  <c:x val="0"/>
                  <c:y val="-0.13512170889220071"/>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FE1-4363-A906-160A965791FD}"/>
                </c:ext>
              </c:extLst>
            </c:dLbl>
            <c:dLbl>
              <c:idx val="2"/>
              <c:layout>
                <c:manualLayout>
                  <c:x val="0"/>
                  <c:y val="-0.2369597615499254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FE1-4363-A906-160A965791FD}"/>
                </c:ext>
              </c:extLst>
            </c:dLbl>
            <c:dLbl>
              <c:idx val="3"/>
              <c:layout>
                <c:manualLayout>
                  <c:x val="0"/>
                  <c:y val="-0.1872826626924987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FE1-4363-A906-160A965791FD}"/>
                </c:ext>
              </c:extLst>
            </c:dLbl>
            <c:dLbl>
              <c:idx val="4"/>
              <c:layout>
                <c:manualLayout>
                  <c:x val="0"/>
                  <c:y val="-0.2389468455042225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FE1-4363-A906-160A965791FD}"/>
                </c:ext>
              </c:extLst>
            </c:dLbl>
            <c:dLbl>
              <c:idx val="5"/>
              <c:layout>
                <c:manualLayout>
                  <c:x val="0"/>
                  <c:y val="-0.2891207153502235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FE1-4363-A906-160A965791FD}"/>
                </c:ext>
              </c:extLst>
            </c:dLbl>
            <c:dLbl>
              <c:idx val="6"/>
              <c:layout>
                <c:manualLayout>
                  <c:x val="0"/>
                  <c:y val="-0.2379533035270740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FE1-4363-A906-160A965791FD}"/>
                </c:ext>
              </c:extLst>
            </c:dLbl>
            <c:dLbl>
              <c:idx val="7"/>
              <c:layout>
                <c:manualLayout>
                  <c:x val="0"/>
                  <c:y val="-0.33035270740188771"/>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FE1-4363-A906-160A965791FD}"/>
                </c:ext>
              </c:extLst>
            </c:dLbl>
            <c:dLbl>
              <c:idx val="8"/>
              <c:layout>
                <c:manualLayout>
                  <c:x val="0"/>
                  <c:y val="-0.4560357675111773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FE1-4363-A906-160A965791FD}"/>
                </c:ext>
              </c:extLst>
            </c:dLbl>
            <c:dLbl>
              <c:idx val="9"/>
              <c:layout>
                <c:manualLayout>
                  <c:x val="0"/>
                  <c:y val="-0.3283656234475906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FE1-4363-A906-160A965791FD}"/>
                </c:ext>
              </c:extLst>
            </c:dLbl>
            <c:dLbl>
              <c:idx val="10"/>
              <c:layout>
                <c:manualLayout>
                  <c:x val="0"/>
                  <c:y val="-0.4868355688027818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FE1-4363-A906-160A965791FD}"/>
                </c:ext>
              </c:extLst>
            </c:dLbl>
            <c:dLbl>
              <c:idx val="11"/>
              <c:layout>
                <c:manualLayout>
                  <c:x val="0"/>
                  <c:y val="-0.3894684550422255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FE1-4363-A906-160A965791F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35579</c:v>
                </c:pt>
                <c:pt idx="1">
                  <c:v>19118</c:v>
                </c:pt>
                <c:pt idx="2">
                  <c:v>39521</c:v>
                </c:pt>
                <c:pt idx="3">
                  <c:v>29479</c:v>
                </c:pt>
                <c:pt idx="4">
                  <c:v>39848</c:v>
                </c:pt>
                <c:pt idx="5">
                  <c:v>49877</c:v>
                </c:pt>
                <c:pt idx="6">
                  <c:v>39705</c:v>
                </c:pt>
                <c:pt idx="7">
                  <c:v>58226</c:v>
                </c:pt>
                <c:pt idx="8">
                  <c:v>83386</c:v>
                </c:pt>
                <c:pt idx="9">
                  <c:v>57878</c:v>
                </c:pt>
                <c:pt idx="10">
                  <c:v>89548</c:v>
                </c:pt>
                <c:pt idx="11">
                  <c:v>70060</c:v>
                </c:pt>
              </c:numCache>
            </c:numRef>
          </c:val>
          <c:extLst>
            <c:ext xmlns:c16="http://schemas.microsoft.com/office/drawing/2014/chart" uri="{C3380CC4-5D6E-409C-BE32-E72D297353CC}">
              <c16:uniqueId val="{0000000C-EFE1-4363-A906-160A965791FD}"/>
            </c:ext>
          </c:extLst>
        </c:ser>
        <c:dLbls>
          <c:showLegendKey val="0"/>
          <c:showVal val="0"/>
          <c:showCatName val="0"/>
          <c:showSerName val="0"/>
          <c:showPercent val="0"/>
          <c:showBubbleSize val="0"/>
        </c:dLbls>
        <c:gapWidth val="80"/>
        <c:overlap val="100"/>
        <c:axId val="1467819536"/>
        <c:axId val="1"/>
      </c:barChart>
      <c:catAx>
        <c:axId val="1467819536"/>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89548"/>
          <c:min val="0"/>
        </c:scaling>
        <c:delete val="1"/>
        <c:axPos val="r"/>
        <c:numFmt formatCode="General" sourceLinked="1"/>
        <c:majorTickMark val="out"/>
        <c:minorTickMark val="none"/>
        <c:tickLblPos val="nextTo"/>
        <c:crossAx val="1467819536"/>
        <c:crosses val="max"/>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3855582200905941E-2"/>
          <c:y val="7.9980129160457034E-2"/>
          <c:w val="0.97228883559818813"/>
          <c:h val="0.89418777943368111"/>
        </c:manualLayout>
      </c:layout>
      <c:barChart>
        <c:barDir val="col"/>
        <c:grouping val="stacked"/>
        <c:varyColors val="0"/>
        <c:ser>
          <c:idx val="0"/>
          <c:order val="0"/>
          <c:spPr>
            <a:solidFill>
              <a:schemeClr val="hlink"/>
            </a:solidFill>
            <a:ln>
              <a:noFill/>
            </a:ln>
          </c:spPr>
          <c:invertIfNegative val="0"/>
          <c:dLbls>
            <c:dLbl>
              <c:idx val="0"/>
              <c:layout>
                <c:manualLayout>
                  <c:x val="0"/>
                  <c:y val="-0.27968206656731248"/>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2DB-4CD2-B48C-B33230564203}"/>
                </c:ext>
              </c:extLst>
            </c:dLbl>
            <c:dLbl>
              <c:idx val="1"/>
              <c:layout>
                <c:manualLayout>
                  <c:x val="0"/>
                  <c:y val="-0.1053154495777446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2DB-4CD2-B48C-B33230564203}"/>
                </c:ext>
              </c:extLst>
            </c:dLbl>
            <c:dLbl>
              <c:idx val="2"/>
              <c:layout>
                <c:manualLayout>
                  <c:x val="0"/>
                  <c:y val="-0.3417784401390958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2DB-4CD2-B48C-B33230564203}"/>
                </c:ext>
              </c:extLst>
            </c:dLbl>
            <c:dLbl>
              <c:idx val="3"/>
              <c:layout>
                <c:manualLayout>
                  <c:x val="0"/>
                  <c:y val="-0.21460506706408347"/>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52DB-4CD2-B48C-B33230564203}"/>
                </c:ext>
              </c:extLst>
            </c:dLbl>
            <c:dLbl>
              <c:idx val="4"/>
              <c:layout>
                <c:manualLayout>
                  <c:x val="0"/>
                  <c:y val="-0.2593144560357675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2DB-4CD2-B48C-B33230564203}"/>
                </c:ext>
              </c:extLst>
            </c:dLbl>
            <c:dLbl>
              <c:idx val="5"/>
              <c:layout>
                <c:manualLayout>
                  <c:x val="0"/>
                  <c:y val="-0.3745653253849975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52DB-4CD2-B48C-B33230564203}"/>
                </c:ext>
              </c:extLst>
            </c:dLbl>
            <c:dLbl>
              <c:idx val="6"/>
              <c:layout>
                <c:manualLayout>
                  <c:x val="0"/>
                  <c:y val="-0.32290114257327374"/>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52DB-4CD2-B48C-B33230564203}"/>
                </c:ext>
              </c:extLst>
            </c:dLbl>
            <c:dLbl>
              <c:idx val="7"/>
              <c:layout>
                <c:manualLayout>
                  <c:x val="0"/>
                  <c:y val="-0.4073522106308991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2DB-4CD2-B48C-B33230564203}"/>
                </c:ext>
              </c:extLst>
            </c:dLbl>
            <c:dLbl>
              <c:idx val="8"/>
              <c:layout>
                <c:manualLayout>
                  <c:x val="0"/>
                  <c:y val="-0.4868355688027818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52DB-4CD2-B48C-B33230564203}"/>
                </c:ext>
              </c:extLst>
            </c:dLbl>
            <c:dLbl>
              <c:idx val="9"/>
              <c:layout>
                <c:manualLayout>
                  <c:x val="0"/>
                  <c:y val="-0.2732240437158470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52DB-4CD2-B48C-B33230564203}"/>
                </c:ext>
              </c:extLst>
            </c:dLbl>
            <c:dLbl>
              <c:idx val="10"/>
              <c:layout>
                <c:manualLayout>
                  <c:x val="0"/>
                  <c:y val="-0.3904619970193740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52DB-4CD2-B48C-B33230564203}"/>
                </c:ext>
              </c:extLst>
            </c:dLbl>
            <c:dLbl>
              <c:idx val="11"/>
              <c:layout>
                <c:manualLayout>
                  <c:x val="0"/>
                  <c:y val="-0.38499751614505712"/>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52DB-4CD2-B48C-B3323056420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5895</c:v>
                </c:pt>
                <c:pt idx="1">
                  <c:v>1612</c:v>
                </c:pt>
                <c:pt idx="2">
                  <c:v>7414</c:v>
                </c:pt>
                <c:pt idx="3">
                  <c:v>4300</c:v>
                </c:pt>
                <c:pt idx="4">
                  <c:v>5397</c:v>
                </c:pt>
                <c:pt idx="5">
                  <c:v>8226</c:v>
                </c:pt>
                <c:pt idx="6">
                  <c:v>6951</c:v>
                </c:pt>
                <c:pt idx="7">
                  <c:v>9034</c:v>
                </c:pt>
                <c:pt idx="8">
                  <c:v>10987</c:v>
                </c:pt>
                <c:pt idx="9">
                  <c:v>5744</c:v>
                </c:pt>
                <c:pt idx="10">
                  <c:v>8611</c:v>
                </c:pt>
                <c:pt idx="11">
                  <c:v>8487</c:v>
                </c:pt>
              </c:numCache>
            </c:numRef>
          </c:val>
          <c:extLst>
            <c:ext xmlns:c16="http://schemas.microsoft.com/office/drawing/2014/chart" uri="{C3380CC4-5D6E-409C-BE32-E72D297353CC}">
              <c16:uniqueId val="{0000000C-52DB-4CD2-B48C-B33230564203}"/>
            </c:ext>
          </c:extLst>
        </c:ser>
        <c:dLbls>
          <c:showLegendKey val="0"/>
          <c:showVal val="0"/>
          <c:showCatName val="0"/>
          <c:showSerName val="0"/>
          <c:showPercent val="0"/>
          <c:showBubbleSize val="0"/>
        </c:dLbls>
        <c:gapWidth val="80"/>
        <c:overlap val="100"/>
        <c:axId val="1584024640"/>
        <c:axId val="1"/>
      </c:barChart>
      <c:catAx>
        <c:axId val="1584024640"/>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10987"/>
          <c:min val="0"/>
        </c:scaling>
        <c:delete val="1"/>
        <c:axPos val="r"/>
        <c:numFmt formatCode="General" sourceLinked="1"/>
        <c:majorTickMark val="out"/>
        <c:minorTickMark val="none"/>
        <c:tickLblPos val="nextTo"/>
        <c:crossAx val="1584024640"/>
        <c:crosses val="max"/>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936254980079681E-2"/>
          <c:y val="8.3168316831683173E-2"/>
          <c:w val="0.96812749003984067"/>
          <c:h val="0.8910891089108911"/>
        </c:manualLayout>
      </c:layout>
      <c:barChart>
        <c:barDir val="col"/>
        <c:grouping val="stacked"/>
        <c:varyColors val="0"/>
        <c:ser>
          <c:idx val="0"/>
          <c:order val="0"/>
          <c:spPr>
            <a:solidFill>
              <a:srgbClr val="007770"/>
            </a:solidFill>
            <a:ln>
              <a:noFill/>
            </a:ln>
          </c:spPr>
          <c:invertIfNegative val="0"/>
          <c:dLbls>
            <c:dLbl>
              <c:idx val="0"/>
              <c:layout>
                <c:manualLayout>
                  <c:x val="0"/>
                  <c:y val="-0.1841584158415841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CF7-41DA-ACE0-2A0D7135C0B1}"/>
                </c:ext>
              </c:extLst>
            </c:dLbl>
            <c:dLbl>
              <c:idx val="1"/>
              <c:layout>
                <c:manualLayout>
                  <c:x val="0"/>
                  <c:y val="-0.1272277227722772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CF7-41DA-ACE0-2A0D7135C0B1}"/>
                </c:ext>
              </c:extLst>
            </c:dLbl>
            <c:dLbl>
              <c:idx val="2"/>
              <c:layout>
                <c:manualLayout>
                  <c:x val="0"/>
                  <c:y val="-0.2539603960396039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CF7-41DA-ACE0-2A0D7135C0B1}"/>
                </c:ext>
              </c:extLst>
            </c:dLbl>
            <c:dLbl>
              <c:idx val="3"/>
              <c:layout>
                <c:manualLayout>
                  <c:x val="0"/>
                  <c:y val="-0.21683168316831683"/>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CF7-41DA-ACE0-2A0D7135C0B1}"/>
                </c:ext>
              </c:extLst>
            </c:dLbl>
            <c:dLbl>
              <c:idx val="4"/>
              <c:layout>
                <c:manualLayout>
                  <c:x val="0"/>
                  <c:y val="-0.2544554455445544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CF7-41DA-ACE0-2A0D7135C0B1}"/>
                </c:ext>
              </c:extLst>
            </c:dLbl>
            <c:dLbl>
              <c:idx val="5"/>
              <c:layout>
                <c:manualLayout>
                  <c:x val="0"/>
                  <c:y val="-0.2653465346534653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CF7-41DA-ACE0-2A0D7135C0B1}"/>
                </c:ext>
              </c:extLst>
            </c:dLbl>
            <c:dLbl>
              <c:idx val="6"/>
              <c:layout>
                <c:manualLayout>
                  <c:x val="0"/>
                  <c:y val="-0.2430693069306930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CF7-41DA-ACE0-2A0D7135C0B1}"/>
                </c:ext>
              </c:extLst>
            </c:dLbl>
            <c:dLbl>
              <c:idx val="7"/>
              <c:layout>
                <c:manualLayout>
                  <c:x val="0"/>
                  <c:y val="-0.2539603960396039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CF7-41DA-ACE0-2A0D7135C0B1}"/>
                </c:ext>
              </c:extLst>
            </c:dLbl>
            <c:dLbl>
              <c:idx val="8"/>
              <c:layout>
                <c:manualLayout>
                  <c:x val="0"/>
                  <c:y val="-0.44158415841584159"/>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CF7-41DA-ACE0-2A0D7135C0B1}"/>
                </c:ext>
              </c:extLst>
            </c:dLbl>
            <c:dLbl>
              <c:idx val="9"/>
              <c:layout>
                <c:manualLayout>
                  <c:x val="0"/>
                  <c:y val="-0.3138613861386138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CF7-41DA-ACE0-2A0D7135C0B1}"/>
                </c:ext>
              </c:extLst>
            </c:dLbl>
            <c:dLbl>
              <c:idx val="10"/>
              <c:layout>
                <c:manualLayout>
                  <c:x val="0"/>
                  <c:y val="-0.4886138613861386"/>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CF7-41DA-ACE0-2A0D7135C0B1}"/>
                </c:ext>
              </c:extLst>
            </c:dLbl>
            <c:dLbl>
              <c:idx val="11"/>
              <c:layout>
                <c:manualLayout>
                  <c:x val="0"/>
                  <c:y val="-0.45693069306930695"/>
                </c:manualLayout>
              </c:layout>
              <c:numFmt formatCode="#,##0;&quot;-&quot;#,##0" sourceLinked="0"/>
              <c:spPr>
                <a:noFill/>
                <a:ln>
                  <a:noFill/>
                </a:ln>
              </c:spPr>
              <c:txPr>
                <a:bodyPr wrap="none"/>
                <a:lstStyle/>
                <a:p>
                  <a:pPr>
                    <a:defRPr sz="1400" kern="1200">
                      <a:solidFill>
                        <a:schemeClr val="bg1"/>
                      </a:solidFill>
                      <a:latin typeface="+mn-lt"/>
                      <a:ea typeface="+mn-ea"/>
                      <a:cs typeface="+mn-cs"/>
                    </a:defRPr>
                  </a:pPr>
                  <a:endParaRPr lang="id-ID"/>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BCF7-41DA-ACE0-2A0D7135C0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Sheet1!$A$1:$L$1</c:f>
              <c:numCache>
                <c:formatCode>General</c:formatCode>
                <c:ptCount val="12"/>
                <c:pt idx="0">
                  <c:v>597</c:v>
                </c:pt>
                <c:pt idx="1">
                  <c:v>363</c:v>
                </c:pt>
                <c:pt idx="2">
                  <c:v>885</c:v>
                </c:pt>
                <c:pt idx="3">
                  <c:v>733</c:v>
                </c:pt>
                <c:pt idx="4">
                  <c:v>887</c:v>
                </c:pt>
                <c:pt idx="5">
                  <c:v>931</c:v>
                </c:pt>
                <c:pt idx="6">
                  <c:v>840</c:v>
                </c:pt>
                <c:pt idx="7">
                  <c:v>884</c:v>
                </c:pt>
                <c:pt idx="8">
                  <c:v>1660</c:v>
                </c:pt>
                <c:pt idx="9">
                  <c:v>1133</c:v>
                </c:pt>
                <c:pt idx="10">
                  <c:v>1840</c:v>
                </c:pt>
                <c:pt idx="11">
                  <c:v>1723</c:v>
                </c:pt>
              </c:numCache>
            </c:numRef>
          </c:val>
          <c:extLst>
            <c:ext xmlns:c16="http://schemas.microsoft.com/office/drawing/2014/chart" uri="{C3380CC4-5D6E-409C-BE32-E72D297353CC}">
              <c16:uniqueId val="{0000000C-BCF7-41DA-ACE0-2A0D7135C0B1}"/>
            </c:ext>
          </c:extLst>
        </c:ser>
        <c:dLbls>
          <c:showLegendKey val="0"/>
          <c:showVal val="0"/>
          <c:showCatName val="0"/>
          <c:showSerName val="0"/>
          <c:showPercent val="0"/>
          <c:showBubbleSize val="0"/>
        </c:dLbls>
        <c:gapWidth val="80"/>
        <c:overlap val="100"/>
        <c:axId val="1478326192"/>
        <c:axId val="1"/>
      </c:barChart>
      <c:catAx>
        <c:axId val="1478326192"/>
        <c:scaling>
          <c:orientation val="minMax"/>
        </c:scaling>
        <c:delete val="0"/>
        <c:axPos val="b"/>
        <c:majorGridlines>
          <c:spPr>
            <a:ln>
              <a:noFill/>
            </a:ln>
          </c:spPr>
        </c:majorGridlines>
        <c:majorTickMark val="none"/>
        <c:minorTickMark val="none"/>
        <c:tickLblPos val="none"/>
        <c:spPr>
          <a:ln w="9525" cap="flat" algn="ctr">
            <a:solidFill>
              <a:schemeClr val="tx1"/>
            </a:solidFill>
            <a:prstDash val="solid"/>
          </a:ln>
        </c:spPr>
        <c:crossAx val="1"/>
        <c:crosses val="min"/>
        <c:auto val="0"/>
        <c:lblAlgn val="ctr"/>
        <c:lblOffset val="100"/>
        <c:noMultiLvlLbl val="0"/>
      </c:catAx>
      <c:valAx>
        <c:axId val="1"/>
        <c:scaling>
          <c:orientation val="minMax"/>
          <c:max val="1840"/>
          <c:min val="0"/>
        </c:scaling>
        <c:delete val="1"/>
        <c:axPos val="r"/>
        <c:numFmt formatCode="General" sourceLinked="1"/>
        <c:majorTickMark val="out"/>
        <c:minorTickMark val="none"/>
        <c:tickLblPos val="nextTo"/>
        <c:crossAx val="1478326192"/>
        <c:crosses val="max"/>
        <c:crossBetween val="between"/>
      </c:valAx>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658405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159461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8,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8,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24814AA-F182-482D-881E-7B8BB4062922}"/>
              </a:ext>
            </a:extLst>
          </p:cNvPr>
          <p:cNvGraphicFramePr>
            <a:graphicFrameLocks noChangeAspect="1"/>
          </p:cNvGraphicFramePr>
          <p:nvPr userDrawn="1">
            <p:custDataLst>
              <p:tags r:id="rId15"/>
            </p:custDataLst>
            <p:extLst>
              <p:ext uri="{D42A27DB-BD31-4B8C-83A1-F6EECF244321}">
                <p14:modId xmlns:p14="http://schemas.microsoft.com/office/powerpoint/2010/main" val="1584020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3" imgH="476" progId="TCLayout.ActiveDocument.1">
                  <p:embed/>
                </p:oleObj>
              </mc:Choice>
              <mc:Fallback>
                <p:oleObj name="think-cell Slide" r:id="rId16" imgW="473" imgH="476"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8,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tags" Target="../tags/tag7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tags" Target="../tags/tag79.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9" Type="http://schemas.openxmlformats.org/officeDocument/2006/relationships/tags" Target="../tags/tag118.xml"/><Relationship Id="rId21" Type="http://schemas.openxmlformats.org/officeDocument/2006/relationships/tags" Target="../tags/tag100.xml"/><Relationship Id="rId34" Type="http://schemas.openxmlformats.org/officeDocument/2006/relationships/tags" Target="../tags/tag113.xml"/><Relationship Id="rId42" Type="http://schemas.openxmlformats.org/officeDocument/2006/relationships/image" Target="../media/image1.emf"/><Relationship Id="rId7" Type="http://schemas.openxmlformats.org/officeDocument/2006/relationships/tags" Target="../tags/tag8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tags" Target="../tags/tag108.xml"/><Relationship Id="rId41" Type="http://schemas.openxmlformats.org/officeDocument/2006/relationships/oleObject" Target="../embeddings/oleObject13.bin"/><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tags" Target="../tags/tag111.xml"/><Relationship Id="rId37" Type="http://schemas.openxmlformats.org/officeDocument/2006/relationships/tags" Target="../tags/tag116.xml"/><Relationship Id="rId40" Type="http://schemas.openxmlformats.org/officeDocument/2006/relationships/slideLayout" Target="../slideLayouts/slideLayout5.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36" Type="http://schemas.openxmlformats.org/officeDocument/2006/relationships/tags" Target="../tags/tag115.xml"/><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tags" Target="../tags/tag110.xml"/><Relationship Id="rId44" Type="http://schemas.openxmlformats.org/officeDocument/2006/relationships/chart" Target="../charts/chart8.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tags" Target="../tags/tag109.xml"/><Relationship Id="rId35" Type="http://schemas.openxmlformats.org/officeDocument/2006/relationships/tags" Target="../tags/tag114.xml"/><Relationship Id="rId43" Type="http://schemas.openxmlformats.org/officeDocument/2006/relationships/chart" Target="../charts/chart7.xml"/><Relationship Id="rId8" Type="http://schemas.openxmlformats.org/officeDocument/2006/relationships/tags" Target="../tags/tag87.xml"/><Relationship Id="rId3" Type="http://schemas.openxmlformats.org/officeDocument/2006/relationships/tags" Target="../tags/tag82.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33" Type="http://schemas.openxmlformats.org/officeDocument/2006/relationships/tags" Target="../tags/tag112.xml"/><Relationship Id="rId38" Type="http://schemas.openxmlformats.org/officeDocument/2006/relationships/tags" Target="../tags/tag117.xml"/></Relationships>
</file>

<file path=ppt/slides/_rels/slide13.xml.rels><?xml version="1.0" encoding="UTF-8" standalone="yes"?>
<Relationships xmlns="http://schemas.openxmlformats.org/package/2006/relationships"><Relationship Id="rId13" Type="http://schemas.openxmlformats.org/officeDocument/2006/relationships/tags" Target="../tags/tag131.xml"/><Relationship Id="rId18" Type="http://schemas.openxmlformats.org/officeDocument/2006/relationships/tags" Target="../tags/tag136.xml"/><Relationship Id="rId26" Type="http://schemas.openxmlformats.org/officeDocument/2006/relationships/tags" Target="../tags/tag144.xml"/><Relationship Id="rId39" Type="http://schemas.openxmlformats.org/officeDocument/2006/relationships/tags" Target="../tags/tag157.xml"/><Relationship Id="rId21" Type="http://schemas.openxmlformats.org/officeDocument/2006/relationships/tags" Target="../tags/tag139.xml"/><Relationship Id="rId34" Type="http://schemas.openxmlformats.org/officeDocument/2006/relationships/tags" Target="../tags/tag152.xml"/><Relationship Id="rId42" Type="http://schemas.openxmlformats.org/officeDocument/2006/relationships/oleObject" Target="../embeddings/oleObject14.bin"/><Relationship Id="rId7" Type="http://schemas.openxmlformats.org/officeDocument/2006/relationships/tags" Target="../tags/tag125.xml"/><Relationship Id="rId2" Type="http://schemas.openxmlformats.org/officeDocument/2006/relationships/tags" Target="../tags/tag120.xml"/><Relationship Id="rId16" Type="http://schemas.openxmlformats.org/officeDocument/2006/relationships/tags" Target="../tags/tag134.xml"/><Relationship Id="rId29" Type="http://schemas.openxmlformats.org/officeDocument/2006/relationships/tags" Target="../tags/tag147.xml"/><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24" Type="http://schemas.openxmlformats.org/officeDocument/2006/relationships/tags" Target="../tags/tag142.xml"/><Relationship Id="rId32" Type="http://schemas.openxmlformats.org/officeDocument/2006/relationships/tags" Target="../tags/tag150.xml"/><Relationship Id="rId37" Type="http://schemas.openxmlformats.org/officeDocument/2006/relationships/tags" Target="../tags/tag155.xml"/><Relationship Id="rId40" Type="http://schemas.openxmlformats.org/officeDocument/2006/relationships/slideLayout" Target="../slideLayouts/slideLayout5.xml"/><Relationship Id="rId45" Type="http://schemas.openxmlformats.org/officeDocument/2006/relationships/chart" Target="../charts/chart10.xml"/><Relationship Id="rId5" Type="http://schemas.openxmlformats.org/officeDocument/2006/relationships/tags" Target="../tags/tag123.xml"/><Relationship Id="rId15" Type="http://schemas.openxmlformats.org/officeDocument/2006/relationships/tags" Target="../tags/tag133.xml"/><Relationship Id="rId23" Type="http://schemas.openxmlformats.org/officeDocument/2006/relationships/tags" Target="../tags/tag141.xml"/><Relationship Id="rId28" Type="http://schemas.openxmlformats.org/officeDocument/2006/relationships/tags" Target="../tags/tag146.xml"/><Relationship Id="rId36" Type="http://schemas.openxmlformats.org/officeDocument/2006/relationships/tags" Target="../tags/tag154.xml"/><Relationship Id="rId10" Type="http://schemas.openxmlformats.org/officeDocument/2006/relationships/tags" Target="../tags/tag128.xml"/><Relationship Id="rId19" Type="http://schemas.openxmlformats.org/officeDocument/2006/relationships/tags" Target="../tags/tag137.xml"/><Relationship Id="rId31" Type="http://schemas.openxmlformats.org/officeDocument/2006/relationships/tags" Target="../tags/tag149.xml"/><Relationship Id="rId44" Type="http://schemas.openxmlformats.org/officeDocument/2006/relationships/chart" Target="../charts/chart9.xml"/><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tags" Target="../tags/tag132.xml"/><Relationship Id="rId22" Type="http://schemas.openxmlformats.org/officeDocument/2006/relationships/tags" Target="../tags/tag140.xml"/><Relationship Id="rId27" Type="http://schemas.openxmlformats.org/officeDocument/2006/relationships/tags" Target="../tags/tag145.xml"/><Relationship Id="rId30" Type="http://schemas.openxmlformats.org/officeDocument/2006/relationships/tags" Target="../tags/tag148.xml"/><Relationship Id="rId35" Type="http://schemas.openxmlformats.org/officeDocument/2006/relationships/tags" Target="../tags/tag153.xml"/><Relationship Id="rId43" Type="http://schemas.openxmlformats.org/officeDocument/2006/relationships/image" Target="../media/image1.emf"/><Relationship Id="rId8" Type="http://schemas.openxmlformats.org/officeDocument/2006/relationships/tags" Target="../tags/tag126.xml"/><Relationship Id="rId3" Type="http://schemas.openxmlformats.org/officeDocument/2006/relationships/tags" Target="../tags/tag121.xml"/><Relationship Id="rId12" Type="http://schemas.openxmlformats.org/officeDocument/2006/relationships/tags" Target="../tags/tag130.xml"/><Relationship Id="rId17" Type="http://schemas.openxmlformats.org/officeDocument/2006/relationships/tags" Target="../tags/tag135.xml"/><Relationship Id="rId25" Type="http://schemas.openxmlformats.org/officeDocument/2006/relationships/tags" Target="../tags/tag143.xml"/><Relationship Id="rId33" Type="http://schemas.openxmlformats.org/officeDocument/2006/relationships/tags" Target="../tags/tag151.xml"/><Relationship Id="rId38" Type="http://schemas.openxmlformats.org/officeDocument/2006/relationships/tags" Target="../tags/tag156.xml"/><Relationship Id="rId20" Type="http://schemas.openxmlformats.org/officeDocument/2006/relationships/tags" Target="../tags/tag138.xml"/><Relationship Id="rId41" Type="http://schemas.openxmlformats.org/officeDocument/2006/relationships/notesSlide" Target="../notesSlides/notesSlide1.xml"/></Relationships>
</file>

<file path=ppt/slides/_rels/slide14.xml.rels><?xml version="1.0" encoding="UTF-8" standalone="yes"?>
<Relationships xmlns="http://schemas.openxmlformats.org/package/2006/relationships"><Relationship Id="rId13" Type="http://schemas.openxmlformats.org/officeDocument/2006/relationships/tags" Target="../tags/tag170.xml"/><Relationship Id="rId18" Type="http://schemas.openxmlformats.org/officeDocument/2006/relationships/tags" Target="../tags/tag175.xml"/><Relationship Id="rId26" Type="http://schemas.openxmlformats.org/officeDocument/2006/relationships/tags" Target="../tags/tag183.xml"/><Relationship Id="rId39" Type="http://schemas.openxmlformats.org/officeDocument/2006/relationships/tags" Target="../tags/tag196.xml"/><Relationship Id="rId21" Type="http://schemas.openxmlformats.org/officeDocument/2006/relationships/tags" Target="../tags/tag178.xml"/><Relationship Id="rId34" Type="http://schemas.openxmlformats.org/officeDocument/2006/relationships/tags" Target="../tags/tag191.xml"/><Relationship Id="rId42" Type="http://schemas.openxmlformats.org/officeDocument/2006/relationships/image" Target="../media/image1.emf"/><Relationship Id="rId7" Type="http://schemas.openxmlformats.org/officeDocument/2006/relationships/tags" Target="../tags/tag164.xml"/><Relationship Id="rId2" Type="http://schemas.openxmlformats.org/officeDocument/2006/relationships/tags" Target="../tags/tag159.xml"/><Relationship Id="rId16" Type="http://schemas.openxmlformats.org/officeDocument/2006/relationships/tags" Target="../tags/tag173.xml"/><Relationship Id="rId20" Type="http://schemas.openxmlformats.org/officeDocument/2006/relationships/tags" Target="../tags/tag177.xml"/><Relationship Id="rId29" Type="http://schemas.openxmlformats.org/officeDocument/2006/relationships/tags" Target="../tags/tag186.xml"/><Relationship Id="rId41" Type="http://schemas.openxmlformats.org/officeDocument/2006/relationships/oleObject" Target="../embeddings/oleObject15.bin"/><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24" Type="http://schemas.openxmlformats.org/officeDocument/2006/relationships/tags" Target="../tags/tag181.xml"/><Relationship Id="rId32" Type="http://schemas.openxmlformats.org/officeDocument/2006/relationships/tags" Target="../tags/tag189.xml"/><Relationship Id="rId37" Type="http://schemas.openxmlformats.org/officeDocument/2006/relationships/tags" Target="../tags/tag194.xml"/><Relationship Id="rId40" Type="http://schemas.openxmlformats.org/officeDocument/2006/relationships/slideLayout" Target="../slideLayouts/slideLayout5.xml"/><Relationship Id="rId5" Type="http://schemas.openxmlformats.org/officeDocument/2006/relationships/tags" Target="../tags/tag162.xml"/><Relationship Id="rId15" Type="http://schemas.openxmlformats.org/officeDocument/2006/relationships/tags" Target="../tags/tag172.xml"/><Relationship Id="rId23" Type="http://schemas.openxmlformats.org/officeDocument/2006/relationships/tags" Target="../tags/tag180.xml"/><Relationship Id="rId28" Type="http://schemas.openxmlformats.org/officeDocument/2006/relationships/tags" Target="../tags/tag185.xml"/><Relationship Id="rId36" Type="http://schemas.openxmlformats.org/officeDocument/2006/relationships/tags" Target="../tags/tag193.xml"/><Relationship Id="rId10" Type="http://schemas.openxmlformats.org/officeDocument/2006/relationships/tags" Target="../tags/tag167.xml"/><Relationship Id="rId19" Type="http://schemas.openxmlformats.org/officeDocument/2006/relationships/tags" Target="../tags/tag176.xml"/><Relationship Id="rId31" Type="http://schemas.openxmlformats.org/officeDocument/2006/relationships/tags" Target="../tags/tag188.xml"/><Relationship Id="rId44" Type="http://schemas.openxmlformats.org/officeDocument/2006/relationships/chart" Target="../charts/chart12.xml"/><Relationship Id="rId4" Type="http://schemas.openxmlformats.org/officeDocument/2006/relationships/tags" Target="../tags/tag161.xml"/><Relationship Id="rId9" Type="http://schemas.openxmlformats.org/officeDocument/2006/relationships/tags" Target="../tags/tag166.xml"/><Relationship Id="rId14" Type="http://schemas.openxmlformats.org/officeDocument/2006/relationships/tags" Target="../tags/tag171.xml"/><Relationship Id="rId22" Type="http://schemas.openxmlformats.org/officeDocument/2006/relationships/tags" Target="../tags/tag179.xml"/><Relationship Id="rId27" Type="http://schemas.openxmlformats.org/officeDocument/2006/relationships/tags" Target="../tags/tag184.xml"/><Relationship Id="rId30" Type="http://schemas.openxmlformats.org/officeDocument/2006/relationships/tags" Target="../tags/tag187.xml"/><Relationship Id="rId35" Type="http://schemas.openxmlformats.org/officeDocument/2006/relationships/tags" Target="../tags/tag192.xml"/><Relationship Id="rId43" Type="http://schemas.openxmlformats.org/officeDocument/2006/relationships/chart" Target="../charts/chart11.xml"/><Relationship Id="rId8" Type="http://schemas.openxmlformats.org/officeDocument/2006/relationships/tags" Target="../tags/tag165.xml"/><Relationship Id="rId3" Type="http://schemas.openxmlformats.org/officeDocument/2006/relationships/tags" Target="../tags/tag160.xml"/><Relationship Id="rId12" Type="http://schemas.openxmlformats.org/officeDocument/2006/relationships/tags" Target="../tags/tag169.xml"/><Relationship Id="rId17" Type="http://schemas.openxmlformats.org/officeDocument/2006/relationships/tags" Target="../tags/tag174.xml"/><Relationship Id="rId25" Type="http://schemas.openxmlformats.org/officeDocument/2006/relationships/tags" Target="../tags/tag182.xml"/><Relationship Id="rId33" Type="http://schemas.openxmlformats.org/officeDocument/2006/relationships/tags" Target="../tags/tag190.xml"/><Relationship Id="rId38" Type="http://schemas.openxmlformats.org/officeDocument/2006/relationships/tags" Target="../tags/tag19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8.emf"/><Relationship Id="rId2" Type="http://schemas.openxmlformats.org/officeDocument/2006/relationships/slideLayout" Target="../slideLayouts/slideLayout5.xml"/><Relationship Id="rId1" Type="http://schemas.openxmlformats.org/officeDocument/2006/relationships/tags" Target="../tags/tag197.xml"/><Relationship Id="rId6" Type="http://schemas.openxmlformats.org/officeDocument/2006/relationships/image" Target="../media/image7.emf"/><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chart" Target="../charts/chart13.xml"/><Relationship Id="rId3" Type="http://schemas.openxmlformats.org/officeDocument/2006/relationships/tags" Target="../tags/tag200.xml"/><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image" Target="../media/image1.emf"/><Relationship Id="rId2" Type="http://schemas.openxmlformats.org/officeDocument/2006/relationships/tags" Target="../tags/tag199.xml"/><Relationship Id="rId16" Type="http://schemas.openxmlformats.org/officeDocument/2006/relationships/oleObject" Target="../embeddings/oleObject17.bin"/><Relationship Id="rId20" Type="http://schemas.openxmlformats.org/officeDocument/2006/relationships/chart" Target="../charts/chart15.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slideLayout" Target="../slideLayouts/slideLayout5.xml"/><Relationship Id="rId10" Type="http://schemas.openxmlformats.org/officeDocument/2006/relationships/tags" Target="../tags/tag207.xml"/><Relationship Id="rId19" Type="http://schemas.openxmlformats.org/officeDocument/2006/relationships/chart" Target="../charts/chart14.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tags" Target="../tags/tag212.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5.xml"/><Relationship Id="rId1" Type="http://schemas.openxmlformats.org/officeDocument/2006/relationships/tags" Target="../tags/tag213.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tags" Target="../tags/tag5.xml"/><Relationship Id="rId5" Type="http://schemas.openxmlformats.org/officeDocument/2006/relationships/image" Target="../media/image2.jpe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9" Type="http://schemas.openxmlformats.org/officeDocument/2006/relationships/chart" Target="../charts/chart2.xml"/><Relationship Id="rId21" Type="http://schemas.openxmlformats.org/officeDocument/2006/relationships/tags" Target="../tags/tag29.xml"/><Relationship Id="rId34" Type="http://schemas.openxmlformats.org/officeDocument/2006/relationships/tags" Target="../tags/tag42.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38" Type="http://schemas.openxmlformats.org/officeDocument/2006/relationships/chart" Target="../charts/chart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37" Type="http://schemas.openxmlformats.org/officeDocument/2006/relationships/image" Target="../media/image1.emf"/><Relationship Id="rId40" Type="http://schemas.openxmlformats.org/officeDocument/2006/relationships/chart" Target="../charts/chart3.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36" Type="http://schemas.openxmlformats.org/officeDocument/2006/relationships/oleObject" Target="../embeddings/oleObject8.bin"/><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slideLayout" Target="../slideLayouts/slideLayout12.xml"/><Relationship Id="rId8" Type="http://schemas.openxmlformats.org/officeDocument/2006/relationships/tags" Target="../tags/tag16.xml"/><Relationship Id="rId3" Type="http://schemas.openxmlformats.org/officeDocument/2006/relationships/tags" Target="../tags/tag11.xml"/></Relationships>
</file>

<file path=ppt/slides/_rels/slide8.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chart" Target="../charts/chart5.xml"/><Relationship Id="rId21" Type="http://schemas.openxmlformats.org/officeDocument/2006/relationships/tags" Target="../tags/tag63.xml"/><Relationship Id="rId34" Type="http://schemas.openxmlformats.org/officeDocument/2006/relationships/tags" Target="../tags/tag76.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chart" Target="../charts/chart4.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29" Type="http://schemas.openxmlformats.org/officeDocument/2006/relationships/tags" Target="../tags/tag7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image" Target="../media/image1.emf"/><Relationship Id="rId40" Type="http://schemas.openxmlformats.org/officeDocument/2006/relationships/chart" Target="../charts/chart6.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oleObject" Target="../embeddings/oleObject9.bin"/><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slideLayout" Target="../slideLayouts/slideLayout12.xml"/><Relationship Id="rId8" Type="http://schemas.openxmlformats.org/officeDocument/2006/relationships/tags" Target="../tags/tag50.xml"/><Relationship Id="rId3"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tags" Target="../tags/tag7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5BB88A-76BA-4A32-9359-1B17AA1777EC}"/>
              </a:ext>
            </a:extLst>
          </p:cNvPr>
          <p:cNvGraphicFramePr>
            <a:graphicFrameLocks noChangeAspect="1"/>
          </p:cNvGraphicFramePr>
          <p:nvPr>
            <p:custDataLst>
              <p:tags r:id="rId1"/>
            </p:custDataLst>
            <p:extLst>
              <p:ext uri="{D42A27DB-BD31-4B8C-83A1-F6EECF244321}">
                <p14:modId xmlns:p14="http://schemas.microsoft.com/office/powerpoint/2010/main" val="2833557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vert="horz"/>
          <a:lstStyle/>
          <a:p>
            <a:r>
              <a:rPr lang="id-ID" sz="6000" dirty="0"/>
              <a:t>Business Performance ABC</a:t>
            </a:r>
            <a:endParaRPr lang="en-US"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id-ID" dirty="0">
                <a:latin typeface="+mj-lt"/>
              </a:rPr>
              <a:t>Noverdy Safrizal</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990535F9-C60F-4151-904E-9CD5F132D57F}"/>
              </a:ext>
            </a:extLst>
          </p:cNvPr>
          <p:cNvGraphicFramePr>
            <a:graphicFrameLocks noChangeAspect="1"/>
          </p:cNvGraphicFramePr>
          <p:nvPr>
            <p:custDataLst>
              <p:tags r:id="rId1"/>
            </p:custDataLst>
            <p:extLst>
              <p:ext uri="{D42A27DB-BD31-4B8C-83A1-F6EECF244321}">
                <p14:modId xmlns:p14="http://schemas.microsoft.com/office/powerpoint/2010/main" val="16694126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9" name="Object 8" hidden="1">
                        <a:extLst>
                          <a:ext uri="{FF2B5EF4-FFF2-40B4-BE49-F238E27FC236}">
                            <a16:creationId xmlns:a16="http://schemas.microsoft.com/office/drawing/2014/main" id="{990535F9-C60F-4151-904E-9CD5F132D5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012C59F9-3378-43D6-BE63-60F5B90460F0}"/>
              </a:ext>
            </a:extLst>
          </p:cNvPr>
          <p:cNvSpPr>
            <a:spLocks noGrp="1"/>
          </p:cNvSpPr>
          <p:nvPr>
            <p:ph type="dt" sz="half" idx="11"/>
          </p:nvPr>
        </p:nvSpPr>
        <p:spPr/>
        <p:txBody>
          <a:bodyPr/>
          <a:lstStyle/>
          <a:p>
            <a:fld id="{6FCA8E82-58CD-E045-8B98-B7A85B79B752}" type="datetime4">
              <a:rPr lang="en-US" smtClean="0"/>
              <a:pPr/>
              <a:t>October 8, 2021</a:t>
            </a:fld>
            <a:endParaRPr lang="en-US" dirty="0">
              <a:latin typeface="+mn-lt"/>
            </a:endParaRPr>
          </a:p>
        </p:txBody>
      </p:sp>
      <p:sp>
        <p:nvSpPr>
          <p:cNvPr id="5" name="Footer Placeholder 4">
            <a:extLst>
              <a:ext uri="{FF2B5EF4-FFF2-40B4-BE49-F238E27FC236}">
                <a16:creationId xmlns:a16="http://schemas.microsoft.com/office/drawing/2014/main" id="{1D69287C-7B43-4556-A634-13A80DE35F91}"/>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F1FE608-D91C-4AB1-A486-DB7B98390BDA}"/>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pic>
        <p:nvPicPr>
          <p:cNvPr id="7" name="Picture 6">
            <a:extLst>
              <a:ext uri="{FF2B5EF4-FFF2-40B4-BE49-F238E27FC236}">
                <a16:creationId xmlns:a16="http://schemas.microsoft.com/office/drawing/2014/main" id="{08603993-F8E6-42D4-892F-2BF17563B332}"/>
              </a:ext>
            </a:extLst>
          </p:cNvPr>
          <p:cNvPicPr>
            <a:picLocks noChangeAspect="1"/>
          </p:cNvPicPr>
          <p:nvPr/>
        </p:nvPicPr>
        <p:blipFill>
          <a:blip r:embed="rId5"/>
          <a:stretch>
            <a:fillRect/>
          </a:stretch>
        </p:blipFill>
        <p:spPr>
          <a:xfrm>
            <a:off x="691649" y="1425913"/>
            <a:ext cx="4924425" cy="4648200"/>
          </a:xfrm>
          <a:prstGeom prst="rect">
            <a:avLst/>
          </a:prstGeom>
        </p:spPr>
      </p:pic>
      <p:pic>
        <p:nvPicPr>
          <p:cNvPr id="11" name="Picture 10">
            <a:extLst>
              <a:ext uri="{FF2B5EF4-FFF2-40B4-BE49-F238E27FC236}">
                <a16:creationId xmlns:a16="http://schemas.microsoft.com/office/drawing/2014/main" id="{BF7FFC83-ABFE-469E-A304-90E49DBFB5C0}"/>
              </a:ext>
            </a:extLst>
          </p:cNvPr>
          <p:cNvPicPr>
            <a:picLocks noChangeAspect="1"/>
          </p:cNvPicPr>
          <p:nvPr/>
        </p:nvPicPr>
        <p:blipFill>
          <a:blip r:embed="rId6"/>
          <a:stretch>
            <a:fillRect/>
          </a:stretch>
        </p:blipFill>
        <p:spPr>
          <a:xfrm>
            <a:off x="6546775" y="1311613"/>
            <a:ext cx="5048250" cy="4762500"/>
          </a:xfrm>
          <a:prstGeom prst="rect">
            <a:avLst/>
          </a:prstGeom>
        </p:spPr>
      </p:pic>
      <p:sp>
        <p:nvSpPr>
          <p:cNvPr id="16" name="Title 2">
            <a:extLst>
              <a:ext uri="{FF2B5EF4-FFF2-40B4-BE49-F238E27FC236}">
                <a16:creationId xmlns:a16="http://schemas.microsoft.com/office/drawing/2014/main" id="{98DDF3CC-2E7A-4218-9F43-CA1CC730424F}"/>
              </a:ext>
            </a:extLst>
          </p:cNvPr>
          <p:cNvSpPr txBox="1">
            <a:spLocks/>
          </p:cNvSpPr>
          <p:nvPr/>
        </p:nvSpPr>
        <p:spPr>
          <a:xfrm>
            <a:off x="691649" y="365020"/>
            <a:ext cx="9843406"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a:t>UB by Range Order Date to Ship Date</a:t>
            </a:r>
            <a:endParaRPr lang="id-ID" dirty="0"/>
          </a:p>
        </p:txBody>
      </p:sp>
    </p:spTree>
    <p:extLst>
      <p:ext uri="{BB962C8B-B14F-4D97-AF65-F5344CB8AC3E}">
        <p14:creationId xmlns:p14="http://schemas.microsoft.com/office/powerpoint/2010/main" val="374223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5DD1A4A3-2001-408F-A84B-E2166509310C}"/>
              </a:ext>
            </a:extLst>
          </p:cNvPr>
          <p:cNvGraphicFramePr>
            <a:graphicFrameLocks noChangeAspect="1"/>
          </p:cNvGraphicFramePr>
          <p:nvPr>
            <p:custDataLst>
              <p:tags r:id="rId1"/>
            </p:custDataLst>
            <p:extLst>
              <p:ext uri="{D42A27DB-BD31-4B8C-83A1-F6EECF244321}">
                <p14:modId xmlns:p14="http://schemas.microsoft.com/office/powerpoint/2010/main" val="2782281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7A6521A-B582-4808-A1B6-CA29AF2BD3E5}"/>
              </a:ext>
            </a:extLst>
          </p:cNvPr>
          <p:cNvSpPr>
            <a:spLocks noGrp="1"/>
          </p:cNvSpPr>
          <p:nvPr>
            <p:ph type="title"/>
          </p:nvPr>
        </p:nvSpPr>
        <p:spPr>
          <a:xfrm>
            <a:off x="964023" y="879063"/>
            <a:ext cx="5816156" cy="610863"/>
          </a:xfrm>
        </p:spPr>
        <p:txBody>
          <a:bodyPr vert="horz">
            <a:normAutofit/>
          </a:bodyPr>
          <a:lstStyle/>
          <a:p>
            <a:r>
              <a:rPr lang="id-ID" dirty="0"/>
              <a:t>Result of Yearly Trend</a:t>
            </a:r>
          </a:p>
        </p:txBody>
      </p:sp>
      <p:sp>
        <p:nvSpPr>
          <p:cNvPr id="3" name="Text Placeholder 2">
            <a:extLst>
              <a:ext uri="{FF2B5EF4-FFF2-40B4-BE49-F238E27FC236}">
                <a16:creationId xmlns:a16="http://schemas.microsoft.com/office/drawing/2014/main" id="{FB71AC4A-39C3-4A4D-9F14-3FF0251E9BBF}"/>
              </a:ext>
            </a:extLst>
          </p:cNvPr>
          <p:cNvSpPr>
            <a:spLocks noGrp="1"/>
          </p:cNvSpPr>
          <p:nvPr>
            <p:ph type="body" sz="quarter" idx="10"/>
          </p:nvPr>
        </p:nvSpPr>
        <p:spPr>
          <a:xfrm>
            <a:off x="964023" y="3211380"/>
            <a:ext cx="4838700" cy="574318"/>
          </a:xfrm>
        </p:spPr>
        <p:txBody>
          <a:bodyPr/>
          <a:lstStyle/>
          <a:p>
            <a:r>
              <a:rPr lang="en-US" dirty="0"/>
              <a:t>Based on data, sales amount every year growth. And increase from </a:t>
            </a:r>
            <a:r>
              <a:rPr lang="en-US" b="1" dirty="0"/>
              <a:t>2021</a:t>
            </a:r>
            <a:r>
              <a:rPr lang="en-US" dirty="0"/>
              <a:t> compared </a:t>
            </a:r>
            <a:r>
              <a:rPr lang="en-US" b="1" dirty="0"/>
              <a:t>2018</a:t>
            </a:r>
            <a:r>
              <a:rPr lang="en-US" dirty="0"/>
              <a:t> be </a:t>
            </a:r>
            <a:r>
              <a:rPr lang="en-US" b="1" dirty="0"/>
              <a:t>43%</a:t>
            </a:r>
            <a:r>
              <a:rPr lang="id-ID" b="1" dirty="0"/>
              <a:t>.</a:t>
            </a:r>
          </a:p>
        </p:txBody>
      </p:sp>
      <p:sp>
        <p:nvSpPr>
          <p:cNvPr id="4" name="Text Placeholder 3">
            <a:extLst>
              <a:ext uri="{FF2B5EF4-FFF2-40B4-BE49-F238E27FC236}">
                <a16:creationId xmlns:a16="http://schemas.microsoft.com/office/drawing/2014/main" id="{3D55FAED-0F5D-4315-87B6-02B0DF9837A1}"/>
              </a:ext>
            </a:extLst>
          </p:cNvPr>
          <p:cNvSpPr>
            <a:spLocks noGrp="1"/>
          </p:cNvSpPr>
          <p:nvPr>
            <p:ph type="body" sz="quarter" idx="12"/>
          </p:nvPr>
        </p:nvSpPr>
        <p:spPr>
          <a:xfrm>
            <a:off x="964023" y="2840476"/>
            <a:ext cx="4838700" cy="315915"/>
          </a:xfrm>
        </p:spPr>
        <p:txBody>
          <a:bodyPr/>
          <a:lstStyle/>
          <a:p>
            <a:r>
              <a:rPr lang="id-ID" dirty="0"/>
              <a:t>Sales Amount</a:t>
            </a:r>
          </a:p>
        </p:txBody>
      </p:sp>
      <p:sp>
        <p:nvSpPr>
          <p:cNvPr id="5" name="Text Placeholder 4">
            <a:extLst>
              <a:ext uri="{FF2B5EF4-FFF2-40B4-BE49-F238E27FC236}">
                <a16:creationId xmlns:a16="http://schemas.microsoft.com/office/drawing/2014/main" id="{DAA6DE50-074A-4345-B0B3-63DABF63B6AA}"/>
              </a:ext>
            </a:extLst>
          </p:cNvPr>
          <p:cNvSpPr>
            <a:spLocks noGrp="1"/>
          </p:cNvSpPr>
          <p:nvPr>
            <p:ph type="body" sz="quarter" idx="13"/>
          </p:nvPr>
        </p:nvSpPr>
        <p:spPr>
          <a:xfrm>
            <a:off x="965178" y="4396322"/>
            <a:ext cx="4838700" cy="636754"/>
          </a:xfrm>
        </p:spPr>
        <p:txBody>
          <a:bodyPr/>
          <a:lstStyle/>
          <a:p>
            <a:r>
              <a:rPr lang="en-US" dirty="0"/>
              <a:t>Based on data, sales </a:t>
            </a:r>
            <a:r>
              <a:rPr lang="id-ID" dirty="0"/>
              <a:t>quantity</a:t>
            </a:r>
            <a:r>
              <a:rPr lang="en-US" dirty="0"/>
              <a:t> every year growth. And increase from </a:t>
            </a:r>
            <a:r>
              <a:rPr lang="en-US" b="1" dirty="0"/>
              <a:t>2021</a:t>
            </a:r>
            <a:r>
              <a:rPr lang="en-US" dirty="0"/>
              <a:t> compared </a:t>
            </a:r>
            <a:r>
              <a:rPr lang="en-US" b="1" dirty="0"/>
              <a:t>2018</a:t>
            </a:r>
            <a:r>
              <a:rPr lang="en-US" dirty="0"/>
              <a:t> be </a:t>
            </a:r>
            <a:r>
              <a:rPr lang="id-ID" b="1" dirty="0"/>
              <a:t>65</a:t>
            </a:r>
            <a:r>
              <a:rPr lang="en-US" b="1" dirty="0"/>
              <a:t>%</a:t>
            </a:r>
            <a:endParaRPr lang="id-ID" b="1" dirty="0"/>
          </a:p>
        </p:txBody>
      </p:sp>
      <p:sp>
        <p:nvSpPr>
          <p:cNvPr id="6" name="Text Placeholder 5">
            <a:extLst>
              <a:ext uri="{FF2B5EF4-FFF2-40B4-BE49-F238E27FC236}">
                <a16:creationId xmlns:a16="http://schemas.microsoft.com/office/drawing/2014/main" id="{38310F71-64CB-4116-8DCF-22B1E8B37DAA}"/>
              </a:ext>
            </a:extLst>
          </p:cNvPr>
          <p:cNvSpPr>
            <a:spLocks noGrp="1"/>
          </p:cNvSpPr>
          <p:nvPr>
            <p:ph type="body" sz="quarter" idx="14"/>
          </p:nvPr>
        </p:nvSpPr>
        <p:spPr>
          <a:xfrm>
            <a:off x="965178" y="4025418"/>
            <a:ext cx="4838700" cy="315915"/>
          </a:xfrm>
        </p:spPr>
        <p:txBody>
          <a:bodyPr/>
          <a:lstStyle/>
          <a:p>
            <a:r>
              <a:rPr lang="id-ID" dirty="0"/>
              <a:t>Sales Qty</a:t>
            </a:r>
          </a:p>
        </p:txBody>
      </p:sp>
      <p:sp>
        <p:nvSpPr>
          <p:cNvPr id="7" name="Text Placeholder 6">
            <a:extLst>
              <a:ext uri="{FF2B5EF4-FFF2-40B4-BE49-F238E27FC236}">
                <a16:creationId xmlns:a16="http://schemas.microsoft.com/office/drawing/2014/main" id="{B0FD49B1-5E15-4A5D-BCC3-B75441F1D577}"/>
              </a:ext>
            </a:extLst>
          </p:cNvPr>
          <p:cNvSpPr>
            <a:spLocks noGrp="1"/>
          </p:cNvSpPr>
          <p:nvPr>
            <p:ph type="body" sz="quarter" idx="15"/>
          </p:nvPr>
        </p:nvSpPr>
        <p:spPr>
          <a:xfrm>
            <a:off x="964023" y="5572377"/>
            <a:ext cx="4838700" cy="908340"/>
          </a:xfrm>
        </p:spPr>
        <p:txBody>
          <a:bodyPr/>
          <a:lstStyle/>
          <a:p>
            <a:r>
              <a:rPr lang="en-US" dirty="0"/>
              <a:t>Based on data, sales amount every year growth. And increase from </a:t>
            </a:r>
            <a:r>
              <a:rPr lang="en-US" b="1" dirty="0"/>
              <a:t>2021</a:t>
            </a:r>
            <a:r>
              <a:rPr lang="en-US" dirty="0"/>
              <a:t> compared </a:t>
            </a:r>
            <a:r>
              <a:rPr lang="en-US" b="1" dirty="0"/>
              <a:t>2018</a:t>
            </a:r>
            <a:r>
              <a:rPr lang="en-US" dirty="0"/>
              <a:t> be </a:t>
            </a:r>
            <a:r>
              <a:rPr lang="id-ID" dirty="0"/>
              <a:t>66</a:t>
            </a:r>
            <a:r>
              <a:rPr lang="en-US" dirty="0"/>
              <a:t>%</a:t>
            </a:r>
            <a:endParaRPr lang="id-ID" dirty="0"/>
          </a:p>
          <a:p>
            <a:endParaRPr lang="id-ID" dirty="0"/>
          </a:p>
        </p:txBody>
      </p:sp>
      <p:sp>
        <p:nvSpPr>
          <p:cNvPr id="8" name="Text Placeholder 7">
            <a:extLst>
              <a:ext uri="{FF2B5EF4-FFF2-40B4-BE49-F238E27FC236}">
                <a16:creationId xmlns:a16="http://schemas.microsoft.com/office/drawing/2014/main" id="{78FD660A-18C0-4EB5-89B5-2EF5DB474449}"/>
              </a:ext>
            </a:extLst>
          </p:cNvPr>
          <p:cNvSpPr>
            <a:spLocks noGrp="1"/>
          </p:cNvSpPr>
          <p:nvPr>
            <p:ph type="body" sz="quarter" idx="16"/>
          </p:nvPr>
        </p:nvSpPr>
        <p:spPr>
          <a:xfrm>
            <a:off x="964023" y="5201473"/>
            <a:ext cx="4838700" cy="315915"/>
          </a:xfrm>
        </p:spPr>
        <p:txBody>
          <a:bodyPr/>
          <a:lstStyle/>
          <a:p>
            <a:r>
              <a:rPr lang="id-ID" dirty="0"/>
              <a:t>Profit Amount</a:t>
            </a:r>
          </a:p>
        </p:txBody>
      </p:sp>
      <p:sp>
        <p:nvSpPr>
          <p:cNvPr id="9" name="Text Placeholder 8">
            <a:extLst>
              <a:ext uri="{FF2B5EF4-FFF2-40B4-BE49-F238E27FC236}">
                <a16:creationId xmlns:a16="http://schemas.microsoft.com/office/drawing/2014/main" id="{47E259F2-FDB7-4275-B45E-623354C12924}"/>
              </a:ext>
            </a:extLst>
          </p:cNvPr>
          <p:cNvSpPr>
            <a:spLocks noGrp="1"/>
          </p:cNvSpPr>
          <p:nvPr>
            <p:ph type="body" sz="quarter" idx="17"/>
          </p:nvPr>
        </p:nvSpPr>
        <p:spPr>
          <a:xfrm>
            <a:off x="6411170" y="3211380"/>
            <a:ext cx="4838700" cy="1209568"/>
          </a:xfrm>
        </p:spPr>
        <p:txBody>
          <a:bodyPr/>
          <a:lstStyle/>
          <a:p>
            <a:r>
              <a:rPr lang="en-US" dirty="0"/>
              <a:t>Based on data, unique every year growth. And increase from 2021 compared 2018 be </a:t>
            </a:r>
            <a:r>
              <a:rPr lang="en-US" b="1" dirty="0"/>
              <a:t>16%</a:t>
            </a:r>
            <a:r>
              <a:rPr lang="en-US" dirty="0"/>
              <a:t>. On selected year in 2021, UB by range ordered to ship date must be </a:t>
            </a:r>
            <a:r>
              <a:rPr lang="en-US" b="1" dirty="0"/>
              <a:t>improve</a:t>
            </a:r>
            <a:r>
              <a:rPr lang="en-US" dirty="0"/>
              <a:t> </a:t>
            </a:r>
            <a:r>
              <a:rPr lang="id-ID" dirty="0"/>
              <a:t>spesific on</a:t>
            </a:r>
            <a:r>
              <a:rPr lang="en-US" dirty="0"/>
              <a:t> ship mode </a:t>
            </a:r>
            <a:r>
              <a:rPr lang="en-US" b="1" dirty="0"/>
              <a:t>first class </a:t>
            </a:r>
            <a:r>
              <a:rPr lang="en-US" dirty="0"/>
              <a:t>and </a:t>
            </a:r>
            <a:r>
              <a:rPr lang="en-US" b="1" dirty="0"/>
              <a:t>second class</a:t>
            </a:r>
            <a:r>
              <a:rPr lang="id-ID" b="1" dirty="0"/>
              <a:t> </a:t>
            </a:r>
            <a:r>
              <a:rPr lang="id-ID" dirty="0"/>
              <a:t>to increas satisfication customer</a:t>
            </a:r>
            <a:endParaRPr lang="en-US" b="1" dirty="0"/>
          </a:p>
          <a:p>
            <a:endParaRPr lang="en-US" dirty="0"/>
          </a:p>
        </p:txBody>
      </p:sp>
      <p:sp>
        <p:nvSpPr>
          <p:cNvPr id="10" name="Text Placeholder 9">
            <a:extLst>
              <a:ext uri="{FF2B5EF4-FFF2-40B4-BE49-F238E27FC236}">
                <a16:creationId xmlns:a16="http://schemas.microsoft.com/office/drawing/2014/main" id="{1818508E-2385-44E0-8949-191C547FF7D3}"/>
              </a:ext>
            </a:extLst>
          </p:cNvPr>
          <p:cNvSpPr>
            <a:spLocks noGrp="1"/>
          </p:cNvSpPr>
          <p:nvPr>
            <p:ph type="body" sz="quarter" idx="18"/>
          </p:nvPr>
        </p:nvSpPr>
        <p:spPr>
          <a:xfrm>
            <a:off x="6411170" y="2840476"/>
            <a:ext cx="4838700" cy="315915"/>
          </a:xfrm>
        </p:spPr>
        <p:txBody>
          <a:bodyPr/>
          <a:lstStyle/>
          <a:p>
            <a:r>
              <a:rPr lang="id-ID" dirty="0"/>
              <a:t>Unique Buyer</a:t>
            </a:r>
          </a:p>
        </p:txBody>
      </p:sp>
      <p:sp>
        <p:nvSpPr>
          <p:cNvPr id="11" name="Text Placeholder 10">
            <a:extLst>
              <a:ext uri="{FF2B5EF4-FFF2-40B4-BE49-F238E27FC236}">
                <a16:creationId xmlns:a16="http://schemas.microsoft.com/office/drawing/2014/main" id="{5FC31A0A-021B-4488-BB0D-74602F4318E4}"/>
              </a:ext>
            </a:extLst>
          </p:cNvPr>
          <p:cNvSpPr>
            <a:spLocks noGrp="1"/>
          </p:cNvSpPr>
          <p:nvPr>
            <p:ph type="body" sz="quarter" idx="19"/>
          </p:nvPr>
        </p:nvSpPr>
        <p:spPr>
          <a:xfrm>
            <a:off x="6411170" y="4853522"/>
            <a:ext cx="4838700" cy="636754"/>
          </a:xfrm>
        </p:spPr>
        <p:txBody>
          <a:bodyPr/>
          <a:lstStyle/>
          <a:p>
            <a:r>
              <a:rPr lang="en-US" dirty="0"/>
              <a:t>Based on data, sales amount every year growth. And increase from </a:t>
            </a:r>
            <a:r>
              <a:rPr lang="en-US" b="1" dirty="0"/>
              <a:t>2021</a:t>
            </a:r>
            <a:r>
              <a:rPr lang="en-US" dirty="0"/>
              <a:t> compared </a:t>
            </a:r>
            <a:r>
              <a:rPr lang="en-US" b="1" dirty="0"/>
              <a:t>2018</a:t>
            </a:r>
            <a:r>
              <a:rPr lang="en-US" dirty="0"/>
              <a:t> be </a:t>
            </a:r>
            <a:r>
              <a:rPr lang="id-ID" b="1" dirty="0"/>
              <a:t>74</a:t>
            </a:r>
            <a:r>
              <a:rPr lang="en-US" b="1" dirty="0"/>
              <a:t>%</a:t>
            </a:r>
            <a:endParaRPr lang="id-ID" b="1" dirty="0"/>
          </a:p>
          <a:p>
            <a:endParaRPr lang="id-ID" dirty="0"/>
          </a:p>
        </p:txBody>
      </p:sp>
      <p:sp>
        <p:nvSpPr>
          <p:cNvPr id="12" name="Text Placeholder 11">
            <a:extLst>
              <a:ext uri="{FF2B5EF4-FFF2-40B4-BE49-F238E27FC236}">
                <a16:creationId xmlns:a16="http://schemas.microsoft.com/office/drawing/2014/main" id="{BC4D58F5-DA25-4EED-A90D-BF843CC987CE}"/>
              </a:ext>
            </a:extLst>
          </p:cNvPr>
          <p:cNvSpPr>
            <a:spLocks noGrp="1"/>
          </p:cNvSpPr>
          <p:nvPr>
            <p:ph type="body" sz="quarter" idx="20"/>
          </p:nvPr>
        </p:nvSpPr>
        <p:spPr>
          <a:xfrm>
            <a:off x="6411170" y="4482618"/>
            <a:ext cx="4838700" cy="315915"/>
          </a:xfrm>
        </p:spPr>
        <p:txBody>
          <a:bodyPr/>
          <a:lstStyle/>
          <a:p>
            <a:r>
              <a:rPr lang="id-ID" dirty="0"/>
              <a:t>Total Transactions</a:t>
            </a:r>
          </a:p>
        </p:txBody>
      </p:sp>
      <p:sp>
        <p:nvSpPr>
          <p:cNvPr id="21" name="Text Placeholder 6">
            <a:extLst>
              <a:ext uri="{FF2B5EF4-FFF2-40B4-BE49-F238E27FC236}">
                <a16:creationId xmlns:a16="http://schemas.microsoft.com/office/drawing/2014/main" id="{1FC85490-0CDB-435D-9F9A-F5AAC0B0A7DA}"/>
              </a:ext>
            </a:extLst>
          </p:cNvPr>
          <p:cNvSpPr txBox="1">
            <a:spLocks/>
          </p:cNvSpPr>
          <p:nvPr/>
        </p:nvSpPr>
        <p:spPr>
          <a:xfrm>
            <a:off x="6411170" y="5572377"/>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22" name="Text Placeholder 7">
            <a:extLst>
              <a:ext uri="{FF2B5EF4-FFF2-40B4-BE49-F238E27FC236}">
                <a16:creationId xmlns:a16="http://schemas.microsoft.com/office/drawing/2014/main" id="{8BE29918-85CC-4FD2-96EB-2D41087AC44A}"/>
              </a:ext>
            </a:extLst>
          </p:cNvPr>
          <p:cNvSpPr txBox="1">
            <a:spLocks/>
          </p:cNvSpPr>
          <p:nvPr/>
        </p:nvSpPr>
        <p:spPr>
          <a:xfrm>
            <a:off x="6411170" y="5658673"/>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d-ID" dirty="0"/>
              <a:t>Product Sold</a:t>
            </a:r>
          </a:p>
        </p:txBody>
      </p:sp>
      <p:sp>
        <p:nvSpPr>
          <p:cNvPr id="23" name="Text Placeholder 6">
            <a:extLst>
              <a:ext uri="{FF2B5EF4-FFF2-40B4-BE49-F238E27FC236}">
                <a16:creationId xmlns:a16="http://schemas.microsoft.com/office/drawing/2014/main" id="{5AC2796D-9876-4E14-840A-C5CDEC4602E1}"/>
              </a:ext>
            </a:extLst>
          </p:cNvPr>
          <p:cNvSpPr txBox="1">
            <a:spLocks/>
          </p:cNvSpPr>
          <p:nvPr/>
        </p:nvSpPr>
        <p:spPr>
          <a:xfrm>
            <a:off x="6411170" y="5517388"/>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24" name="Text Placeholder 6">
            <a:extLst>
              <a:ext uri="{FF2B5EF4-FFF2-40B4-BE49-F238E27FC236}">
                <a16:creationId xmlns:a16="http://schemas.microsoft.com/office/drawing/2014/main" id="{DED15239-B797-4B28-822B-1A9D81A352D3}"/>
              </a:ext>
            </a:extLst>
          </p:cNvPr>
          <p:cNvSpPr txBox="1">
            <a:spLocks/>
          </p:cNvSpPr>
          <p:nvPr/>
        </p:nvSpPr>
        <p:spPr>
          <a:xfrm>
            <a:off x="6107523" y="5510707"/>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id-ID" dirty="0"/>
          </a:p>
        </p:txBody>
      </p:sp>
      <p:sp>
        <p:nvSpPr>
          <p:cNvPr id="26" name="TextBox 25">
            <a:extLst>
              <a:ext uri="{FF2B5EF4-FFF2-40B4-BE49-F238E27FC236}">
                <a16:creationId xmlns:a16="http://schemas.microsoft.com/office/drawing/2014/main" id="{3DB2E737-EC7C-4BDD-B287-FEFF791C8E89}"/>
              </a:ext>
            </a:extLst>
          </p:cNvPr>
          <p:cNvSpPr txBox="1"/>
          <p:nvPr/>
        </p:nvSpPr>
        <p:spPr>
          <a:xfrm>
            <a:off x="6411170" y="6031052"/>
            <a:ext cx="5142347" cy="584775"/>
          </a:xfrm>
          <a:prstGeom prst="rect">
            <a:avLst/>
          </a:prstGeom>
          <a:noFill/>
        </p:spPr>
        <p:txBody>
          <a:bodyPr wrap="square">
            <a:spAutoFit/>
          </a:bodyPr>
          <a:lstStyle/>
          <a:p>
            <a:r>
              <a:rPr lang="en-US" sz="1600" dirty="0">
                <a:solidFill>
                  <a:schemeClr val="bg1"/>
                </a:solidFill>
              </a:rPr>
              <a:t>Based on data, sales amount every year growth. And increase from </a:t>
            </a:r>
            <a:r>
              <a:rPr lang="en-US" sz="1600" b="1" dirty="0">
                <a:solidFill>
                  <a:schemeClr val="bg1"/>
                </a:solidFill>
              </a:rPr>
              <a:t>2021</a:t>
            </a:r>
            <a:r>
              <a:rPr lang="en-US" sz="1600" dirty="0">
                <a:solidFill>
                  <a:schemeClr val="bg1"/>
                </a:solidFill>
              </a:rPr>
              <a:t> compared </a:t>
            </a:r>
            <a:r>
              <a:rPr lang="en-US" sz="1600" b="1" dirty="0">
                <a:solidFill>
                  <a:schemeClr val="bg1"/>
                </a:solidFill>
              </a:rPr>
              <a:t>2018</a:t>
            </a:r>
            <a:r>
              <a:rPr lang="en-US" sz="1600" dirty="0">
                <a:solidFill>
                  <a:schemeClr val="bg1"/>
                </a:solidFill>
              </a:rPr>
              <a:t> be </a:t>
            </a:r>
            <a:r>
              <a:rPr lang="id-ID" sz="1600" b="1" dirty="0">
                <a:solidFill>
                  <a:schemeClr val="bg1"/>
                </a:solidFill>
              </a:rPr>
              <a:t>24</a:t>
            </a:r>
            <a:r>
              <a:rPr lang="en-US" sz="1600" b="1" dirty="0">
                <a:solidFill>
                  <a:schemeClr val="bg1"/>
                </a:solidFill>
              </a:rPr>
              <a:t>%</a:t>
            </a:r>
            <a:endParaRPr lang="id-ID" sz="1600" b="1" dirty="0">
              <a:solidFill>
                <a:schemeClr val="bg1"/>
              </a:solidFill>
            </a:endParaRPr>
          </a:p>
        </p:txBody>
      </p:sp>
    </p:spTree>
    <p:extLst>
      <p:ext uri="{BB962C8B-B14F-4D97-AF65-F5344CB8AC3E}">
        <p14:creationId xmlns:p14="http://schemas.microsoft.com/office/powerpoint/2010/main" val="106877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24958522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1" imgW="473" imgH="476" progId="TCLayout.ActiveDocument.1">
                  <p:embed/>
                </p:oleObj>
              </mc:Choice>
              <mc:Fallback>
                <p:oleObj name="think-cell Slide" r:id="rId41"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graphicFrame>
        <p:nvGraphicFramePr>
          <p:cNvPr id="361" name="Chart 360">
            <a:extLst>
              <a:ext uri="{FF2B5EF4-FFF2-40B4-BE49-F238E27FC236}">
                <a16:creationId xmlns:a16="http://schemas.microsoft.com/office/drawing/2014/main" id="{00109B0A-8D82-4E79-AA8B-BD5F7676F089}"/>
              </a:ext>
            </a:extLst>
          </p:cNvPr>
          <p:cNvGraphicFramePr/>
          <p:nvPr>
            <p:custDataLst>
              <p:tags r:id="rId2"/>
            </p:custDataLst>
            <p:extLst>
              <p:ext uri="{D42A27DB-BD31-4B8C-83A1-F6EECF244321}">
                <p14:modId xmlns:p14="http://schemas.microsoft.com/office/powerpoint/2010/main" val="3852716324"/>
              </p:ext>
            </p:extLst>
          </p:nvPr>
        </p:nvGraphicFramePr>
        <p:xfrm>
          <a:off x="169863" y="1573213"/>
          <a:ext cx="5253037" cy="3195637"/>
        </p:xfrm>
        <a:graphic>
          <a:graphicData uri="http://schemas.openxmlformats.org/drawingml/2006/chart">
            <c:chart xmlns:c="http://schemas.openxmlformats.org/drawingml/2006/chart" xmlns:r="http://schemas.openxmlformats.org/officeDocument/2006/relationships" r:id="rId43"/>
          </a:graphicData>
        </a:graphic>
      </p:graphicFrame>
      <p:cxnSp>
        <p:nvCxnSpPr>
          <p:cNvPr id="220" name="Straight Connector 219">
            <a:extLst>
              <a:ext uri="{FF2B5EF4-FFF2-40B4-BE49-F238E27FC236}">
                <a16:creationId xmlns:a16="http://schemas.microsoft.com/office/drawing/2014/main" id="{A32802A7-4893-4C22-9F24-F11B4AD05DAB}"/>
              </a:ext>
            </a:extLst>
          </p:cNvPr>
          <p:cNvCxnSpPr/>
          <p:nvPr>
            <p:custDataLst>
              <p:tags r:id="rId3"/>
            </p:custDataLst>
          </p:nvPr>
        </p:nvCxnSpPr>
        <p:spPr bwMode="white">
          <a:xfrm flipV="1">
            <a:off x="3838575" y="1557338"/>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1" name="Straight Connector 220">
            <a:extLst>
              <a:ext uri="{FF2B5EF4-FFF2-40B4-BE49-F238E27FC236}">
                <a16:creationId xmlns:a16="http://schemas.microsoft.com/office/drawing/2014/main" id="{7B44F509-1E73-40D6-9EDC-4BB5A2D0E688}"/>
              </a:ext>
            </a:extLst>
          </p:cNvPr>
          <p:cNvCxnSpPr/>
          <p:nvPr>
            <p:custDataLst>
              <p:tags r:id="rId4"/>
            </p:custDataLst>
          </p:nvPr>
        </p:nvCxnSpPr>
        <p:spPr bwMode="white">
          <a:xfrm>
            <a:off x="3838575" y="1557338"/>
            <a:ext cx="41751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0E9A9C38-DCA2-4835-B823-3968110856FE}"/>
              </a:ext>
            </a:extLst>
          </p:cNvPr>
          <p:cNvCxnSpPr/>
          <p:nvPr>
            <p:custDataLst>
              <p:tags r:id="rId5"/>
            </p:custDataLst>
          </p:nvPr>
        </p:nvCxnSpPr>
        <p:spPr bwMode="white">
          <a:xfrm>
            <a:off x="4256088" y="1557338"/>
            <a:ext cx="0" cy="1027113"/>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3" name="Text Placeholder 2">
            <a:extLst>
              <a:ext uri="{FF2B5EF4-FFF2-40B4-BE49-F238E27FC236}">
                <a16:creationId xmlns:a16="http://schemas.microsoft.com/office/drawing/2014/main" id="{8EED84C6-50E6-6C43-8031-AFF6268E0C06}"/>
              </a:ext>
            </a:extLst>
          </p:cNvPr>
          <p:cNvSpPr>
            <a:spLocks noGrp="1"/>
          </p:cNvSpPr>
          <p:nvPr>
            <p:custDataLst>
              <p:tags r:id="rId6"/>
            </p:custDataLst>
          </p:nvPr>
        </p:nvSpPr>
        <p:spPr bwMode="auto">
          <a:xfrm>
            <a:off x="817563" y="4745038"/>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7B9C45-8F1B-49FC-B4EE-8D0B12033450}" type="datetime'''F''''''''e''''''b''''''''-''2''''''''''1'''''''''''">
              <a:rPr lang="id-ID" altLang="en-US" sz="1400" smtClean="0"/>
              <a:pPr marL="0" indent="0" algn="r">
                <a:spcBef>
                  <a:spcPct val="0"/>
                </a:spcBef>
                <a:spcAft>
                  <a:spcPct val="0"/>
                </a:spcAft>
                <a:buNone/>
              </a:pPr>
              <a:t>Feb-21</a:t>
            </a:fld>
            <a:endParaRPr lang="id-ID" sz="1400" dirty="0"/>
          </a:p>
        </p:txBody>
      </p:sp>
      <p:sp>
        <p:nvSpPr>
          <p:cNvPr id="12" name="Text Placeholder 2">
            <a:extLst>
              <a:ext uri="{FF2B5EF4-FFF2-40B4-BE49-F238E27FC236}">
                <a16:creationId xmlns:a16="http://schemas.microsoft.com/office/drawing/2014/main" id="{8EED84C6-50E6-6C43-8031-AFF6268E0C06}"/>
              </a:ext>
            </a:extLst>
          </p:cNvPr>
          <p:cNvSpPr>
            <a:spLocks noGrp="1"/>
          </p:cNvSpPr>
          <p:nvPr>
            <p:custDataLst>
              <p:tags r:id="rId7"/>
            </p:custDataLst>
          </p:nvPr>
        </p:nvSpPr>
        <p:spPr bwMode="auto">
          <a:xfrm>
            <a:off x="400050" y="4745038"/>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6E7EEE7-22FF-4028-BB11-C93906E2B988}" type="datetime'''''''''J''''a''''''''''''''n-''''''2''''''''''1'''">
              <a:rPr lang="id-ID" altLang="en-US" sz="1400" smtClean="0"/>
              <a:pPr marL="0" indent="0" algn="r">
                <a:spcBef>
                  <a:spcPct val="0"/>
                </a:spcBef>
                <a:spcAft>
                  <a:spcPct val="0"/>
                </a:spcAft>
                <a:buNone/>
              </a:pPr>
              <a:t>Jan-21</a:t>
            </a:fld>
            <a:endParaRPr lang="id-ID" sz="1400" dirty="0"/>
          </a:p>
        </p:txBody>
      </p:sp>
      <p:sp>
        <p:nvSpPr>
          <p:cNvPr id="29" name="Text Placeholder 2">
            <a:extLst>
              <a:ext uri="{FF2B5EF4-FFF2-40B4-BE49-F238E27FC236}">
                <a16:creationId xmlns:a16="http://schemas.microsoft.com/office/drawing/2014/main" id="{1A27552E-CB0C-4BA4-9E23-3601BDF3B416}"/>
              </a:ext>
            </a:extLst>
          </p:cNvPr>
          <p:cNvSpPr>
            <a:spLocks noGrp="1"/>
          </p:cNvSpPr>
          <p:nvPr>
            <p:custDataLst>
              <p:tags r:id="rId8"/>
            </p:custDataLst>
          </p:nvPr>
        </p:nvSpPr>
        <p:spPr bwMode="auto">
          <a:xfrm>
            <a:off x="4997450"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79E8D8C-0551-483F-94CE-5A15667539CA}" type="datetime'D''''e''''''''''s''''''''-''''''''2''''''''''1'''''''''''''">
              <a:rPr lang="id-ID" altLang="en-US" sz="1400" smtClean="0"/>
              <a:pPr marL="0" indent="0" algn="r">
                <a:spcBef>
                  <a:spcPct val="0"/>
                </a:spcBef>
                <a:spcAft>
                  <a:spcPct val="0"/>
                </a:spcAft>
                <a:buNone/>
              </a:pPr>
              <a:t>Des-21</a:t>
            </a:fld>
            <a:endParaRPr lang="id-ID" sz="1400" dirty="0"/>
          </a:p>
        </p:txBody>
      </p:sp>
      <p:sp>
        <p:nvSpPr>
          <p:cNvPr id="14" name="Text Placeholder 2">
            <a:extLst>
              <a:ext uri="{FF2B5EF4-FFF2-40B4-BE49-F238E27FC236}">
                <a16:creationId xmlns:a16="http://schemas.microsoft.com/office/drawing/2014/main" id="{8EED84C6-50E6-6C43-8031-AFF6268E0C06}"/>
              </a:ext>
            </a:extLst>
          </p:cNvPr>
          <p:cNvSpPr>
            <a:spLocks noGrp="1"/>
          </p:cNvSpPr>
          <p:nvPr>
            <p:custDataLst>
              <p:tags r:id="rId9"/>
            </p:custDataLst>
          </p:nvPr>
        </p:nvSpPr>
        <p:spPr bwMode="auto">
          <a:xfrm>
            <a:off x="1236663" y="4745038"/>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A60FDFA-137E-4699-898B-91857F3CCFDD}" type="datetime'''M''''''''''''''''a''r''''''-''''''''''''''2''1'''">
              <a:rPr lang="id-ID" altLang="en-US" sz="1400" smtClean="0"/>
              <a:pPr marL="0" indent="0" algn="r">
                <a:spcBef>
                  <a:spcPct val="0"/>
                </a:spcBef>
                <a:spcAft>
                  <a:spcPct val="0"/>
                </a:spcAft>
                <a:buNone/>
              </a:pPr>
              <a:t>Mar-21</a:t>
            </a:fld>
            <a:endParaRPr lang="id-ID" sz="1400" dirty="0"/>
          </a:p>
        </p:txBody>
      </p:sp>
      <p:sp>
        <p:nvSpPr>
          <p:cNvPr id="21" name="Text Placeholder 2">
            <a:extLst>
              <a:ext uri="{FF2B5EF4-FFF2-40B4-BE49-F238E27FC236}">
                <a16:creationId xmlns:a16="http://schemas.microsoft.com/office/drawing/2014/main" id="{11A807BD-4E36-4B5E-8272-DC1905995CD9}"/>
              </a:ext>
            </a:extLst>
          </p:cNvPr>
          <p:cNvSpPr>
            <a:spLocks noGrp="1"/>
          </p:cNvSpPr>
          <p:nvPr>
            <p:custDataLst>
              <p:tags r:id="rId10"/>
            </p:custDataLst>
          </p:nvPr>
        </p:nvSpPr>
        <p:spPr bwMode="auto">
          <a:xfrm>
            <a:off x="1654175" y="4745038"/>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793415C-FA07-45EA-8248-D9224B471C58}" type="datetime'''''''''A''''''''''''pr''''''''''''''''''''-2''''''''''1'''''">
              <a:rPr lang="id-ID" altLang="en-US" sz="1400" smtClean="0"/>
              <a:pPr marL="0" indent="0" algn="r">
                <a:spcBef>
                  <a:spcPct val="0"/>
                </a:spcBef>
                <a:spcAft>
                  <a:spcPct val="0"/>
                </a:spcAft>
                <a:buNone/>
              </a:pPr>
              <a:t>Apr-21</a:t>
            </a:fld>
            <a:endParaRPr lang="id-ID" sz="1400" dirty="0"/>
          </a:p>
        </p:txBody>
      </p:sp>
      <p:sp>
        <p:nvSpPr>
          <p:cNvPr id="22" name="Text Placeholder 2">
            <a:extLst>
              <a:ext uri="{FF2B5EF4-FFF2-40B4-BE49-F238E27FC236}">
                <a16:creationId xmlns:a16="http://schemas.microsoft.com/office/drawing/2014/main" id="{ABD6DAD3-11BB-4B0C-88A5-D8B524A8581C}"/>
              </a:ext>
            </a:extLst>
          </p:cNvPr>
          <p:cNvSpPr>
            <a:spLocks noGrp="1"/>
          </p:cNvSpPr>
          <p:nvPr>
            <p:custDataLst>
              <p:tags r:id="rId11"/>
            </p:custDataLst>
          </p:nvPr>
        </p:nvSpPr>
        <p:spPr bwMode="auto">
          <a:xfrm>
            <a:off x="2071688" y="4745038"/>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A7740A-EDCC-4E0F-A46A-EF78DE3895FF}" type="datetime'''''''''Me''''''''''''''''i''-''2''''''''''1'''''''''''">
              <a:rPr lang="id-ID" altLang="en-US" sz="1400" smtClean="0"/>
              <a:pPr marL="0" indent="0" algn="r">
                <a:spcBef>
                  <a:spcPct val="0"/>
                </a:spcBef>
                <a:spcAft>
                  <a:spcPct val="0"/>
                </a:spcAft>
                <a:buNone/>
              </a:pPr>
              <a:t>Mei-21</a:t>
            </a:fld>
            <a:endParaRPr lang="id-ID" sz="1400" dirty="0"/>
          </a:p>
        </p:txBody>
      </p:sp>
      <p:sp>
        <p:nvSpPr>
          <p:cNvPr id="23" name="Text Placeholder 2">
            <a:extLst>
              <a:ext uri="{FF2B5EF4-FFF2-40B4-BE49-F238E27FC236}">
                <a16:creationId xmlns:a16="http://schemas.microsoft.com/office/drawing/2014/main" id="{1FBC330A-837D-4C79-9341-F05AFC98752C}"/>
              </a:ext>
            </a:extLst>
          </p:cNvPr>
          <p:cNvSpPr>
            <a:spLocks noGrp="1"/>
          </p:cNvSpPr>
          <p:nvPr>
            <p:custDataLst>
              <p:tags r:id="rId12"/>
            </p:custDataLst>
          </p:nvPr>
        </p:nvSpPr>
        <p:spPr bwMode="auto">
          <a:xfrm>
            <a:off x="2489200" y="4745038"/>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7F5455-E1FB-4126-B4BF-4797C3C49164}" type="datetime'Ju''n''''''-2''''''''''''''''''''''''1'''''''''">
              <a:rPr lang="id-ID" altLang="en-US" sz="1400" smtClean="0"/>
              <a:pPr marL="0" indent="0" algn="r">
                <a:spcBef>
                  <a:spcPct val="0"/>
                </a:spcBef>
                <a:spcAft>
                  <a:spcPct val="0"/>
                </a:spcAft>
                <a:buNone/>
              </a:pPr>
              <a:t>Jun-21</a:t>
            </a:fld>
            <a:endParaRPr lang="id-ID" sz="1400" dirty="0"/>
          </a:p>
        </p:txBody>
      </p:sp>
      <p:sp>
        <p:nvSpPr>
          <p:cNvPr id="24" name="Text Placeholder 2">
            <a:extLst>
              <a:ext uri="{FF2B5EF4-FFF2-40B4-BE49-F238E27FC236}">
                <a16:creationId xmlns:a16="http://schemas.microsoft.com/office/drawing/2014/main" id="{24BD71C0-B5E9-4563-BAE9-222503BFAE45}"/>
              </a:ext>
            </a:extLst>
          </p:cNvPr>
          <p:cNvSpPr>
            <a:spLocks noGrp="1"/>
          </p:cNvSpPr>
          <p:nvPr>
            <p:custDataLst>
              <p:tags r:id="rId13"/>
            </p:custDataLst>
          </p:nvPr>
        </p:nvSpPr>
        <p:spPr bwMode="auto">
          <a:xfrm>
            <a:off x="2908300" y="4745038"/>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76E47B2-88D3-469D-A026-01001C86D8C9}" type="datetime'''''''''''''''J''''''''''u''''''''''''''''''l''''''-''21'''">
              <a:rPr lang="id-ID" altLang="en-US" sz="1400" smtClean="0"/>
              <a:pPr marL="0" indent="0" algn="r">
                <a:spcBef>
                  <a:spcPct val="0"/>
                </a:spcBef>
                <a:spcAft>
                  <a:spcPct val="0"/>
                </a:spcAft>
                <a:buNone/>
              </a:pPr>
              <a:t>Jul-21</a:t>
            </a:fld>
            <a:endParaRPr lang="id-ID" sz="1400" dirty="0"/>
          </a:p>
        </p:txBody>
      </p:sp>
      <p:sp>
        <p:nvSpPr>
          <p:cNvPr id="25" name="Text Placeholder 2">
            <a:extLst>
              <a:ext uri="{FF2B5EF4-FFF2-40B4-BE49-F238E27FC236}">
                <a16:creationId xmlns:a16="http://schemas.microsoft.com/office/drawing/2014/main" id="{2A74F965-1585-420E-8748-F2B15D7D90E6}"/>
              </a:ext>
            </a:extLst>
          </p:cNvPr>
          <p:cNvSpPr>
            <a:spLocks noGrp="1"/>
          </p:cNvSpPr>
          <p:nvPr>
            <p:custDataLst>
              <p:tags r:id="rId14"/>
            </p:custDataLst>
          </p:nvPr>
        </p:nvSpPr>
        <p:spPr bwMode="auto">
          <a:xfrm>
            <a:off x="3325813" y="4745038"/>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9C15DA0-A881-4896-9B78-3F29EE323074}" type="datetime'''A''''gu''''-''''''''''''2''''''''''''''''''''''''''''1'">
              <a:rPr lang="id-ID" altLang="en-US" sz="1400" smtClean="0"/>
              <a:pPr marL="0" indent="0" algn="r">
                <a:spcBef>
                  <a:spcPct val="0"/>
                </a:spcBef>
                <a:spcAft>
                  <a:spcPct val="0"/>
                </a:spcAft>
                <a:buNone/>
              </a:pPr>
              <a:t>Agu-21</a:t>
            </a:fld>
            <a:endParaRPr lang="id-ID" sz="1400" dirty="0"/>
          </a:p>
        </p:txBody>
      </p:sp>
      <p:sp>
        <p:nvSpPr>
          <p:cNvPr id="26" name="Text Placeholder 2">
            <a:extLst>
              <a:ext uri="{FF2B5EF4-FFF2-40B4-BE49-F238E27FC236}">
                <a16:creationId xmlns:a16="http://schemas.microsoft.com/office/drawing/2014/main" id="{982437E2-766A-4372-8369-97FED3608238}"/>
              </a:ext>
            </a:extLst>
          </p:cNvPr>
          <p:cNvSpPr>
            <a:spLocks noGrp="1"/>
          </p:cNvSpPr>
          <p:nvPr>
            <p:custDataLst>
              <p:tags r:id="rId15"/>
            </p:custDataLst>
          </p:nvPr>
        </p:nvSpPr>
        <p:spPr bwMode="auto">
          <a:xfrm>
            <a:off x="3743325"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090FACF-5AA4-4FE7-96FC-1B4569519256}" type="datetime'''S''''e''''''p''''''''''-''''2''''''''1'''''''''''''''''''''">
              <a:rPr lang="id-ID" altLang="en-US" sz="1400" smtClean="0"/>
              <a:pPr marL="0" indent="0" algn="r">
                <a:spcBef>
                  <a:spcPct val="0"/>
                </a:spcBef>
                <a:spcAft>
                  <a:spcPct val="0"/>
                </a:spcAft>
                <a:buNone/>
              </a:pPr>
              <a:t>Sep-21</a:t>
            </a:fld>
            <a:endParaRPr lang="id-ID" sz="1400" dirty="0"/>
          </a:p>
        </p:txBody>
      </p:sp>
      <p:sp>
        <p:nvSpPr>
          <p:cNvPr id="27" name="Text Placeholder 2">
            <a:extLst>
              <a:ext uri="{FF2B5EF4-FFF2-40B4-BE49-F238E27FC236}">
                <a16:creationId xmlns:a16="http://schemas.microsoft.com/office/drawing/2014/main" id="{0D519187-7BE6-4836-BDD5-37FF379BE68E}"/>
              </a:ext>
            </a:extLst>
          </p:cNvPr>
          <p:cNvSpPr>
            <a:spLocks noGrp="1"/>
          </p:cNvSpPr>
          <p:nvPr>
            <p:custDataLst>
              <p:tags r:id="rId16"/>
            </p:custDataLst>
          </p:nvPr>
        </p:nvSpPr>
        <p:spPr bwMode="auto">
          <a:xfrm>
            <a:off x="4160838" y="4745038"/>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7A59627-2FC0-446B-BBD0-7C98BD98D41B}" type="datetime'''O''k''''''''''''t-''''''''''''''''''''''''''''''''21'''''''">
              <a:rPr lang="id-ID" altLang="en-US" sz="1400" smtClean="0"/>
              <a:pPr marL="0" indent="0" algn="r">
                <a:spcBef>
                  <a:spcPct val="0"/>
                </a:spcBef>
                <a:spcAft>
                  <a:spcPct val="0"/>
                </a:spcAft>
                <a:buNone/>
              </a:pPr>
              <a:t>Okt-21</a:t>
            </a:fld>
            <a:endParaRPr lang="id-ID" sz="1400" dirty="0"/>
          </a:p>
        </p:txBody>
      </p:sp>
      <p:sp>
        <p:nvSpPr>
          <p:cNvPr id="28" name="Text Placeholder 2">
            <a:extLst>
              <a:ext uri="{FF2B5EF4-FFF2-40B4-BE49-F238E27FC236}">
                <a16:creationId xmlns:a16="http://schemas.microsoft.com/office/drawing/2014/main" id="{DA6908E2-595B-4EDE-BB21-4F7683D090E6}"/>
              </a:ext>
            </a:extLst>
          </p:cNvPr>
          <p:cNvSpPr>
            <a:spLocks noGrp="1"/>
          </p:cNvSpPr>
          <p:nvPr>
            <p:custDataLst>
              <p:tags r:id="rId17"/>
            </p:custDataLst>
          </p:nvPr>
        </p:nvSpPr>
        <p:spPr bwMode="auto">
          <a:xfrm>
            <a:off x="4579938"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84230F-7CEB-4AE8-A64A-937B2385BD72}" type="datetime'''''''''''''No''v''''''-''''''''''''''21'''''''''''''''">
              <a:rPr lang="id-ID" altLang="en-US" sz="1400" smtClean="0"/>
              <a:pPr marL="0" indent="0" algn="r">
                <a:spcBef>
                  <a:spcPct val="0"/>
                </a:spcBef>
                <a:spcAft>
                  <a:spcPct val="0"/>
                </a:spcAft>
                <a:buNone/>
              </a:pPr>
              <a:t>Nov-21</a:t>
            </a:fld>
            <a:endParaRPr lang="id-ID" sz="1400" dirty="0"/>
          </a:p>
        </p:txBody>
      </p:sp>
      <p:sp>
        <p:nvSpPr>
          <p:cNvPr id="219" name="Text Placeholder 2">
            <a:extLst>
              <a:ext uri="{FF2B5EF4-FFF2-40B4-BE49-F238E27FC236}">
                <a16:creationId xmlns:a16="http://schemas.microsoft.com/office/drawing/2014/main" id="{8EED84C6-50E6-6C43-8031-AFF6268E0C06}"/>
              </a:ext>
            </a:extLst>
          </p:cNvPr>
          <p:cNvSpPr>
            <a:spLocks noGrp="1"/>
          </p:cNvSpPr>
          <p:nvPr>
            <p:custDataLst>
              <p:tags r:id="rId18"/>
            </p:custDataLst>
          </p:nvPr>
        </p:nvSpPr>
        <p:spPr bwMode="auto">
          <a:xfrm>
            <a:off x="3781425" y="1420813"/>
            <a:ext cx="530225"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EE48DD-EB1F-4FF6-BACC-2B6E15AA5725}" type="datetime'''-''''3''''''''''''''''''''''''''''''1''''''''''%'''''''">
              <a:rPr lang="id-ID" altLang="en-US" sz="1400" b="1" smtClean="0">
                <a:effectLst/>
              </a:rPr>
              <a:pPr/>
              <a:t>-31%</a:t>
            </a:fld>
            <a:endParaRPr lang="id-ID" sz="1400" b="1" dirty="0"/>
          </a:p>
        </p:txBody>
      </p:sp>
      <p:sp>
        <p:nvSpPr>
          <p:cNvPr id="150" name="Rectangle 149">
            <a:extLst>
              <a:ext uri="{FF2B5EF4-FFF2-40B4-BE49-F238E27FC236}">
                <a16:creationId xmlns:a16="http://schemas.microsoft.com/office/drawing/2014/main" id="{111DC0FB-231C-4C82-99B9-8CC7A0FAD0A6}"/>
              </a:ext>
            </a:extLst>
          </p:cNvPr>
          <p:cNvSpPr/>
          <p:nvPr>
            <p:custDataLst>
              <p:tags r:id="rId19"/>
            </p:custDataLst>
          </p:nvPr>
        </p:nvSpPr>
        <p:spPr bwMode="auto">
          <a:xfrm>
            <a:off x="358775" y="5480050"/>
            <a:ext cx="250825" cy="187325"/>
          </a:xfrm>
          <a:prstGeom prst="rect">
            <a:avLst/>
          </a:prstGeom>
          <a:solidFill>
            <a:srgbClr val="5F37FD"/>
          </a:solidFill>
          <a:ln w="9525" cap="flat" cmpd="sng" algn="ctr">
            <a:solidFill>
              <a:schemeClr val="tx1"/>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Placeholder 2">
            <a:extLst>
              <a:ext uri="{FF2B5EF4-FFF2-40B4-BE49-F238E27FC236}">
                <a16:creationId xmlns:a16="http://schemas.microsoft.com/office/drawing/2014/main" id="{8EED84C6-50E6-6C43-8031-AFF6268E0C06}"/>
              </a:ext>
            </a:extLst>
          </p:cNvPr>
          <p:cNvSpPr>
            <a:spLocks noGrp="1"/>
          </p:cNvSpPr>
          <p:nvPr>
            <p:custDataLst>
              <p:tags r:id="rId20"/>
            </p:custDataLst>
          </p:nvPr>
        </p:nvSpPr>
        <p:spPr bwMode="auto">
          <a:xfrm>
            <a:off x="660400" y="5491163"/>
            <a:ext cx="8477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923ECB6-D6F0-4A43-BB0D-4D8B0DD25E28}" type="datetime'Sa''''''''''''''''''''''''''''''''le''s'''''''">
              <a:rPr lang="id-ID" altLang="en-US" sz="1400" smtClean="0"/>
              <a:pPr/>
              <a:t>Sales</a:t>
            </a:fld>
            <a:r>
              <a:rPr lang="id-ID" altLang="en-US" sz="1400" dirty="0"/>
              <a:t> (in $)</a:t>
            </a:r>
            <a:endParaRPr lang="id-ID" sz="1400" dirty="0"/>
          </a:p>
        </p:txBody>
      </p:sp>
      <p:graphicFrame>
        <p:nvGraphicFramePr>
          <p:cNvPr id="362" name="Chart 361">
            <a:extLst>
              <a:ext uri="{FF2B5EF4-FFF2-40B4-BE49-F238E27FC236}">
                <a16:creationId xmlns:a16="http://schemas.microsoft.com/office/drawing/2014/main" id="{9BB32345-CC25-4768-8491-22209A83E9FE}"/>
              </a:ext>
            </a:extLst>
          </p:cNvPr>
          <p:cNvGraphicFramePr/>
          <p:nvPr>
            <p:custDataLst>
              <p:tags r:id="rId21"/>
            </p:custDataLst>
            <p:extLst>
              <p:ext uri="{D42A27DB-BD31-4B8C-83A1-F6EECF244321}">
                <p14:modId xmlns:p14="http://schemas.microsoft.com/office/powerpoint/2010/main" val="2888007114"/>
              </p:ext>
            </p:extLst>
          </p:nvPr>
        </p:nvGraphicFramePr>
        <p:xfrm>
          <a:off x="5857875" y="1573213"/>
          <a:ext cx="5957888" cy="3195637"/>
        </p:xfrm>
        <a:graphic>
          <a:graphicData uri="http://schemas.openxmlformats.org/drawingml/2006/chart">
            <c:chart xmlns:c="http://schemas.openxmlformats.org/drawingml/2006/chart" xmlns:r="http://schemas.openxmlformats.org/officeDocument/2006/relationships" r:id="rId44"/>
          </a:graphicData>
        </a:graphic>
      </p:graphicFrame>
      <p:cxnSp>
        <p:nvCxnSpPr>
          <p:cNvPr id="258" name="Straight Connector 257">
            <a:extLst>
              <a:ext uri="{FF2B5EF4-FFF2-40B4-BE49-F238E27FC236}">
                <a16:creationId xmlns:a16="http://schemas.microsoft.com/office/drawing/2014/main" id="{165B381D-14C5-4937-966A-B63E260FB9B6}"/>
              </a:ext>
            </a:extLst>
          </p:cNvPr>
          <p:cNvCxnSpPr/>
          <p:nvPr>
            <p:custDataLst>
              <p:tags r:id="rId22"/>
            </p:custDataLst>
          </p:nvPr>
        </p:nvCxnSpPr>
        <p:spPr bwMode="white">
          <a:xfrm flipV="1">
            <a:off x="10042525" y="1360488"/>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E05ACA46-2316-4EA1-A39B-2EC8D15172AF}"/>
              </a:ext>
            </a:extLst>
          </p:cNvPr>
          <p:cNvCxnSpPr/>
          <p:nvPr>
            <p:custDataLst>
              <p:tags r:id="rId23"/>
            </p:custDataLst>
          </p:nvPr>
        </p:nvCxnSpPr>
        <p:spPr bwMode="white">
          <a:xfrm>
            <a:off x="10042525" y="1360488"/>
            <a:ext cx="482600"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8AD04E07-39E0-40FD-BB77-5D4261B5D71F}"/>
              </a:ext>
            </a:extLst>
          </p:cNvPr>
          <p:cNvCxnSpPr/>
          <p:nvPr>
            <p:custDataLst>
              <p:tags r:id="rId24"/>
            </p:custDataLst>
          </p:nvPr>
        </p:nvCxnSpPr>
        <p:spPr bwMode="white">
          <a:xfrm>
            <a:off x="10525125" y="1360488"/>
            <a:ext cx="0" cy="1576388"/>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62" name="Text Placeholder 2">
            <a:extLst>
              <a:ext uri="{FF2B5EF4-FFF2-40B4-BE49-F238E27FC236}">
                <a16:creationId xmlns:a16="http://schemas.microsoft.com/office/drawing/2014/main" id="{B2F728A7-245E-409C-B303-478D2996A609}"/>
              </a:ext>
            </a:extLst>
          </p:cNvPr>
          <p:cNvSpPr>
            <a:spLocks noGrp="1"/>
          </p:cNvSpPr>
          <p:nvPr>
            <p:custDataLst>
              <p:tags r:id="rId25"/>
            </p:custDataLst>
          </p:nvPr>
        </p:nvSpPr>
        <p:spPr bwMode="auto">
          <a:xfrm>
            <a:off x="8982075" y="4745038"/>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206310-7653-4D9E-AE7C-A530687B60A9}" type="datetime'''''''J''''''''''u''''''''''''''''''''''''l-2''''''''''1'''''">
              <a:rPr lang="id-ID" altLang="en-US" sz="1400" smtClean="0"/>
              <a:pPr/>
              <a:t>Jul-21</a:t>
            </a:fld>
            <a:endParaRPr lang="id-ID" sz="1400" dirty="0"/>
          </a:p>
        </p:txBody>
      </p:sp>
      <p:sp>
        <p:nvSpPr>
          <p:cNvPr id="268" name="Text Placeholder 2">
            <a:extLst>
              <a:ext uri="{FF2B5EF4-FFF2-40B4-BE49-F238E27FC236}">
                <a16:creationId xmlns:a16="http://schemas.microsoft.com/office/drawing/2014/main" id="{5C279A43-08F1-48E4-955A-676AC94D6DAB}"/>
              </a:ext>
            </a:extLst>
          </p:cNvPr>
          <p:cNvSpPr>
            <a:spLocks noGrp="1"/>
          </p:cNvSpPr>
          <p:nvPr>
            <p:custDataLst>
              <p:tags r:id="rId26"/>
            </p:custDataLst>
          </p:nvPr>
        </p:nvSpPr>
        <p:spPr bwMode="auto">
          <a:xfrm>
            <a:off x="8015288" y="4745038"/>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2C7A48C-23AF-4D2E-8D9B-3B0B116511C2}" type="datetime'''''''Mei''-''''''''''''''2''''''''''''1'''''''''''''''''''">
              <a:rPr lang="id-ID" altLang="en-US" sz="1400" smtClean="0"/>
              <a:pPr/>
              <a:t>Mei-21</a:t>
            </a:fld>
            <a:endParaRPr lang="id-ID" sz="1400" dirty="0"/>
          </a:p>
        </p:txBody>
      </p:sp>
      <p:sp>
        <p:nvSpPr>
          <p:cNvPr id="267" name="Text Placeholder 2">
            <a:extLst>
              <a:ext uri="{FF2B5EF4-FFF2-40B4-BE49-F238E27FC236}">
                <a16:creationId xmlns:a16="http://schemas.microsoft.com/office/drawing/2014/main" id="{4ECF9506-4C64-4EF5-AEA8-68C5D133A5DE}"/>
              </a:ext>
            </a:extLst>
          </p:cNvPr>
          <p:cNvSpPr>
            <a:spLocks noGrp="1"/>
          </p:cNvSpPr>
          <p:nvPr>
            <p:custDataLst>
              <p:tags r:id="rId27"/>
            </p:custDataLst>
          </p:nvPr>
        </p:nvSpPr>
        <p:spPr bwMode="auto">
          <a:xfrm>
            <a:off x="7532688" y="4745038"/>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DAFECEF-9186-4EE4-82CF-B665E6C886DD}" type="datetime'''''''''A''p''''''r''-''''''''''2''''''''''''1'''''''''''">
              <a:rPr lang="id-ID" altLang="en-US" sz="1400" smtClean="0"/>
              <a:pPr/>
              <a:t>Apr-21</a:t>
            </a:fld>
            <a:endParaRPr lang="id-ID" sz="1400" dirty="0"/>
          </a:p>
        </p:txBody>
      </p:sp>
      <p:sp>
        <p:nvSpPr>
          <p:cNvPr id="264" name="Text Placeholder 2">
            <a:extLst>
              <a:ext uri="{FF2B5EF4-FFF2-40B4-BE49-F238E27FC236}">
                <a16:creationId xmlns:a16="http://schemas.microsoft.com/office/drawing/2014/main" id="{E481B6FF-7525-447D-A656-E0A67A9A60A3}"/>
              </a:ext>
            </a:extLst>
          </p:cNvPr>
          <p:cNvSpPr>
            <a:spLocks noGrp="1"/>
          </p:cNvSpPr>
          <p:nvPr>
            <p:custDataLst>
              <p:tags r:id="rId28"/>
            </p:custDataLst>
          </p:nvPr>
        </p:nvSpPr>
        <p:spPr bwMode="auto">
          <a:xfrm>
            <a:off x="6084888" y="4745038"/>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3566B2D-F283-4674-AE3D-99F35F7AB1A2}" type="datetime'''''''J''''''''''''''''''a''''''n''''''''''''-21'''''''''">
              <a:rPr lang="id-ID" altLang="en-US" sz="1400" smtClean="0"/>
              <a:pPr/>
              <a:t>Jan-21</a:t>
            </a:fld>
            <a:endParaRPr lang="id-ID" sz="1400" dirty="0"/>
          </a:p>
        </p:txBody>
      </p:sp>
      <p:sp>
        <p:nvSpPr>
          <p:cNvPr id="266" name="Text Placeholder 2">
            <a:extLst>
              <a:ext uri="{FF2B5EF4-FFF2-40B4-BE49-F238E27FC236}">
                <a16:creationId xmlns:a16="http://schemas.microsoft.com/office/drawing/2014/main" id="{38D7DDA4-3DFF-4A83-840A-27E297AD0E7F}"/>
              </a:ext>
            </a:extLst>
          </p:cNvPr>
          <p:cNvSpPr>
            <a:spLocks noGrp="1"/>
          </p:cNvSpPr>
          <p:nvPr>
            <p:custDataLst>
              <p:tags r:id="rId29"/>
            </p:custDataLst>
          </p:nvPr>
        </p:nvSpPr>
        <p:spPr bwMode="auto">
          <a:xfrm>
            <a:off x="6567488" y="4745038"/>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84CAA6-3DF4-4D02-BBC3-BB9DCA79D171}" type="datetime'''''''''''''''''''''''''''''F''eb''''''''''-''''''2''''''1'">
              <a:rPr lang="id-ID" altLang="en-US" sz="1400" smtClean="0"/>
              <a:pPr/>
              <a:t>Feb-21</a:t>
            </a:fld>
            <a:endParaRPr lang="id-ID" sz="1400" dirty="0"/>
          </a:p>
        </p:txBody>
      </p:sp>
      <p:sp>
        <p:nvSpPr>
          <p:cNvPr id="263" name="Text Placeholder 2">
            <a:extLst>
              <a:ext uri="{FF2B5EF4-FFF2-40B4-BE49-F238E27FC236}">
                <a16:creationId xmlns:a16="http://schemas.microsoft.com/office/drawing/2014/main" id="{0610333B-6F9E-4072-906C-0C66622D366B}"/>
              </a:ext>
            </a:extLst>
          </p:cNvPr>
          <p:cNvSpPr>
            <a:spLocks noGrp="1"/>
          </p:cNvSpPr>
          <p:nvPr>
            <p:custDataLst>
              <p:tags r:id="rId30"/>
            </p:custDataLst>
          </p:nvPr>
        </p:nvSpPr>
        <p:spPr bwMode="auto">
          <a:xfrm>
            <a:off x="9464675" y="4745038"/>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6A77E9A-F928-43C3-9935-187AB21F56AF}" type="datetime'''A''''''''''''''g''''u''''''''''-''''''''2''''1'''''">
              <a:rPr lang="id-ID" altLang="en-US" sz="1400" smtClean="0"/>
              <a:pPr/>
              <a:t>Agu-21</a:t>
            </a:fld>
            <a:endParaRPr lang="id-ID" sz="1400" dirty="0"/>
          </a:p>
        </p:txBody>
      </p:sp>
      <p:sp>
        <p:nvSpPr>
          <p:cNvPr id="265" name="Text Placeholder 2">
            <a:extLst>
              <a:ext uri="{FF2B5EF4-FFF2-40B4-BE49-F238E27FC236}">
                <a16:creationId xmlns:a16="http://schemas.microsoft.com/office/drawing/2014/main" id="{0F42859D-2893-4ACB-B9F3-8E92735BC9CC}"/>
              </a:ext>
            </a:extLst>
          </p:cNvPr>
          <p:cNvSpPr>
            <a:spLocks noGrp="1"/>
          </p:cNvSpPr>
          <p:nvPr>
            <p:custDataLst>
              <p:tags r:id="rId31"/>
            </p:custDataLst>
          </p:nvPr>
        </p:nvSpPr>
        <p:spPr bwMode="auto">
          <a:xfrm>
            <a:off x="7050088" y="4745038"/>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831FB45-9FFA-4C7B-95E2-4FB6369B9422}" type="datetime'M''''''''ar''-2''''''''''''''''''''''''''''''''''''''''1'''">
              <a:rPr lang="id-ID" altLang="en-US" sz="1400" smtClean="0"/>
              <a:pPr/>
              <a:t>Mar-21</a:t>
            </a:fld>
            <a:endParaRPr lang="id-ID" sz="1400" dirty="0"/>
          </a:p>
        </p:txBody>
      </p:sp>
      <p:sp>
        <p:nvSpPr>
          <p:cNvPr id="269" name="Text Placeholder 2">
            <a:extLst>
              <a:ext uri="{FF2B5EF4-FFF2-40B4-BE49-F238E27FC236}">
                <a16:creationId xmlns:a16="http://schemas.microsoft.com/office/drawing/2014/main" id="{9ADD6854-4FA4-411C-98BD-79A5DD18572D}"/>
              </a:ext>
            </a:extLst>
          </p:cNvPr>
          <p:cNvSpPr>
            <a:spLocks noGrp="1"/>
          </p:cNvSpPr>
          <p:nvPr>
            <p:custDataLst>
              <p:tags r:id="rId32"/>
            </p:custDataLst>
          </p:nvPr>
        </p:nvSpPr>
        <p:spPr bwMode="auto">
          <a:xfrm>
            <a:off x="8499475" y="4745038"/>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D26D4B-F3A0-4DE6-AF5C-9FB1E796E3D6}" type="datetime'''''''''J''''''''''''''''''''''''u''''n''''''''-''''2''''''1'">
              <a:rPr lang="id-ID" altLang="en-US" sz="1400" smtClean="0"/>
              <a:pPr/>
              <a:t>Jun-21</a:t>
            </a:fld>
            <a:endParaRPr lang="id-ID" sz="1400" dirty="0"/>
          </a:p>
        </p:txBody>
      </p:sp>
      <p:sp>
        <p:nvSpPr>
          <p:cNvPr id="270" name="Text Placeholder 2">
            <a:extLst>
              <a:ext uri="{FF2B5EF4-FFF2-40B4-BE49-F238E27FC236}">
                <a16:creationId xmlns:a16="http://schemas.microsoft.com/office/drawing/2014/main" id="{07F11B65-268C-40FA-9358-AFF7A7849F29}"/>
              </a:ext>
            </a:extLst>
          </p:cNvPr>
          <p:cNvSpPr>
            <a:spLocks noGrp="1"/>
          </p:cNvSpPr>
          <p:nvPr>
            <p:custDataLst>
              <p:tags r:id="rId33"/>
            </p:custDataLst>
          </p:nvPr>
        </p:nvSpPr>
        <p:spPr bwMode="auto">
          <a:xfrm>
            <a:off x="9947275"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EA9C381-2778-4B57-AEC0-9BE84002E139}" type="datetime'''S''''e''''''p''''-''''''''''''''''''''''''''2''1'''">
              <a:rPr lang="id-ID" altLang="en-US" sz="1400" smtClean="0"/>
              <a:pPr/>
              <a:t>Sep-21</a:t>
            </a:fld>
            <a:endParaRPr lang="id-ID" sz="1400" dirty="0"/>
          </a:p>
        </p:txBody>
      </p:sp>
      <p:sp>
        <p:nvSpPr>
          <p:cNvPr id="271" name="Text Placeholder 2">
            <a:extLst>
              <a:ext uri="{FF2B5EF4-FFF2-40B4-BE49-F238E27FC236}">
                <a16:creationId xmlns:a16="http://schemas.microsoft.com/office/drawing/2014/main" id="{949CB9BF-547E-4FC9-9DF2-5D26C218209F}"/>
              </a:ext>
            </a:extLst>
          </p:cNvPr>
          <p:cNvSpPr>
            <a:spLocks noGrp="1"/>
          </p:cNvSpPr>
          <p:nvPr>
            <p:custDataLst>
              <p:tags r:id="rId34"/>
            </p:custDataLst>
          </p:nvPr>
        </p:nvSpPr>
        <p:spPr bwMode="auto">
          <a:xfrm>
            <a:off x="10429875" y="4745038"/>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3008FCA-81C7-4C4C-A3DA-E6533D69CC09}" type="datetime'''O''k''''''''t''''''''-2''''''''''''''''''''1'''''">
              <a:rPr lang="id-ID" altLang="en-US" sz="1400" smtClean="0"/>
              <a:pPr/>
              <a:t>Okt-21</a:t>
            </a:fld>
            <a:endParaRPr lang="id-ID" sz="1400" dirty="0"/>
          </a:p>
        </p:txBody>
      </p:sp>
      <p:sp>
        <p:nvSpPr>
          <p:cNvPr id="272" name="Text Placeholder 2">
            <a:extLst>
              <a:ext uri="{FF2B5EF4-FFF2-40B4-BE49-F238E27FC236}">
                <a16:creationId xmlns:a16="http://schemas.microsoft.com/office/drawing/2014/main" id="{04D63519-0621-45BA-8539-9F15ECA49DA1}"/>
              </a:ext>
            </a:extLst>
          </p:cNvPr>
          <p:cNvSpPr>
            <a:spLocks noGrp="1"/>
          </p:cNvSpPr>
          <p:nvPr>
            <p:custDataLst>
              <p:tags r:id="rId35"/>
            </p:custDataLst>
          </p:nvPr>
        </p:nvSpPr>
        <p:spPr bwMode="auto">
          <a:xfrm>
            <a:off x="10912475"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EB86F5-7114-4BAD-9CE8-BAB4B748FEFF}" type="datetime'''''''N''o''''''''''''v''''''''''''-''''''''''2''''''''1'''''">
              <a:rPr lang="id-ID" altLang="en-US" sz="1400" smtClean="0"/>
              <a:pPr/>
              <a:t>Nov-21</a:t>
            </a:fld>
            <a:endParaRPr lang="id-ID" sz="1400" dirty="0"/>
          </a:p>
        </p:txBody>
      </p:sp>
      <p:sp>
        <p:nvSpPr>
          <p:cNvPr id="273" name="Text Placeholder 2">
            <a:extLst>
              <a:ext uri="{FF2B5EF4-FFF2-40B4-BE49-F238E27FC236}">
                <a16:creationId xmlns:a16="http://schemas.microsoft.com/office/drawing/2014/main" id="{30410AB9-6900-4AEA-9357-A8FFCACBD8DC}"/>
              </a:ext>
            </a:extLst>
          </p:cNvPr>
          <p:cNvSpPr>
            <a:spLocks noGrp="1"/>
          </p:cNvSpPr>
          <p:nvPr>
            <p:custDataLst>
              <p:tags r:id="rId36"/>
            </p:custDataLst>
          </p:nvPr>
        </p:nvSpPr>
        <p:spPr bwMode="auto">
          <a:xfrm>
            <a:off x="11395075" y="4745038"/>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3FE54E-E697-498B-AAC1-4254F7F64498}" type="datetime'''D''''''''e''''''s''''-''21'''''''''">
              <a:rPr lang="id-ID" altLang="en-US" sz="1400" smtClean="0"/>
              <a:pPr/>
              <a:t>Des-21</a:t>
            </a:fld>
            <a:endParaRPr lang="id-ID" sz="1400" dirty="0"/>
          </a:p>
        </p:txBody>
      </p:sp>
      <p:sp>
        <p:nvSpPr>
          <p:cNvPr id="278" name="Text Placeholder 2">
            <a:extLst>
              <a:ext uri="{FF2B5EF4-FFF2-40B4-BE49-F238E27FC236}">
                <a16:creationId xmlns:a16="http://schemas.microsoft.com/office/drawing/2014/main" id="{1144C241-B3B2-438A-B463-8417E4EE8B6E}"/>
              </a:ext>
            </a:extLst>
          </p:cNvPr>
          <p:cNvSpPr>
            <a:spLocks noGrp="1"/>
          </p:cNvSpPr>
          <p:nvPr>
            <p:custDataLst>
              <p:tags r:id="rId37"/>
            </p:custDataLst>
          </p:nvPr>
        </p:nvSpPr>
        <p:spPr bwMode="auto">
          <a:xfrm>
            <a:off x="10013950" y="1223963"/>
            <a:ext cx="541338"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9C1D523-0DFB-42A6-AFFB-DB084542A268}" type="datetime'''''''''''''-''''''''''''4''''''8''''''''%'''''''''''''">
              <a:rPr lang="id-ID" altLang="en-US" sz="1400" b="1" smtClean="0">
                <a:effectLst/>
              </a:rPr>
              <a:pPr/>
              <a:t>-48%</a:t>
            </a:fld>
            <a:endParaRPr lang="id-ID" sz="1400" b="1" dirty="0"/>
          </a:p>
        </p:txBody>
      </p:sp>
      <p:sp>
        <p:nvSpPr>
          <p:cNvPr id="279" name="Rectangle 278">
            <a:extLst>
              <a:ext uri="{FF2B5EF4-FFF2-40B4-BE49-F238E27FC236}">
                <a16:creationId xmlns:a16="http://schemas.microsoft.com/office/drawing/2014/main" id="{438AB27D-6A16-4B75-8670-2EBDB3160A81}"/>
              </a:ext>
            </a:extLst>
          </p:cNvPr>
          <p:cNvSpPr/>
          <p:nvPr>
            <p:custDataLst>
              <p:tags r:id="rId38"/>
            </p:custDataLst>
          </p:nvPr>
        </p:nvSpPr>
        <p:spPr bwMode="auto">
          <a:xfrm>
            <a:off x="6011863" y="5480050"/>
            <a:ext cx="250825" cy="187325"/>
          </a:xfrm>
          <a:prstGeom prst="rect">
            <a:avLst/>
          </a:prstGeom>
          <a:solidFill>
            <a:schemeClr val="hlink"/>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0" name="Text Placeholder 2">
            <a:extLst>
              <a:ext uri="{FF2B5EF4-FFF2-40B4-BE49-F238E27FC236}">
                <a16:creationId xmlns:a16="http://schemas.microsoft.com/office/drawing/2014/main" id="{6DB0C96A-88B9-4B0F-96EE-D8FCF42C75D6}"/>
              </a:ext>
            </a:extLst>
          </p:cNvPr>
          <p:cNvSpPr>
            <a:spLocks noGrp="1"/>
          </p:cNvSpPr>
          <p:nvPr>
            <p:custDataLst>
              <p:tags r:id="rId39"/>
            </p:custDataLst>
          </p:nvPr>
        </p:nvSpPr>
        <p:spPr bwMode="auto">
          <a:xfrm>
            <a:off x="6313488" y="5491163"/>
            <a:ext cx="8350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id-ID" altLang="en-US" sz="1400" dirty="0"/>
              <a:t>Profit (in $)</a:t>
            </a:r>
            <a:endParaRPr lang="id-ID" sz="1400" dirty="0"/>
          </a:p>
        </p:txBody>
      </p:sp>
      <p:sp>
        <p:nvSpPr>
          <p:cNvPr id="364" name="TextBox 363">
            <a:extLst>
              <a:ext uri="{FF2B5EF4-FFF2-40B4-BE49-F238E27FC236}">
                <a16:creationId xmlns:a16="http://schemas.microsoft.com/office/drawing/2014/main" id="{00216DD5-278C-4892-B2D5-774D290D4647}"/>
              </a:ext>
            </a:extLst>
          </p:cNvPr>
          <p:cNvSpPr txBox="1"/>
          <p:nvPr/>
        </p:nvSpPr>
        <p:spPr>
          <a:xfrm>
            <a:off x="265756" y="5908676"/>
            <a:ext cx="11550007" cy="369332"/>
          </a:xfrm>
          <a:prstGeom prst="rect">
            <a:avLst/>
          </a:prstGeom>
          <a:noFill/>
        </p:spPr>
        <p:txBody>
          <a:bodyPr wrap="square" rtlCol="0">
            <a:spAutoFit/>
          </a:bodyPr>
          <a:lstStyle/>
          <a:p>
            <a:r>
              <a:rPr lang="en-US" dirty="0">
                <a:solidFill>
                  <a:schemeClr val="bg1"/>
                </a:solidFill>
              </a:rPr>
              <a:t>Important to note in </a:t>
            </a:r>
            <a:r>
              <a:rPr lang="id-ID" dirty="0">
                <a:solidFill>
                  <a:schemeClr val="bg1"/>
                </a:solidFill>
              </a:rPr>
              <a:t>Oct</a:t>
            </a:r>
            <a:r>
              <a:rPr lang="en-US" dirty="0">
                <a:solidFill>
                  <a:schemeClr val="bg1"/>
                </a:solidFill>
              </a:rPr>
              <a:t> 2021, </a:t>
            </a:r>
            <a:r>
              <a:rPr lang="id-ID" dirty="0">
                <a:solidFill>
                  <a:schemeClr val="bg1"/>
                </a:solidFill>
              </a:rPr>
              <a:t>I</a:t>
            </a:r>
            <a:r>
              <a:rPr lang="en-US" dirty="0">
                <a:solidFill>
                  <a:schemeClr val="bg1"/>
                </a:solidFill>
              </a:rPr>
              <a:t>t decreased by 32% in sales quantity and 48 % in profit from </a:t>
            </a:r>
            <a:r>
              <a:rPr lang="id-ID" dirty="0">
                <a:solidFill>
                  <a:schemeClr val="bg1"/>
                </a:solidFill>
              </a:rPr>
              <a:t>Sept</a:t>
            </a:r>
            <a:r>
              <a:rPr lang="en-US" dirty="0">
                <a:solidFill>
                  <a:schemeClr val="bg1"/>
                </a:solidFill>
              </a:rPr>
              <a:t> 2021 </a:t>
            </a:r>
            <a:endParaRPr lang="id-ID" dirty="0">
              <a:solidFill>
                <a:schemeClr val="bg1"/>
              </a:solidFill>
            </a:endParaRPr>
          </a:p>
        </p:txBody>
      </p:sp>
      <p:sp>
        <p:nvSpPr>
          <p:cNvPr id="369" name="Title 2">
            <a:extLst>
              <a:ext uri="{FF2B5EF4-FFF2-40B4-BE49-F238E27FC236}">
                <a16:creationId xmlns:a16="http://schemas.microsoft.com/office/drawing/2014/main" id="{5D579E3E-31B2-488F-98B9-0EBB9D15AE6F}"/>
              </a:ext>
            </a:extLst>
          </p:cNvPr>
          <p:cNvSpPr>
            <a:spLocks noGrp="1"/>
          </p:cNvSpPr>
          <p:nvPr>
            <p:ph type="title"/>
          </p:nvPr>
        </p:nvSpPr>
        <p:spPr>
          <a:xfrm>
            <a:off x="763858" y="365450"/>
            <a:ext cx="6736940" cy="610863"/>
          </a:xfrm>
        </p:spPr>
        <p:txBody>
          <a:bodyPr vert="horz">
            <a:normAutofit fontScale="90000"/>
          </a:bodyPr>
          <a:lstStyle/>
          <a:p>
            <a:r>
              <a:rPr lang="id-ID" sz="4000" dirty="0"/>
              <a:t>Montly Trend Sales Profit</a:t>
            </a:r>
            <a:br>
              <a:rPr lang="id-ID" sz="4000" dirty="0"/>
            </a:br>
            <a:r>
              <a:rPr lang="id-ID" sz="1800" b="0" dirty="0"/>
              <a:t>Based on data 2021</a:t>
            </a:r>
            <a:endParaRPr lang="id-ID" sz="4000" b="0" dirty="0"/>
          </a:p>
        </p:txBody>
      </p:sp>
    </p:spTree>
    <p:extLst>
      <p:ext uri="{BB962C8B-B14F-4D97-AF65-F5344CB8AC3E}">
        <p14:creationId xmlns:p14="http://schemas.microsoft.com/office/powerpoint/2010/main" val="153517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22340791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473" imgH="476" progId="TCLayout.ActiveDocument.1">
                  <p:embed/>
                </p:oleObj>
              </mc:Choice>
              <mc:Fallback>
                <p:oleObj name="think-cell Slide" r:id="rId42"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080194-A2A3-483B-8268-DFA000D3C44F}"/>
              </a:ext>
            </a:extLst>
          </p:cNvPr>
          <p:cNvSpPr>
            <a:spLocks noGrp="1"/>
          </p:cNvSpPr>
          <p:nvPr>
            <p:ph type="title"/>
          </p:nvPr>
        </p:nvSpPr>
        <p:spPr>
          <a:xfrm>
            <a:off x="763858" y="365450"/>
            <a:ext cx="6736940" cy="610863"/>
          </a:xfrm>
        </p:spPr>
        <p:txBody>
          <a:bodyPr vert="horz">
            <a:normAutofit fontScale="90000"/>
          </a:bodyPr>
          <a:lstStyle/>
          <a:p>
            <a:r>
              <a:rPr lang="id-ID" sz="4000" dirty="0"/>
              <a:t>Montly Trend Sales Profit</a:t>
            </a:r>
            <a:br>
              <a:rPr lang="id-ID" sz="4000" dirty="0"/>
            </a:br>
            <a:r>
              <a:rPr lang="id-ID" sz="1800" b="0" dirty="0"/>
              <a:t>Based on data 2021</a:t>
            </a:r>
            <a:endParaRPr lang="id-ID" sz="4000" b="0" dirty="0"/>
          </a:p>
        </p:txBody>
      </p:sp>
      <p:graphicFrame>
        <p:nvGraphicFramePr>
          <p:cNvPr id="68" name="Chart 67">
            <a:extLst>
              <a:ext uri="{FF2B5EF4-FFF2-40B4-BE49-F238E27FC236}">
                <a16:creationId xmlns:a16="http://schemas.microsoft.com/office/drawing/2014/main" id="{C4F4E54E-7ADE-4911-BE38-88C4F5F2E55C}"/>
              </a:ext>
            </a:extLst>
          </p:cNvPr>
          <p:cNvGraphicFramePr/>
          <p:nvPr>
            <p:custDataLst>
              <p:tags r:id="rId2"/>
            </p:custDataLst>
            <p:extLst>
              <p:ext uri="{D42A27DB-BD31-4B8C-83A1-F6EECF244321}">
                <p14:modId xmlns:p14="http://schemas.microsoft.com/office/powerpoint/2010/main" val="3426456970"/>
              </p:ext>
            </p:extLst>
          </p:nvPr>
        </p:nvGraphicFramePr>
        <p:xfrm>
          <a:off x="241300" y="1311275"/>
          <a:ext cx="5180013" cy="3206750"/>
        </p:xfrm>
        <a:graphic>
          <a:graphicData uri="http://schemas.openxmlformats.org/drawingml/2006/chart">
            <c:chart xmlns:c="http://schemas.openxmlformats.org/drawingml/2006/chart" xmlns:r="http://schemas.openxmlformats.org/officeDocument/2006/relationships" r:id="rId44"/>
          </a:graphicData>
        </a:graphic>
      </p:graphicFrame>
      <p:cxnSp>
        <p:nvCxnSpPr>
          <p:cNvPr id="220" name="Straight Connector 219">
            <a:extLst>
              <a:ext uri="{FF2B5EF4-FFF2-40B4-BE49-F238E27FC236}">
                <a16:creationId xmlns:a16="http://schemas.microsoft.com/office/drawing/2014/main" id="{A32802A7-4893-4C22-9F24-F11B4AD05DAB}"/>
              </a:ext>
            </a:extLst>
          </p:cNvPr>
          <p:cNvCxnSpPr/>
          <p:nvPr>
            <p:custDataLst>
              <p:tags r:id="rId3"/>
            </p:custDataLst>
          </p:nvPr>
        </p:nvCxnSpPr>
        <p:spPr bwMode="white">
          <a:xfrm flipV="1">
            <a:off x="3875088" y="1389063"/>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1" name="Straight Connector 220">
            <a:extLst>
              <a:ext uri="{FF2B5EF4-FFF2-40B4-BE49-F238E27FC236}">
                <a16:creationId xmlns:a16="http://schemas.microsoft.com/office/drawing/2014/main" id="{7B44F509-1E73-40D6-9EDC-4BB5A2D0E688}"/>
              </a:ext>
            </a:extLst>
          </p:cNvPr>
          <p:cNvCxnSpPr/>
          <p:nvPr>
            <p:custDataLst>
              <p:tags r:id="rId4"/>
            </p:custDataLst>
          </p:nvPr>
        </p:nvCxnSpPr>
        <p:spPr bwMode="white">
          <a:xfrm>
            <a:off x="3875088" y="1389063"/>
            <a:ext cx="41751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0E9A9C38-DCA2-4835-B823-3968110856FE}"/>
              </a:ext>
            </a:extLst>
          </p:cNvPr>
          <p:cNvCxnSpPr/>
          <p:nvPr>
            <p:custDataLst>
              <p:tags r:id="rId5"/>
            </p:custDataLst>
          </p:nvPr>
        </p:nvCxnSpPr>
        <p:spPr bwMode="white">
          <a:xfrm>
            <a:off x="4292600" y="1389063"/>
            <a:ext cx="0" cy="1031875"/>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3" name="Text Placeholder 2">
            <a:extLst>
              <a:ext uri="{FF2B5EF4-FFF2-40B4-BE49-F238E27FC236}">
                <a16:creationId xmlns:a16="http://schemas.microsoft.com/office/drawing/2014/main" id="{8EED84C6-50E6-6C43-8031-AFF6268E0C06}"/>
              </a:ext>
            </a:extLst>
          </p:cNvPr>
          <p:cNvSpPr>
            <a:spLocks noGrp="1"/>
          </p:cNvSpPr>
          <p:nvPr>
            <p:custDataLst>
              <p:tags r:id="rId6"/>
            </p:custDataLst>
          </p:nvPr>
        </p:nvSpPr>
        <p:spPr bwMode="auto">
          <a:xfrm>
            <a:off x="854075" y="4494213"/>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7B9C45-8F1B-49FC-B4EE-8D0B12033450}" type="datetime'''F''''''''e''''''b''''''''-''2''''''''''1'''''''''''">
              <a:rPr lang="id-ID" altLang="en-US" sz="1400" smtClean="0"/>
              <a:pPr marL="0" indent="0" algn="r">
                <a:spcBef>
                  <a:spcPct val="0"/>
                </a:spcBef>
                <a:spcAft>
                  <a:spcPct val="0"/>
                </a:spcAft>
                <a:buNone/>
              </a:pPr>
              <a:t>Feb-21</a:t>
            </a:fld>
            <a:endParaRPr lang="id-ID" sz="1400" dirty="0"/>
          </a:p>
        </p:txBody>
      </p:sp>
      <p:sp>
        <p:nvSpPr>
          <p:cNvPr id="12" name="Text Placeholder 2">
            <a:extLst>
              <a:ext uri="{FF2B5EF4-FFF2-40B4-BE49-F238E27FC236}">
                <a16:creationId xmlns:a16="http://schemas.microsoft.com/office/drawing/2014/main" id="{8EED84C6-50E6-6C43-8031-AFF6268E0C06}"/>
              </a:ext>
            </a:extLst>
          </p:cNvPr>
          <p:cNvSpPr>
            <a:spLocks noGrp="1"/>
          </p:cNvSpPr>
          <p:nvPr>
            <p:custDataLst>
              <p:tags r:id="rId7"/>
            </p:custDataLst>
          </p:nvPr>
        </p:nvSpPr>
        <p:spPr bwMode="auto">
          <a:xfrm>
            <a:off x="436563" y="4494213"/>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6E7EEE7-22FF-4028-BB11-C93906E2B988}" type="datetime'''''''''J''''a''''''''''''''n-''''''2''''''''''1'''">
              <a:rPr lang="id-ID" altLang="en-US" sz="1400" smtClean="0"/>
              <a:pPr marL="0" indent="0" algn="r">
                <a:spcBef>
                  <a:spcPct val="0"/>
                </a:spcBef>
                <a:spcAft>
                  <a:spcPct val="0"/>
                </a:spcAft>
                <a:buNone/>
              </a:pPr>
              <a:t>Jan-21</a:t>
            </a:fld>
            <a:endParaRPr lang="id-ID" sz="1400" dirty="0"/>
          </a:p>
        </p:txBody>
      </p:sp>
      <p:sp>
        <p:nvSpPr>
          <p:cNvPr id="22" name="Text Placeholder 2">
            <a:extLst>
              <a:ext uri="{FF2B5EF4-FFF2-40B4-BE49-F238E27FC236}">
                <a16:creationId xmlns:a16="http://schemas.microsoft.com/office/drawing/2014/main" id="{ABD6DAD3-11BB-4B0C-88A5-D8B524A8581C}"/>
              </a:ext>
            </a:extLst>
          </p:cNvPr>
          <p:cNvSpPr>
            <a:spLocks noGrp="1"/>
          </p:cNvSpPr>
          <p:nvPr>
            <p:custDataLst>
              <p:tags r:id="rId8"/>
            </p:custDataLst>
          </p:nvPr>
        </p:nvSpPr>
        <p:spPr bwMode="auto">
          <a:xfrm>
            <a:off x="2108200" y="4494213"/>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A7740A-EDCC-4E0F-A46A-EF78DE3895FF}" type="datetime'''''''''Me''''''''''''''''i''-''2''''''''''1'''''''''''">
              <a:rPr lang="id-ID" altLang="en-US" sz="1400" smtClean="0"/>
              <a:pPr marL="0" indent="0" algn="r">
                <a:spcBef>
                  <a:spcPct val="0"/>
                </a:spcBef>
                <a:spcAft>
                  <a:spcPct val="0"/>
                </a:spcAft>
                <a:buNone/>
              </a:pPr>
              <a:t>Mei-21</a:t>
            </a:fld>
            <a:endParaRPr lang="id-ID" sz="1400" dirty="0"/>
          </a:p>
        </p:txBody>
      </p:sp>
      <p:sp>
        <p:nvSpPr>
          <p:cNvPr id="14" name="Text Placeholder 2">
            <a:extLst>
              <a:ext uri="{FF2B5EF4-FFF2-40B4-BE49-F238E27FC236}">
                <a16:creationId xmlns:a16="http://schemas.microsoft.com/office/drawing/2014/main" id="{8EED84C6-50E6-6C43-8031-AFF6268E0C06}"/>
              </a:ext>
            </a:extLst>
          </p:cNvPr>
          <p:cNvSpPr>
            <a:spLocks noGrp="1"/>
          </p:cNvSpPr>
          <p:nvPr>
            <p:custDataLst>
              <p:tags r:id="rId9"/>
            </p:custDataLst>
          </p:nvPr>
        </p:nvSpPr>
        <p:spPr bwMode="auto">
          <a:xfrm>
            <a:off x="1273175" y="4494213"/>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A60FDFA-137E-4699-898B-91857F3CCFDD}" type="datetime'''M''''''''''''''''a''r''''''-''''''''''''''2''1'''">
              <a:rPr lang="id-ID" altLang="en-US" sz="1400" smtClean="0"/>
              <a:pPr marL="0" indent="0" algn="r">
                <a:spcBef>
                  <a:spcPct val="0"/>
                </a:spcBef>
                <a:spcAft>
                  <a:spcPct val="0"/>
                </a:spcAft>
                <a:buNone/>
              </a:pPr>
              <a:t>Mar-21</a:t>
            </a:fld>
            <a:endParaRPr lang="id-ID" sz="1400" dirty="0"/>
          </a:p>
        </p:txBody>
      </p:sp>
      <p:sp>
        <p:nvSpPr>
          <p:cNvPr id="21" name="Text Placeholder 2">
            <a:extLst>
              <a:ext uri="{FF2B5EF4-FFF2-40B4-BE49-F238E27FC236}">
                <a16:creationId xmlns:a16="http://schemas.microsoft.com/office/drawing/2014/main" id="{11A807BD-4E36-4B5E-8272-DC1905995CD9}"/>
              </a:ext>
            </a:extLst>
          </p:cNvPr>
          <p:cNvSpPr>
            <a:spLocks noGrp="1"/>
          </p:cNvSpPr>
          <p:nvPr>
            <p:custDataLst>
              <p:tags r:id="rId10"/>
            </p:custDataLst>
          </p:nvPr>
        </p:nvSpPr>
        <p:spPr bwMode="auto">
          <a:xfrm>
            <a:off x="1690688" y="4494213"/>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793415C-FA07-45EA-8248-D9224B471C58}" type="datetime'''''''''A''''''''''''pr''''''''''''''''''''-2''''''''''1'''''">
              <a:rPr lang="id-ID" altLang="en-US" sz="1400" smtClean="0"/>
              <a:pPr marL="0" indent="0" algn="r">
                <a:spcBef>
                  <a:spcPct val="0"/>
                </a:spcBef>
                <a:spcAft>
                  <a:spcPct val="0"/>
                </a:spcAft>
                <a:buNone/>
              </a:pPr>
              <a:t>Apr-21</a:t>
            </a:fld>
            <a:endParaRPr lang="id-ID" sz="1400" dirty="0"/>
          </a:p>
        </p:txBody>
      </p:sp>
      <p:sp>
        <p:nvSpPr>
          <p:cNvPr id="24" name="Text Placeholder 2">
            <a:extLst>
              <a:ext uri="{FF2B5EF4-FFF2-40B4-BE49-F238E27FC236}">
                <a16:creationId xmlns:a16="http://schemas.microsoft.com/office/drawing/2014/main" id="{24BD71C0-B5E9-4563-BAE9-222503BFAE45}"/>
              </a:ext>
            </a:extLst>
          </p:cNvPr>
          <p:cNvSpPr>
            <a:spLocks noGrp="1"/>
          </p:cNvSpPr>
          <p:nvPr>
            <p:custDataLst>
              <p:tags r:id="rId11"/>
            </p:custDataLst>
          </p:nvPr>
        </p:nvSpPr>
        <p:spPr bwMode="auto">
          <a:xfrm>
            <a:off x="2944813" y="4494213"/>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76E47B2-88D3-469D-A026-01001C86D8C9}" type="datetime'''''''''''''''J''''''''''u''''''''''''''''''l''''''-''21'''">
              <a:rPr lang="id-ID" altLang="en-US" sz="1400" smtClean="0"/>
              <a:pPr marL="0" indent="0" algn="r">
                <a:spcBef>
                  <a:spcPct val="0"/>
                </a:spcBef>
                <a:spcAft>
                  <a:spcPct val="0"/>
                </a:spcAft>
                <a:buNone/>
              </a:pPr>
              <a:t>Jul-21</a:t>
            </a:fld>
            <a:endParaRPr lang="id-ID" sz="1400" dirty="0"/>
          </a:p>
        </p:txBody>
      </p:sp>
      <p:sp>
        <p:nvSpPr>
          <p:cNvPr id="25" name="Text Placeholder 2">
            <a:extLst>
              <a:ext uri="{FF2B5EF4-FFF2-40B4-BE49-F238E27FC236}">
                <a16:creationId xmlns:a16="http://schemas.microsoft.com/office/drawing/2014/main" id="{2A74F965-1585-420E-8748-F2B15D7D90E6}"/>
              </a:ext>
            </a:extLst>
          </p:cNvPr>
          <p:cNvSpPr>
            <a:spLocks noGrp="1"/>
          </p:cNvSpPr>
          <p:nvPr>
            <p:custDataLst>
              <p:tags r:id="rId12"/>
            </p:custDataLst>
          </p:nvPr>
        </p:nvSpPr>
        <p:spPr bwMode="auto">
          <a:xfrm>
            <a:off x="3362325" y="4494213"/>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9C15DA0-A881-4896-9B78-3F29EE323074}" type="datetime'''A''''gu''''-''''''''''''2''''''''''''''''''''''''''''1'">
              <a:rPr lang="id-ID" altLang="en-US" sz="1400" smtClean="0"/>
              <a:pPr marL="0" indent="0" algn="r">
                <a:spcBef>
                  <a:spcPct val="0"/>
                </a:spcBef>
                <a:spcAft>
                  <a:spcPct val="0"/>
                </a:spcAft>
                <a:buNone/>
              </a:pPr>
              <a:t>Agu-21</a:t>
            </a:fld>
            <a:endParaRPr lang="id-ID" sz="1400" dirty="0"/>
          </a:p>
        </p:txBody>
      </p:sp>
      <p:sp>
        <p:nvSpPr>
          <p:cNvPr id="23" name="Text Placeholder 2">
            <a:extLst>
              <a:ext uri="{FF2B5EF4-FFF2-40B4-BE49-F238E27FC236}">
                <a16:creationId xmlns:a16="http://schemas.microsoft.com/office/drawing/2014/main" id="{1FBC330A-837D-4C79-9341-F05AFC98752C}"/>
              </a:ext>
            </a:extLst>
          </p:cNvPr>
          <p:cNvSpPr>
            <a:spLocks noGrp="1"/>
          </p:cNvSpPr>
          <p:nvPr>
            <p:custDataLst>
              <p:tags r:id="rId13"/>
            </p:custDataLst>
          </p:nvPr>
        </p:nvSpPr>
        <p:spPr bwMode="auto">
          <a:xfrm>
            <a:off x="2525713" y="4494213"/>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7F5455-E1FB-4126-B4BF-4797C3C49164}" type="datetime'Ju''n''''''-2''''''''''''''''''''''''1'''''''''">
              <a:rPr lang="id-ID" altLang="en-US" sz="1400" smtClean="0"/>
              <a:pPr marL="0" indent="0" algn="r">
                <a:spcBef>
                  <a:spcPct val="0"/>
                </a:spcBef>
                <a:spcAft>
                  <a:spcPct val="0"/>
                </a:spcAft>
                <a:buNone/>
              </a:pPr>
              <a:t>Jun-21</a:t>
            </a:fld>
            <a:endParaRPr lang="id-ID" sz="1400" dirty="0"/>
          </a:p>
        </p:txBody>
      </p:sp>
      <p:sp>
        <p:nvSpPr>
          <p:cNvPr id="26" name="Text Placeholder 2">
            <a:extLst>
              <a:ext uri="{FF2B5EF4-FFF2-40B4-BE49-F238E27FC236}">
                <a16:creationId xmlns:a16="http://schemas.microsoft.com/office/drawing/2014/main" id="{982437E2-766A-4372-8369-97FED3608238}"/>
              </a:ext>
            </a:extLst>
          </p:cNvPr>
          <p:cNvSpPr>
            <a:spLocks noGrp="1"/>
          </p:cNvSpPr>
          <p:nvPr>
            <p:custDataLst>
              <p:tags r:id="rId14"/>
            </p:custDataLst>
          </p:nvPr>
        </p:nvSpPr>
        <p:spPr bwMode="auto">
          <a:xfrm>
            <a:off x="3779838"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090FACF-5AA4-4FE7-96FC-1B4569519256}" type="datetime'''S''''e''''''p''''''''''-''''2''''''''1'''''''''''''''''''''">
              <a:rPr lang="id-ID" altLang="en-US" sz="1400" smtClean="0"/>
              <a:pPr marL="0" indent="0" algn="r">
                <a:spcBef>
                  <a:spcPct val="0"/>
                </a:spcBef>
                <a:spcAft>
                  <a:spcPct val="0"/>
                </a:spcAft>
                <a:buNone/>
              </a:pPr>
              <a:t>Sep-21</a:t>
            </a:fld>
            <a:endParaRPr lang="id-ID" sz="1400" dirty="0"/>
          </a:p>
        </p:txBody>
      </p:sp>
      <p:sp>
        <p:nvSpPr>
          <p:cNvPr id="27" name="Text Placeholder 2">
            <a:extLst>
              <a:ext uri="{FF2B5EF4-FFF2-40B4-BE49-F238E27FC236}">
                <a16:creationId xmlns:a16="http://schemas.microsoft.com/office/drawing/2014/main" id="{0D519187-7BE6-4836-BDD5-37FF379BE68E}"/>
              </a:ext>
            </a:extLst>
          </p:cNvPr>
          <p:cNvSpPr>
            <a:spLocks noGrp="1"/>
          </p:cNvSpPr>
          <p:nvPr>
            <p:custDataLst>
              <p:tags r:id="rId15"/>
            </p:custDataLst>
          </p:nvPr>
        </p:nvSpPr>
        <p:spPr bwMode="auto">
          <a:xfrm>
            <a:off x="4197350" y="4494213"/>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7A59627-2FC0-446B-BBD0-7C98BD98D41B}" type="datetime'''O''k''''''''''''t-''''''''''''''''''''''''''''''''21'''''''">
              <a:rPr lang="id-ID" altLang="en-US" sz="1400" smtClean="0"/>
              <a:pPr marL="0" indent="0" algn="r">
                <a:spcBef>
                  <a:spcPct val="0"/>
                </a:spcBef>
                <a:spcAft>
                  <a:spcPct val="0"/>
                </a:spcAft>
                <a:buNone/>
              </a:pPr>
              <a:t>Okt-21</a:t>
            </a:fld>
            <a:endParaRPr lang="id-ID" sz="1400" dirty="0"/>
          </a:p>
        </p:txBody>
      </p:sp>
      <p:sp>
        <p:nvSpPr>
          <p:cNvPr id="28" name="Text Placeholder 2">
            <a:extLst>
              <a:ext uri="{FF2B5EF4-FFF2-40B4-BE49-F238E27FC236}">
                <a16:creationId xmlns:a16="http://schemas.microsoft.com/office/drawing/2014/main" id="{DA6908E2-595B-4EDE-BB21-4F7683D090E6}"/>
              </a:ext>
            </a:extLst>
          </p:cNvPr>
          <p:cNvSpPr>
            <a:spLocks noGrp="1"/>
          </p:cNvSpPr>
          <p:nvPr>
            <p:custDataLst>
              <p:tags r:id="rId16"/>
            </p:custDataLst>
          </p:nvPr>
        </p:nvSpPr>
        <p:spPr bwMode="auto">
          <a:xfrm>
            <a:off x="4616450"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84230F-7CEB-4AE8-A64A-937B2385BD72}" type="datetime'''''''''''''No''v''''''-''''''''''''''21'''''''''''''''">
              <a:rPr lang="id-ID" altLang="en-US" sz="1400" smtClean="0"/>
              <a:pPr marL="0" indent="0" algn="r">
                <a:spcBef>
                  <a:spcPct val="0"/>
                </a:spcBef>
                <a:spcAft>
                  <a:spcPct val="0"/>
                </a:spcAft>
                <a:buNone/>
              </a:pPr>
              <a:t>Nov-21</a:t>
            </a:fld>
            <a:endParaRPr lang="id-ID" sz="1400" dirty="0"/>
          </a:p>
        </p:txBody>
      </p:sp>
      <p:sp>
        <p:nvSpPr>
          <p:cNvPr id="29" name="Text Placeholder 2">
            <a:extLst>
              <a:ext uri="{FF2B5EF4-FFF2-40B4-BE49-F238E27FC236}">
                <a16:creationId xmlns:a16="http://schemas.microsoft.com/office/drawing/2014/main" id="{1A27552E-CB0C-4BA4-9E23-3601BDF3B416}"/>
              </a:ext>
            </a:extLst>
          </p:cNvPr>
          <p:cNvSpPr>
            <a:spLocks noGrp="1"/>
          </p:cNvSpPr>
          <p:nvPr>
            <p:custDataLst>
              <p:tags r:id="rId17"/>
            </p:custDataLst>
          </p:nvPr>
        </p:nvSpPr>
        <p:spPr bwMode="auto">
          <a:xfrm>
            <a:off x="5033963"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79E8D8C-0551-483F-94CE-5A15667539CA}" type="datetime'D''''e''''''''''s''''''''-''''''''2''''''''''1'''''''''''''">
              <a:rPr lang="id-ID" altLang="en-US" sz="1400" smtClean="0"/>
              <a:pPr marL="0" indent="0" algn="r">
                <a:spcBef>
                  <a:spcPct val="0"/>
                </a:spcBef>
                <a:spcAft>
                  <a:spcPct val="0"/>
                </a:spcAft>
                <a:buNone/>
              </a:pPr>
              <a:t>Des-21</a:t>
            </a:fld>
            <a:endParaRPr lang="id-ID" sz="1400" dirty="0"/>
          </a:p>
        </p:txBody>
      </p:sp>
      <p:sp>
        <p:nvSpPr>
          <p:cNvPr id="219" name="Text Placeholder 2">
            <a:extLst>
              <a:ext uri="{FF2B5EF4-FFF2-40B4-BE49-F238E27FC236}">
                <a16:creationId xmlns:a16="http://schemas.microsoft.com/office/drawing/2014/main" id="{8EED84C6-50E6-6C43-8031-AFF6268E0C06}"/>
              </a:ext>
            </a:extLst>
          </p:cNvPr>
          <p:cNvSpPr>
            <a:spLocks noGrp="1"/>
          </p:cNvSpPr>
          <p:nvPr>
            <p:custDataLst>
              <p:tags r:id="rId18"/>
            </p:custDataLst>
          </p:nvPr>
        </p:nvSpPr>
        <p:spPr bwMode="auto">
          <a:xfrm>
            <a:off x="3813175" y="1252538"/>
            <a:ext cx="541338"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E8F6AB1-F018-450E-BA15-40FB03A08F42}" type="datetime'''''-''''''''''''''''''''''''''''3''''2%'''''''''''''''">
              <a:rPr lang="id-ID" altLang="en-US" sz="1400" b="1" smtClean="0">
                <a:effectLst/>
              </a:rPr>
              <a:pPr/>
              <a:t>-32%</a:t>
            </a:fld>
            <a:endParaRPr lang="id-ID" sz="1400" b="1" dirty="0"/>
          </a:p>
        </p:txBody>
      </p:sp>
      <p:sp>
        <p:nvSpPr>
          <p:cNvPr id="150" name="Rectangle 149">
            <a:extLst>
              <a:ext uri="{FF2B5EF4-FFF2-40B4-BE49-F238E27FC236}">
                <a16:creationId xmlns:a16="http://schemas.microsoft.com/office/drawing/2014/main" id="{111DC0FB-231C-4C82-99B9-8CC7A0FAD0A6}"/>
              </a:ext>
            </a:extLst>
          </p:cNvPr>
          <p:cNvSpPr/>
          <p:nvPr>
            <p:custDataLst>
              <p:tags r:id="rId19"/>
            </p:custDataLst>
          </p:nvPr>
        </p:nvSpPr>
        <p:spPr bwMode="auto">
          <a:xfrm>
            <a:off x="395288" y="5340350"/>
            <a:ext cx="250825" cy="187325"/>
          </a:xfrm>
          <a:prstGeom prst="rect">
            <a:avLst/>
          </a:prstGeom>
          <a:solidFill>
            <a:srgbClr val="007770"/>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Placeholder 2">
            <a:extLst>
              <a:ext uri="{FF2B5EF4-FFF2-40B4-BE49-F238E27FC236}">
                <a16:creationId xmlns:a16="http://schemas.microsoft.com/office/drawing/2014/main" id="{8EED84C6-50E6-6C43-8031-AFF6268E0C06}"/>
              </a:ext>
            </a:extLst>
          </p:cNvPr>
          <p:cNvSpPr>
            <a:spLocks noGrp="1"/>
          </p:cNvSpPr>
          <p:nvPr>
            <p:custDataLst>
              <p:tags r:id="rId20"/>
            </p:custDataLst>
          </p:nvPr>
        </p:nvSpPr>
        <p:spPr bwMode="auto">
          <a:xfrm>
            <a:off x="696914" y="5351463"/>
            <a:ext cx="6953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id-ID" altLang="en-US" sz="1400" dirty="0"/>
              <a:t>Sales Qty</a:t>
            </a:r>
            <a:endParaRPr lang="id-ID" sz="1400" dirty="0"/>
          </a:p>
        </p:txBody>
      </p:sp>
      <p:graphicFrame>
        <p:nvGraphicFramePr>
          <p:cNvPr id="69" name="Chart 68">
            <a:extLst>
              <a:ext uri="{FF2B5EF4-FFF2-40B4-BE49-F238E27FC236}">
                <a16:creationId xmlns:a16="http://schemas.microsoft.com/office/drawing/2014/main" id="{4DA90641-E689-4403-A91A-B27E39B8B299}"/>
              </a:ext>
            </a:extLst>
          </p:cNvPr>
          <p:cNvGraphicFramePr/>
          <p:nvPr>
            <p:custDataLst>
              <p:tags r:id="rId21"/>
            </p:custDataLst>
            <p:extLst>
              <p:ext uri="{D42A27DB-BD31-4B8C-83A1-F6EECF244321}">
                <p14:modId xmlns:p14="http://schemas.microsoft.com/office/powerpoint/2010/main" val="3856911636"/>
              </p:ext>
            </p:extLst>
          </p:nvPr>
        </p:nvGraphicFramePr>
        <p:xfrm>
          <a:off x="6688138" y="1322388"/>
          <a:ext cx="5180012" cy="3195637"/>
        </p:xfrm>
        <a:graphic>
          <a:graphicData uri="http://schemas.openxmlformats.org/drawingml/2006/chart">
            <c:chart xmlns:c="http://schemas.openxmlformats.org/drawingml/2006/chart" xmlns:r="http://schemas.openxmlformats.org/officeDocument/2006/relationships" r:id="rId45"/>
          </a:graphicData>
        </a:graphic>
      </p:graphicFrame>
      <p:cxnSp>
        <p:nvCxnSpPr>
          <p:cNvPr id="260" name="Straight Connector 259">
            <a:extLst>
              <a:ext uri="{FF2B5EF4-FFF2-40B4-BE49-F238E27FC236}">
                <a16:creationId xmlns:a16="http://schemas.microsoft.com/office/drawing/2014/main" id="{8AD04E07-39E0-40FD-BB77-5D4261B5D71F}"/>
              </a:ext>
            </a:extLst>
          </p:cNvPr>
          <p:cNvCxnSpPr/>
          <p:nvPr>
            <p:custDataLst>
              <p:tags r:id="rId22"/>
            </p:custDataLst>
          </p:nvPr>
        </p:nvCxnSpPr>
        <p:spPr bwMode="white">
          <a:xfrm>
            <a:off x="10739438" y="1492250"/>
            <a:ext cx="0" cy="1077913"/>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E05ACA46-2316-4EA1-A39B-2EC8D15172AF}"/>
              </a:ext>
            </a:extLst>
          </p:cNvPr>
          <p:cNvCxnSpPr/>
          <p:nvPr>
            <p:custDataLst>
              <p:tags r:id="rId23"/>
            </p:custDataLst>
          </p:nvPr>
        </p:nvCxnSpPr>
        <p:spPr bwMode="white">
          <a:xfrm>
            <a:off x="10321925" y="1492250"/>
            <a:ext cx="41751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165B381D-14C5-4937-966A-B63E260FB9B6}"/>
              </a:ext>
            </a:extLst>
          </p:cNvPr>
          <p:cNvCxnSpPr/>
          <p:nvPr>
            <p:custDataLst>
              <p:tags r:id="rId24"/>
            </p:custDataLst>
          </p:nvPr>
        </p:nvCxnSpPr>
        <p:spPr bwMode="white">
          <a:xfrm flipV="1">
            <a:off x="10321925" y="1492250"/>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8" name="Text Placeholder 2">
            <a:extLst>
              <a:ext uri="{FF2B5EF4-FFF2-40B4-BE49-F238E27FC236}">
                <a16:creationId xmlns:a16="http://schemas.microsoft.com/office/drawing/2014/main" id="{5C279A43-08F1-48E4-955A-676AC94D6DAB}"/>
              </a:ext>
            </a:extLst>
          </p:cNvPr>
          <p:cNvSpPr>
            <a:spLocks noGrp="1"/>
          </p:cNvSpPr>
          <p:nvPr>
            <p:custDataLst>
              <p:tags r:id="rId25"/>
            </p:custDataLst>
          </p:nvPr>
        </p:nvSpPr>
        <p:spPr bwMode="auto">
          <a:xfrm>
            <a:off x="8555038" y="4494213"/>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2C7A48C-23AF-4D2E-8D9B-3B0B116511C2}" type="datetime'''''''Mei''-''''''''''''''2''''''''''''1'''''''''''''''''''">
              <a:rPr lang="id-ID" altLang="en-US" sz="1400" smtClean="0"/>
              <a:pPr/>
              <a:t>Mei-21</a:t>
            </a:fld>
            <a:endParaRPr lang="id-ID" sz="1400" dirty="0"/>
          </a:p>
        </p:txBody>
      </p:sp>
      <p:sp>
        <p:nvSpPr>
          <p:cNvPr id="266" name="Text Placeholder 2">
            <a:extLst>
              <a:ext uri="{FF2B5EF4-FFF2-40B4-BE49-F238E27FC236}">
                <a16:creationId xmlns:a16="http://schemas.microsoft.com/office/drawing/2014/main" id="{38D7DDA4-3DFF-4A83-840A-27E297AD0E7F}"/>
              </a:ext>
            </a:extLst>
          </p:cNvPr>
          <p:cNvSpPr>
            <a:spLocks noGrp="1"/>
          </p:cNvSpPr>
          <p:nvPr>
            <p:custDataLst>
              <p:tags r:id="rId26"/>
            </p:custDataLst>
          </p:nvPr>
        </p:nvSpPr>
        <p:spPr bwMode="auto">
          <a:xfrm>
            <a:off x="7300913" y="4494213"/>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84CAA6-3DF4-4D02-BBC3-BB9DCA79D171}" type="datetime'''''''''''''''''''''''''''''F''eb''''''''''-''''''2''''''1'">
              <a:rPr lang="id-ID" altLang="en-US" sz="1400" smtClean="0"/>
              <a:pPr/>
              <a:t>Feb-21</a:t>
            </a:fld>
            <a:endParaRPr lang="id-ID" sz="1400" dirty="0"/>
          </a:p>
        </p:txBody>
      </p:sp>
      <p:sp>
        <p:nvSpPr>
          <p:cNvPr id="264" name="Text Placeholder 2">
            <a:extLst>
              <a:ext uri="{FF2B5EF4-FFF2-40B4-BE49-F238E27FC236}">
                <a16:creationId xmlns:a16="http://schemas.microsoft.com/office/drawing/2014/main" id="{E481B6FF-7525-447D-A656-E0A67A9A60A3}"/>
              </a:ext>
            </a:extLst>
          </p:cNvPr>
          <p:cNvSpPr>
            <a:spLocks noGrp="1"/>
          </p:cNvSpPr>
          <p:nvPr>
            <p:custDataLst>
              <p:tags r:id="rId27"/>
            </p:custDataLst>
          </p:nvPr>
        </p:nvSpPr>
        <p:spPr bwMode="auto">
          <a:xfrm>
            <a:off x="6883400" y="4494213"/>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3566B2D-F283-4674-AE3D-99F35F7AB1A2}" type="datetime'''''''J''''''''''''''''''a''''''n''''''''''''-21'''''''''">
              <a:rPr lang="id-ID" altLang="en-US" sz="1400" smtClean="0"/>
              <a:pPr/>
              <a:t>Jan-21</a:t>
            </a:fld>
            <a:endParaRPr lang="id-ID" sz="1400" dirty="0"/>
          </a:p>
        </p:txBody>
      </p:sp>
      <p:sp>
        <p:nvSpPr>
          <p:cNvPr id="271" name="Text Placeholder 2">
            <a:extLst>
              <a:ext uri="{FF2B5EF4-FFF2-40B4-BE49-F238E27FC236}">
                <a16:creationId xmlns:a16="http://schemas.microsoft.com/office/drawing/2014/main" id="{949CB9BF-547E-4FC9-9DF2-5D26C218209F}"/>
              </a:ext>
            </a:extLst>
          </p:cNvPr>
          <p:cNvSpPr>
            <a:spLocks noGrp="1"/>
          </p:cNvSpPr>
          <p:nvPr>
            <p:custDataLst>
              <p:tags r:id="rId28"/>
            </p:custDataLst>
          </p:nvPr>
        </p:nvSpPr>
        <p:spPr bwMode="auto">
          <a:xfrm>
            <a:off x="10644188" y="4494213"/>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3008FCA-81C7-4C4C-A3DA-E6533D69CC09}" type="datetime'''O''k''''''''t''''''''-2''''''''''''''''''''1'''''">
              <a:rPr lang="id-ID" altLang="en-US" sz="1400" smtClean="0"/>
              <a:pPr/>
              <a:t>Okt-21</a:t>
            </a:fld>
            <a:endParaRPr lang="id-ID" sz="1400" dirty="0"/>
          </a:p>
        </p:txBody>
      </p:sp>
      <p:sp>
        <p:nvSpPr>
          <p:cNvPr id="262" name="Text Placeholder 2">
            <a:extLst>
              <a:ext uri="{FF2B5EF4-FFF2-40B4-BE49-F238E27FC236}">
                <a16:creationId xmlns:a16="http://schemas.microsoft.com/office/drawing/2014/main" id="{B2F728A7-245E-409C-B303-478D2996A609}"/>
              </a:ext>
            </a:extLst>
          </p:cNvPr>
          <p:cNvSpPr>
            <a:spLocks noGrp="1"/>
          </p:cNvSpPr>
          <p:nvPr>
            <p:custDataLst>
              <p:tags r:id="rId29"/>
            </p:custDataLst>
          </p:nvPr>
        </p:nvSpPr>
        <p:spPr bwMode="auto">
          <a:xfrm>
            <a:off x="9391650" y="4494213"/>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206310-7653-4D9E-AE7C-A530687B60A9}" type="datetime'''''''J''''''''''u''''''''''''''''''''''''l-2''''''''''1'''''">
              <a:rPr lang="id-ID" altLang="en-US" sz="1400" smtClean="0"/>
              <a:pPr/>
              <a:t>Jul-21</a:t>
            </a:fld>
            <a:endParaRPr lang="id-ID" sz="1400" dirty="0"/>
          </a:p>
        </p:txBody>
      </p:sp>
      <p:sp>
        <p:nvSpPr>
          <p:cNvPr id="265" name="Text Placeholder 2">
            <a:extLst>
              <a:ext uri="{FF2B5EF4-FFF2-40B4-BE49-F238E27FC236}">
                <a16:creationId xmlns:a16="http://schemas.microsoft.com/office/drawing/2014/main" id="{0F42859D-2893-4ACB-B9F3-8E92735BC9CC}"/>
              </a:ext>
            </a:extLst>
          </p:cNvPr>
          <p:cNvSpPr>
            <a:spLocks noGrp="1"/>
          </p:cNvSpPr>
          <p:nvPr>
            <p:custDataLst>
              <p:tags r:id="rId30"/>
            </p:custDataLst>
          </p:nvPr>
        </p:nvSpPr>
        <p:spPr bwMode="auto">
          <a:xfrm>
            <a:off x="7720013" y="4494213"/>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831FB45-9FFA-4C7B-95E2-4FB6369B9422}" type="datetime'M''''''''ar''-2''''''''''''''''''''''''''''''''''''''''1'''">
              <a:rPr lang="id-ID" altLang="en-US" sz="1400" smtClean="0"/>
              <a:pPr/>
              <a:t>Mar-21</a:t>
            </a:fld>
            <a:endParaRPr lang="id-ID" sz="1400" dirty="0"/>
          </a:p>
        </p:txBody>
      </p:sp>
      <p:sp>
        <p:nvSpPr>
          <p:cNvPr id="267" name="Text Placeholder 2">
            <a:extLst>
              <a:ext uri="{FF2B5EF4-FFF2-40B4-BE49-F238E27FC236}">
                <a16:creationId xmlns:a16="http://schemas.microsoft.com/office/drawing/2014/main" id="{4ECF9506-4C64-4EF5-AEA8-68C5D133A5DE}"/>
              </a:ext>
            </a:extLst>
          </p:cNvPr>
          <p:cNvSpPr>
            <a:spLocks noGrp="1"/>
          </p:cNvSpPr>
          <p:nvPr>
            <p:custDataLst>
              <p:tags r:id="rId31"/>
            </p:custDataLst>
          </p:nvPr>
        </p:nvSpPr>
        <p:spPr bwMode="auto">
          <a:xfrm>
            <a:off x="8137525" y="4494213"/>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DAFECEF-9186-4EE4-82CF-B665E6C886DD}" type="datetime'''''''''A''p''''''r''-''''''''''2''''''''''''1'''''''''''">
              <a:rPr lang="id-ID" altLang="en-US" sz="1400" smtClean="0"/>
              <a:pPr/>
              <a:t>Apr-21</a:t>
            </a:fld>
            <a:endParaRPr lang="id-ID" sz="1400" dirty="0"/>
          </a:p>
        </p:txBody>
      </p:sp>
      <p:sp>
        <p:nvSpPr>
          <p:cNvPr id="269" name="Text Placeholder 2">
            <a:extLst>
              <a:ext uri="{FF2B5EF4-FFF2-40B4-BE49-F238E27FC236}">
                <a16:creationId xmlns:a16="http://schemas.microsoft.com/office/drawing/2014/main" id="{9ADD6854-4FA4-411C-98BD-79A5DD18572D}"/>
              </a:ext>
            </a:extLst>
          </p:cNvPr>
          <p:cNvSpPr>
            <a:spLocks noGrp="1"/>
          </p:cNvSpPr>
          <p:nvPr>
            <p:custDataLst>
              <p:tags r:id="rId32"/>
            </p:custDataLst>
          </p:nvPr>
        </p:nvSpPr>
        <p:spPr bwMode="auto">
          <a:xfrm>
            <a:off x="8972550" y="4494213"/>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D26D4B-F3A0-4DE6-AF5C-9FB1E796E3D6}" type="datetime'''''''''J''''''''''''''''''''''''u''''n''''''''-''''2''''''1'">
              <a:rPr lang="id-ID" altLang="en-US" sz="1400" smtClean="0"/>
              <a:pPr/>
              <a:t>Jun-21</a:t>
            </a:fld>
            <a:endParaRPr lang="id-ID" sz="1400" dirty="0"/>
          </a:p>
        </p:txBody>
      </p:sp>
      <p:sp>
        <p:nvSpPr>
          <p:cNvPr id="263" name="Text Placeholder 2">
            <a:extLst>
              <a:ext uri="{FF2B5EF4-FFF2-40B4-BE49-F238E27FC236}">
                <a16:creationId xmlns:a16="http://schemas.microsoft.com/office/drawing/2014/main" id="{0610333B-6F9E-4072-906C-0C66622D366B}"/>
              </a:ext>
            </a:extLst>
          </p:cNvPr>
          <p:cNvSpPr>
            <a:spLocks noGrp="1"/>
          </p:cNvSpPr>
          <p:nvPr>
            <p:custDataLst>
              <p:tags r:id="rId33"/>
            </p:custDataLst>
          </p:nvPr>
        </p:nvSpPr>
        <p:spPr bwMode="auto">
          <a:xfrm>
            <a:off x="9809163" y="4494213"/>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6A77E9A-F928-43C3-9935-187AB21F56AF}" type="datetime'''A''''''''''''''g''''u''''''''''-''''''''2''''1'''''">
              <a:rPr lang="id-ID" altLang="en-US" sz="1400" smtClean="0"/>
              <a:pPr/>
              <a:t>Agu-21</a:t>
            </a:fld>
            <a:endParaRPr lang="id-ID" sz="1400" dirty="0"/>
          </a:p>
        </p:txBody>
      </p:sp>
      <p:sp>
        <p:nvSpPr>
          <p:cNvPr id="270" name="Text Placeholder 2">
            <a:extLst>
              <a:ext uri="{FF2B5EF4-FFF2-40B4-BE49-F238E27FC236}">
                <a16:creationId xmlns:a16="http://schemas.microsoft.com/office/drawing/2014/main" id="{07F11B65-268C-40FA-9358-AFF7A7849F29}"/>
              </a:ext>
            </a:extLst>
          </p:cNvPr>
          <p:cNvSpPr>
            <a:spLocks noGrp="1"/>
          </p:cNvSpPr>
          <p:nvPr>
            <p:custDataLst>
              <p:tags r:id="rId34"/>
            </p:custDataLst>
          </p:nvPr>
        </p:nvSpPr>
        <p:spPr bwMode="auto">
          <a:xfrm>
            <a:off x="10226675"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EA9C381-2778-4B57-AEC0-9BE84002E139}" type="datetime'''S''''e''''''p''''-''''''''''''''''''''''''''2''1'''">
              <a:rPr lang="id-ID" altLang="en-US" sz="1400" smtClean="0"/>
              <a:pPr/>
              <a:t>Sep-21</a:t>
            </a:fld>
            <a:endParaRPr lang="id-ID" sz="1400" dirty="0"/>
          </a:p>
        </p:txBody>
      </p:sp>
      <p:sp>
        <p:nvSpPr>
          <p:cNvPr id="272" name="Text Placeholder 2">
            <a:extLst>
              <a:ext uri="{FF2B5EF4-FFF2-40B4-BE49-F238E27FC236}">
                <a16:creationId xmlns:a16="http://schemas.microsoft.com/office/drawing/2014/main" id="{04D63519-0621-45BA-8539-9F15ECA49DA1}"/>
              </a:ext>
            </a:extLst>
          </p:cNvPr>
          <p:cNvSpPr>
            <a:spLocks noGrp="1"/>
          </p:cNvSpPr>
          <p:nvPr>
            <p:custDataLst>
              <p:tags r:id="rId35"/>
            </p:custDataLst>
          </p:nvPr>
        </p:nvSpPr>
        <p:spPr bwMode="auto">
          <a:xfrm>
            <a:off x="11063288"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EB86F5-7114-4BAD-9CE8-BAB4B748FEFF}" type="datetime'''''''N''o''''''''''''v''''''''''''-''''''''''2''''''''1'''''">
              <a:rPr lang="id-ID" altLang="en-US" sz="1400" smtClean="0"/>
              <a:pPr/>
              <a:t>Nov-21</a:t>
            </a:fld>
            <a:endParaRPr lang="id-ID" sz="1400" dirty="0"/>
          </a:p>
        </p:txBody>
      </p:sp>
      <p:sp>
        <p:nvSpPr>
          <p:cNvPr id="273" name="Text Placeholder 2">
            <a:extLst>
              <a:ext uri="{FF2B5EF4-FFF2-40B4-BE49-F238E27FC236}">
                <a16:creationId xmlns:a16="http://schemas.microsoft.com/office/drawing/2014/main" id="{30410AB9-6900-4AEA-9357-A8FFCACBD8DC}"/>
              </a:ext>
            </a:extLst>
          </p:cNvPr>
          <p:cNvSpPr>
            <a:spLocks noGrp="1"/>
          </p:cNvSpPr>
          <p:nvPr>
            <p:custDataLst>
              <p:tags r:id="rId36"/>
            </p:custDataLst>
          </p:nvPr>
        </p:nvSpPr>
        <p:spPr bwMode="auto">
          <a:xfrm>
            <a:off x="11480800" y="4494213"/>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3FE54E-E697-498B-AAC1-4254F7F64498}" type="datetime'''D''''''''e''''''s''''-''21'''''''''">
              <a:rPr lang="id-ID" altLang="en-US" sz="1400" smtClean="0"/>
              <a:pPr/>
              <a:t>Des-21</a:t>
            </a:fld>
            <a:endParaRPr lang="id-ID" sz="1400" dirty="0"/>
          </a:p>
        </p:txBody>
      </p:sp>
      <p:sp>
        <p:nvSpPr>
          <p:cNvPr id="278" name="Text Placeholder 2">
            <a:extLst>
              <a:ext uri="{FF2B5EF4-FFF2-40B4-BE49-F238E27FC236}">
                <a16:creationId xmlns:a16="http://schemas.microsoft.com/office/drawing/2014/main" id="{1144C241-B3B2-438A-B463-8417E4EE8B6E}"/>
              </a:ext>
            </a:extLst>
          </p:cNvPr>
          <p:cNvSpPr>
            <a:spLocks noGrp="1"/>
          </p:cNvSpPr>
          <p:nvPr>
            <p:custDataLst>
              <p:tags r:id="rId37"/>
            </p:custDataLst>
          </p:nvPr>
        </p:nvSpPr>
        <p:spPr bwMode="auto">
          <a:xfrm>
            <a:off x="10260013" y="1355725"/>
            <a:ext cx="541338"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8E46683-36AD-4D7B-B8E4-74C3D0385BF8}" type="datetime'''''''''''-35''''''''''''''''''''''''''''''''%'''''''''''''''">
              <a:rPr lang="id-ID" altLang="en-US" sz="1400" b="1" smtClean="0">
                <a:effectLst/>
              </a:rPr>
              <a:pPr/>
              <a:t>-35%</a:t>
            </a:fld>
            <a:endParaRPr lang="id-ID" sz="1400" b="1" dirty="0"/>
          </a:p>
        </p:txBody>
      </p:sp>
      <p:sp>
        <p:nvSpPr>
          <p:cNvPr id="279" name="Rectangle 278">
            <a:extLst>
              <a:ext uri="{FF2B5EF4-FFF2-40B4-BE49-F238E27FC236}">
                <a16:creationId xmlns:a16="http://schemas.microsoft.com/office/drawing/2014/main" id="{438AB27D-6A16-4B75-8670-2EBDB3160A81}"/>
              </a:ext>
            </a:extLst>
          </p:cNvPr>
          <p:cNvSpPr/>
          <p:nvPr>
            <p:custDataLst>
              <p:tags r:id="rId38"/>
            </p:custDataLst>
          </p:nvPr>
        </p:nvSpPr>
        <p:spPr bwMode="auto">
          <a:xfrm>
            <a:off x="6842125" y="5340350"/>
            <a:ext cx="250825" cy="187325"/>
          </a:xfrm>
          <a:prstGeom prst="rect">
            <a:avLst/>
          </a:prstGeom>
          <a:solidFill>
            <a:srgbClr val="C30C3E"/>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0" name="Text Placeholder 2">
            <a:extLst>
              <a:ext uri="{FF2B5EF4-FFF2-40B4-BE49-F238E27FC236}">
                <a16:creationId xmlns:a16="http://schemas.microsoft.com/office/drawing/2014/main" id="{6DB0C96A-88B9-4B0F-96EE-D8FCF42C75D6}"/>
              </a:ext>
            </a:extLst>
          </p:cNvPr>
          <p:cNvSpPr>
            <a:spLocks noGrp="1"/>
          </p:cNvSpPr>
          <p:nvPr>
            <p:custDataLst>
              <p:tags r:id="rId39"/>
            </p:custDataLst>
          </p:nvPr>
        </p:nvSpPr>
        <p:spPr bwMode="auto">
          <a:xfrm>
            <a:off x="7143749" y="5351463"/>
            <a:ext cx="16208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id-ID" sz="1400" dirty="0"/>
              <a:t>Total Product Ordered</a:t>
            </a:r>
          </a:p>
        </p:txBody>
      </p:sp>
      <p:sp>
        <p:nvSpPr>
          <p:cNvPr id="42" name="TextBox 41">
            <a:extLst>
              <a:ext uri="{FF2B5EF4-FFF2-40B4-BE49-F238E27FC236}">
                <a16:creationId xmlns:a16="http://schemas.microsoft.com/office/drawing/2014/main" id="{274CC602-FBF2-4CBE-9FB7-5985CC7BA19B}"/>
              </a:ext>
            </a:extLst>
          </p:cNvPr>
          <p:cNvSpPr txBox="1"/>
          <p:nvPr/>
        </p:nvSpPr>
        <p:spPr>
          <a:xfrm>
            <a:off x="265756" y="5908676"/>
            <a:ext cx="11602394" cy="369332"/>
          </a:xfrm>
          <a:prstGeom prst="rect">
            <a:avLst/>
          </a:prstGeom>
          <a:noFill/>
        </p:spPr>
        <p:txBody>
          <a:bodyPr wrap="square" rtlCol="0">
            <a:spAutoFit/>
          </a:bodyPr>
          <a:lstStyle/>
          <a:p>
            <a:r>
              <a:rPr lang="id-ID" dirty="0">
                <a:solidFill>
                  <a:schemeClr val="bg1"/>
                </a:solidFill>
              </a:rPr>
              <a:t>Important to note in oct 2021, It decreased by </a:t>
            </a:r>
            <a:r>
              <a:rPr lang="id-ID" b="1" dirty="0">
                <a:solidFill>
                  <a:schemeClr val="bg1"/>
                </a:solidFill>
              </a:rPr>
              <a:t>32% </a:t>
            </a:r>
            <a:r>
              <a:rPr lang="id-ID" dirty="0">
                <a:solidFill>
                  <a:schemeClr val="bg1"/>
                </a:solidFill>
              </a:rPr>
              <a:t>in sales quantity and </a:t>
            </a:r>
            <a:r>
              <a:rPr lang="id-ID" b="1" dirty="0">
                <a:solidFill>
                  <a:schemeClr val="bg1"/>
                </a:solidFill>
              </a:rPr>
              <a:t>35 %</a:t>
            </a:r>
            <a:r>
              <a:rPr lang="id-ID" dirty="0">
                <a:solidFill>
                  <a:schemeClr val="bg1"/>
                </a:solidFill>
              </a:rPr>
              <a:t> in product ordered from sept 2021.  </a:t>
            </a:r>
          </a:p>
        </p:txBody>
      </p:sp>
    </p:spTree>
    <p:extLst>
      <p:ext uri="{BB962C8B-B14F-4D97-AF65-F5344CB8AC3E}">
        <p14:creationId xmlns:p14="http://schemas.microsoft.com/office/powerpoint/2010/main" val="46379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10061504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1" imgW="473" imgH="476" progId="TCLayout.ActiveDocument.1">
                  <p:embed/>
                </p:oleObj>
              </mc:Choice>
              <mc:Fallback>
                <p:oleObj name="think-cell Slide" r:id="rId41"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42"/>
                      <a:stretch>
                        <a:fillRect/>
                      </a:stretch>
                    </p:blipFill>
                    <p:spPr>
                      <a:xfrm>
                        <a:off x="1588" y="1588"/>
                        <a:ext cx="1588" cy="1588"/>
                      </a:xfrm>
                      <a:prstGeom prst="rect">
                        <a:avLst/>
                      </a:prstGeom>
                    </p:spPr>
                  </p:pic>
                </p:oleObj>
              </mc:Fallback>
            </mc:AlternateContent>
          </a:graphicData>
        </a:graphic>
      </p:graphicFrame>
      <p:graphicFrame>
        <p:nvGraphicFramePr>
          <p:cNvPr id="71" name="Chart 70">
            <a:extLst>
              <a:ext uri="{FF2B5EF4-FFF2-40B4-BE49-F238E27FC236}">
                <a16:creationId xmlns:a16="http://schemas.microsoft.com/office/drawing/2014/main" id="{9E8D50F8-A224-4659-9F99-D8F83D1C148F}"/>
              </a:ext>
            </a:extLst>
          </p:cNvPr>
          <p:cNvGraphicFramePr/>
          <p:nvPr>
            <p:custDataLst>
              <p:tags r:id="rId2"/>
            </p:custDataLst>
            <p:extLst>
              <p:ext uri="{D42A27DB-BD31-4B8C-83A1-F6EECF244321}">
                <p14:modId xmlns:p14="http://schemas.microsoft.com/office/powerpoint/2010/main" val="3363041143"/>
              </p:ext>
            </p:extLst>
          </p:nvPr>
        </p:nvGraphicFramePr>
        <p:xfrm>
          <a:off x="204788" y="1166813"/>
          <a:ext cx="5281612" cy="3619500"/>
        </p:xfrm>
        <a:graphic>
          <a:graphicData uri="http://schemas.openxmlformats.org/drawingml/2006/chart">
            <c:chart xmlns:c="http://schemas.openxmlformats.org/drawingml/2006/chart" xmlns:r="http://schemas.openxmlformats.org/officeDocument/2006/relationships" r:id="rId43"/>
          </a:graphicData>
        </a:graphic>
      </p:graphicFrame>
      <p:cxnSp>
        <p:nvCxnSpPr>
          <p:cNvPr id="220" name="Straight Connector 219">
            <a:extLst>
              <a:ext uri="{FF2B5EF4-FFF2-40B4-BE49-F238E27FC236}">
                <a16:creationId xmlns:a16="http://schemas.microsoft.com/office/drawing/2014/main" id="{A32802A7-4893-4C22-9F24-F11B4AD05DAB}"/>
              </a:ext>
            </a:extLst>
          </p:cNvPr>
          <p:cNvCxnSpPr/>
          <p:nvPr>
            <p:custDataLst>
              <p:tags r:id="rId3"/>
            </p:custDataLst>
          </p:nvPr>
        </p:nvCxnSpPr>
        <p:spPr bwMode="white">
          <a:xfrm flipV="1">
            <a:off x="3910013" y="1257300"/>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1" name="Straight Connector 220">
            <a:extLst>
              <a:ext uri="{FF2B5EF4-FFF2-40B4-BE49-F238E27FC236}">
                <a16:creationId xmlns:a16="http://schemas.microsoft.com/office/drawing/2014/main" id="{7B44F509-1E73-40D6-9EDC-4BB5A2D0E688}"/>
              </a:ext>
            </a:extLst>
          </p:cNvPr>
          <p:cNvCxnSpPr/>
          <p:nvPr>
            <p:custDataLst>
              <p:tags r:id="rId4"/>
            </p:custDataLst>
          </p:nvPr>
        </p:nvCxnSpPr>
        <p:spPr bwMode="white">
          <a:xfrm>
            <a:off x="3910013" y="1257300"/>
            <a:ext cx="427038"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0E9A9C38-DCA2-4835-B823-3968110856FE}"/>
              </a:ext>
            </a:extLst>
          </p:cNvPr>
          <p:cNvCxnSpPr/>
          <p:nvPr>
            <p:custDataLst>
              <p:tags r:id="rId5"/>
            </p:custDataLst>
          </p:nvPr>
        </p:nvCxnSpPr>
        <p:spPr bwMode="white">
          <a:xfrm>
            <a:off x="4337050" y="1257300"/>
            <a:ext cx="0" cy="1125538"/>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2A74F965-1585-420E-8748-F2B15D7D90E6}"/>
              </a:ext>
            </a:extLst>
          </p:cNvPr>
          <p:cNvSpPr>
            <a:spLocks noGrp="1"/>
          </p:cNvSpPr>
          <p:nvPr>
            <p:custDataLst>
              <p:tags r:id="rId6"/>
            </p:custDataLst>
          </p:nvPr>
        </p:nvSpPr>
        <p:spPr bwMode="auto">
          <a:xfrm>
            <a:off x="3389313" y="4762500"/>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9C15DA0-A881-4896-9B78-3F29EE323074}" type="datetime'''A''''gu''''-''''''''''''2''''''''''''''''''''''''''''1'">
              <a:rPr lang="id-ID" altLang="en-US" sz="1400" smtClean="0"/>
              <a:pPr marL="0" indent="0" algn="r">
                <a:spcBef>
                  <a:spcPct val="0"/>
                </a:spcBef>
                <a:spcAft>
                  <a:spcPct val="0"/>
                </a:spcAft>
                <a:buNone/>
              </a:pPr>
              <a:t>Agu-21</a:t>
            </a:fld>
            <a:endParaRPr lang="id-ID" sz="1400" dirty="0"/>
          </a:p>
        </p:txBody>
      </p:sp>
      <p:sp>
        <p:nvSpPr>
          <p:cNvPr id="22" name="Text Placeholder 2">
            <a:extLst>
              <a:ext uri="{FF2B5EF4-FFF2-40B4-BE49-F238E27FC236}">
                <a16:creationId xmlns:a16="http://schemas.microsoft.com/office/drawing/2014/main" id="{ABD6DAD3-11BB-4B0C-88A5-D8B524A8581C}"/>
              </a:ext>
            </a:extLst>
          </p:cNvPr>
          <p:cNvSpPr>
            <a:spLocks noGrp="1"/>
          </p:cNvSpPr>
          <p:nvPr>
            <p:custDataLst>
              <p:tags r:id="rId7"/>
            </p:custDataLst>
          </p:nvPr>
        </p:nvSpPr>
        <p:spPr bwMode="auto">
          <a:xfrm>
            <a:off x="2109788" y="4762500"/>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A7740A-EDCC-4E0F-A46A-EF78DE3895FF}" type="datetime'''''''''Me''''''''''''''''i''-''2''''''''''1'''''''''''">
              <a:rPr lang="id-ID" altLang="en-US" sz="1400" smtClean="0"/>
              <a:pPr marL="0" indent="0" algn="r">
                <a:spcBef>
                  <a:spcPct val="0"/>
                </a:spcBef>
                <a:spcAft>
                  <a:spcPct val="0"/>
                </a:spcAft>
                <a:buNone/>
              </a:pPr>
              <a:t>Mei-21</a:t>
            </a:fld>
            <a:endParaRPr lang="id-ID" sz="1400" dirty="0"/>
          </a:p>
        </p:txBody>
      </p:sp>
      <p:sp>
        <p:nvSpPr>
          <p:cNvPr id="12" name="Text Placeholder 2">
            <a:extLst>
              <a:ext uri="{FF2B5EF4-FFF2-40B4-BE49-F238E27FC236}">
                <a16:creationId xmlns:a16="http://schemas.microsoft.com/office/drawing/2014/main" id="{8EED84C6-50E6-6C43-8031-AFF6268E0C06}"/>
              </a:ext>
            </a:extLst>
          </p:cNvPr>
          <p:cNvSpPr>
            <a:spLocks noGrp="1"/>
          </p:cNvSpPr>
          <p:nvPr>
            <p:custDataLst>
              <p:tags r:id="rId8"/>
            </p:custDataLst>
          </p:nvPr>
        </p:nvSpPr>
        <p:spPr bwMode="auto">
          <a:xfrm>
            <a:off x="404813" y="4762500"/>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6E7EEE7-22FF-4028-BB11-C93906E2B988}" type="datetime'''''''''J''''a''''''''''''''n-''''''2''''''''''1'''">
              <a:rPr lang="id-ID" altLang="en-US" sz="1400" smtClean="0"/>
              <a:pPr marL="0" indent="0" algn="r">
                <a:spcBef>
                  <a:spcPct val="0"/>
                </a:spcBef>
                <a:spcAft>
                  <a:spcPct val="0"/>
                </a:spcAft>
                <a:buNone/>
              </a:pPr>
              <a:t>Jan-21</a:t>
            </a:fld>
            <a:endParaRPr lang="id-ID" sz="1400" dirty="0"/>
          </a:p>
        </p:txBody>
      </p:sp>
      <p:sp>
        <p:nvSpPr>
          <p:cNvPr id="13" name="Text Placeholder 2">
            <a:extLst>
              <a:ext uri="{FF2B5EF4-FFF2-40B4-BE49-F238E27FC236}">
                <a16:creationId xmlns:a16="http://schemas.microsoft.com/office/drawing/2014/main" id="{8EED84C6-50E6-6C43-8031-AFF6268E0C06}"/>
              </a:ext>
            </a:extLst>
          </p:cNvPr>
          <p:cNvSpPr>
            <a:spLocks noGrp="1"/>
          </p:cNvSpPr>
          <p:nvPr>
            <p:custDataLst>
              <p:tags r:id="rId9"/>
            </p:custDataLst>
          </p:nvPr>
        </p:nvSpPr>
        <p:spPr bwMode="auto">
          <a:xfrm>
            <a:off x="830263" y="4762500"/>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7B9C45-8F1B-49FC-B4EE-8D0B12033450}" type="datetime'''F''''''''e''''''b''''''''-''2''''''''''1'''''''''''">
              <a:rPr lang="id-ID" altLang="en-US" sz="1400" smtClean="0"/>
              <a:pPr marL="0" indent="0" algn="r">
                <a:spcBef>
                  <a:spcPct val="0"/>
                </a:spcBef>
                <a:spcAft>
                  <a:spcPct val="0"/>
                </a:spcAft>
                <a:buNone/>
              </a:pPr>
              <a:t>Feb-21</a:t>
            </a:fld>
            <a:endParaRPr lang="id-ID" sz="1400" dirty="0"/>
          </a:p>
        </p:txBody>
      </p:sp>
      <p:sp>
        <p:nvSpPr>
          <p:cNvPr id="14" name="Text Placeholder 2">
            <a:extLst>
              <a:ext uri="{FF2B5EF4-FFF2-40B4-BE49-F238E27FC236}">
                <a16:creationId xmlns:a16="http://schemas.microsoft.com/office/drawing/2014/main" id="{8EED84C6-50E6-6C43-8031-AFF6268E0C06}"/>
              </a:ext>
            </a:extLst>
          </p:cNvPr>
          <p:cNvSpPr>
            <a:spLocks noGrp="1"/>
          </p:cNvSpPr>
          <p:nvPr>
            <p:custDataLst>
              <p:tags r:id="rId10"/>
            </p:custDataLst>
          </p:nvPr>
        </p:nvSpPr>
        <p:spPr bwMode="auto">
          <a:xfrm>
            <a:off x="1257300" y="4762500"/>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A60FDFA-137E-4699-898B-91857F3CCFDD}" type="datetime'''M''''''''''''''''a''r''''''-''''''''''''''2''1'''">
              <a:rPr lang="id-ID" altLang="en-US" sz="1400" smtClean="0"/>
              <a:pPr marL="0" indent="0" algn="r">
                <a:spcBef>
                  <a:spcPct val="0"/>
                </a:spcBef>
                <a:spcAft>
                  <a:spcPct val="0"/>
                </a:spcAft>
                <a:buNone/>
              </a:pPr>
              <a:t>Mar-21</a:t>
            </a:fld>
            <a:endParaRPr lang="id-ID" sz="1400" dirty="0"/>
          </a:p>
        </p:txBody>
      </p:sp>
      <p:sp>
        <p:nvSpPr>
          <p:cNvPr id="24" name="Text Placeholder 2">
            <a:extLst>
              <a:ext uri="{FF2B5EF4-FFF2-40B4-BE49-F238E27FC236}">
                <a16:creationId xmlns:a16="http://schemas.microsoft.com/office/drawing/2014/main" id="{24BD71C0-B5E9-4563-BAE9-222503BFAE45}"/>
              </a:ext>
            </a:extLst>
          </p:cNvPr>
          <p:cNvSpPr>
            <a:spLocks noGrp="1"/>
          </p:cNvSpPr>
          <p:nvPr>
            <p:custDataLst>
              <p:tags r:id="rId11"/>
            </p:custDataLst>
          </p:nvPr>
        </p:nvSpPr>
        <p:spPr bwMode="auto">
          <a:xfrm>
            <a:off x="2962275" y="4762500"/>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76E47B2-88D3-469D-A026-01001C86D8C9}" type="datetime'''''''''''''''J''''''''''u''''''''''''''''''l''''''-''21'''">
              <a:rPr lang="id-ID" altLang="en-US" sz="1400" smtClean="0"/>
              <a:pPr marL="0" indent="0" algn="r">
                <a:spcBef>
                  <a:spcPct val="0"/>
                </a:spcBef>
                <a:spcAft>
                  <a:spcPct val="0"/>
                </a:spcAft>
                <a:buNone/>
              </a:pPr>
              <a:t>Jul-21</a:t>
            </a:fld>
            <a:endParaRPr lang="id-ID" sz="1400" dirty="0"/>
          </a:p>
        </p:txBody>
      </p:sp>
      <p:sp>
        <p:nvSpPr>
          <p:cNvPr id="23" name="Text Placeholder 2">
            <a:extLst>
              <a:ext uri="{FF2B5EF4-FFF2-40B4-BE49-F238E27FC236}">
                <a16:creationId xmlns:a16="http://schemas.microsoft.com/office/drawing/2014/main" id="{1FBC330A-837D-4C79-9341-F05AFC98752C}"/>
              </a:ext>
            </a:extLst>
          </p:cNvPr>
          <p:cNvSpPr>
            <a:spLocks noGrp="1"/>
          </p:cNvSpPr>
          <p:nvPr>
            <p:custDataLst>
              <p:tags r:id="rId12"/>
            </p:custDataLst>
          </p:nvPr>
        </p:nvSpPr>
        <p:spPr bwMode="auto">
          <a:xfrm>
            <a:off x="2536825" y="4762500"/>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7F5455-E1FB-4126-B4BF-4797C3C49164}" type="datetime'Ju''n''''''-2''''''''''''''''''''''''1'''''''''">
              <a:rPr lang="id-ID" altLang="en-US" sz="1400" smtClean="0"/>
              <a:pPr marL="0" indent="0" algn="r">
                <a:spcBef>
                  <a:spcPct val="0"/>
                </a:spcBef>
                <a:spcAft>
                  <a:spcPct val="0"/>
                </a:spcAft>
                <a:buNone/>
              </a:pPr>
              <a:t>Jun-21</a:t>
            </a:fld>
            <a:endParaRPr lang="id-ID" sz="1400" dirty="0"/>
          </a:p>
        </p:txBody>
      </p:sp>
      <p:sp>
        <p:nvSpPr>
          <p:cNvPr id="21" name="Text Placeholder 2">
            <a:extLst>
              <a:ext uri="{FF2B5EF4-FFF2-40B4-BE49-F238E27FC236}">
                <a16:creationId xmlns:a16="http://schemas.microsoft.com/office/drawing/2014/main" id="{11A807BD-4E36-4B5E-8272-DC1905995CD9}"/>
              </a:ext>
            </a:extLst>
          </p:cNvPr>
          <p:cNvSpPr>
            <a:spLocks noGrp="1"/>
          </p:cNvSpPr>
          <p:nvPr>
            <p:custDataLst>
              <p:tags r:id="rId13"/>
            </p:custDataLst>
          </p:nvPr>
        </p:nvSpPr>
        <p:spPr bwMode="auto">
          <a:xfrm>
            <a:off x="1682750" y="4762500"/>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793415C-FA07-45EA-8248-D9224B471C58}" type="datetime'''''''''A''''''''''''pr''''''''''''''''''''-2''''''''''1'''''">
              <a:rPr lang="id-ID" altLang="en-US" sz="1400" smtClean="0"/>
              <a:pPr marL="0" indent="0" algn="r">
                <a:spcBef>
                  <a:spcPct val="0"/>
                </a:spcBef>
                <a:spcAft>
                  <a:spcPct val="0"/>
                </a:spcAft>
                <a:buNone/>
              </a:pPr>
              <a:t>Apr-21</a:t>
            </a:fld>
            <a:endParaRPr lang="id-ID" sz="1400" dirty="0"/>
          </a:p>
        </p:txBody>
      </p:sp>
      <p:sp>
        <p:nvSpPr>
          <p:cNvPr id="26" name="Text Placeholder 2">
            <a:extLst>
              <a:ext uri="{FF2B5EF4-FFF2-40B4-BE49-F238E27FC236}">
                <a16:creationId xmlns:a16="http://schemas.microsoft.com/office/drawing/2014/main" id="{982437E2-766A-4372-8369-97FED3608238}"/>
              </a:ext>
            </a:extLst>
          </p:cNvPr>
          <p:cNvSpPr>
            <a:spLocks noGrp="1"/>
          </p:cNvSpPr>
          <p:nvPr>
            <p:custDataLst>
              <p:tags r:id="rId14"/>
            </p:custDataLst>
          </p:nvPr>
        </p:nvSpPr>
        <p:spPr bwMode="auto">
          <a:xfrm>
            <a:off x="3814763"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090FACF-5AA4-4FE7-96FC-1B4569519256}" type="datetime'''S''''e''''''p''''''''''-''''2''''''''1'''''''''''''''''''''">
              <a:rPr lang="id-ID" altLang="en-US" sz="1400" smtClean="0"/>
              <a:pPr marL="0" indent="0" algn="r">
                <a:spcBef>
                  <a:spcPct val="0"/>
                </a:spcBef>
                <a:spcAft>
                  <a:spcPct val="0"/>
                </a:spcAft>
                <a:buNone/>
              </a:pPr>
              <a:t>Sep-21</a:t>
            </a:fld>
            <a:endParaRPr lang="id-ID" sz="1400" dirty="0"/>
          </a:p>
        </p:txBody>
      </p:sp>
      <p:sp>
        <p:nvSpPr>
          <p:cNvPr id="27" name="Text Placeholder 2">
            <a:extLst>
              <a:ext uri="{FF2B5EF4-FFF2-40B4-BE49-F238E27FC236}">
                <a16:creationId xmlns:a16="http://schemas.microsoft.com/office/drawing/2014/main" id="{0D519187-7BE6-4836-BDD5-37FF379BE68E}"/>
              </a:ext>
            </a:extLst>
          </p:cNvPr>
          <p:cNvSpPr>
            <a:spLocks noGrp="1"/>
          </p:cNvSpPr>
          <p:nvPr>
            <p:custDataLst>
              <p:tags r:id="rId15"/>
            </p:custDataLst>
          </p:nvPr>
        </p:nvSpPr>
        <p:spPr bwMode="auto">
          <a:xfrm>
            <a:off x="4241800" y="4762500"/>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7A59627-2FC0-446B-BBD0-7C98BD98D41B}" type="datetime'''O''k''''''''''''t-''''''''''''''''''''''''''''''''21'''''''">
              <a:rPr lang="id-ID" altLang="en-US" sz="1400" smtClean="0"/>
              <a:pPr marL="0" indent="0" algn="r">
                <a:spcBef>
                  <a:spcPct val="0"/>
                </a:spcBef>
                <a:spcAft>
                  <a:spcPct val="0"/>
                </a:spcAft>
                <a:buNone/>
              </a:pPr>
              <a:t>Okt-21</a:t>
            </a:fld>
            <a:endParaRPr lang="id-ID" sz="1400" dirty="0"/>
          </a:p>
        </p:txBody>
      </p:sp>
      <p:sp>
        <p:nvSpPr>
          <p:cNvPr id="28" name="Text Placeholder 2">
            <a:extLst>
              <a:ext uri="{FF2B5EF4-FFF2-40B4-BE49-F238E27FC236}">
                <a16:creationId xmlns:a16="http://schemas.microsoft.com/office/drawing/2014/main" id="{DA6908E2-595B-4EDE-BB21-4F7683D090E6}"/>
              </a:ext>
            </a:extLst>
          </p:cNvPr>
          <p:cNvSpPr>
            <a:spLocks noGrp="1"/>
          </p:cNvSpPr>
          <p:nvPr>
            <p:custDataLst>
              <p:tags r:id="rId16"/>
            </p:custDataLst>
          </p:nvPr>
        </p:nvSpPr>
        <p:spPr bwMode="auto">
          <a:xfrm>
            <a:off x="4667250"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84230F-7CEB-4AE8-A64A-937B2385BD72}" type="datetime'''''''''''''No''v''''''-''''''''''''''21'''''''''''''''">
              <a:rPr lang="id-ID" altLang="en-US" sz="1400" smtClean="0"/>
              <a:pPr marL="0" indent="0" algn="r">
                <a:spcBef>
                  <a:spcPct val="0"/>
                </a:spcBef>
                <a:spcAft>
                  <a:spcPct val="0"/>
                </a:spcAft>
                <a:buNone/>
              </a:pPr>
              <a:t>Nov-21</a:t>
            </a:fld>
            <a:endParaRPr lang="id-ID" sz="1400" dirty="0"/>
          </a:p>
        </p:txBody>
      </p:sp>
      <p:sp>
        <p:nvSpPr>
          <p:cNvPr id="29" name="Text Placeholder 2">
            <a:extLst>
              <a:ext uri="{FF2B5EF4-FFF2-40B4-BE49-F238E27FC236}">
                <a16:creationId xmlns:a16="http://schemas.microsoft.com/office/drawing/2014/main" id="{1A27552E-CB0C-4BA4-9E23-3601BDF3B416}"/>
              </a:ext>
            </a:extLst>
          </p:cNvPr>
          <p:cNvSpPr>
            <a:spLocks noGrp="1"/>
          </p:cNvSpPr>
          <p:nvPr>
            <p:custDataLst>
              <p:tags r:id="rId17"/>
            </p:custDataLst>
          </p:nvPr>
        </p:nvSpPr>
        <p:spPr bwMode="auto">
          <a:xfrm>
            <a:off x="5094288"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79E8D8C-0551-483F-94CE-5A15667539CA}" type="datetime'D''''e''''''''''s''''''''-''''''''2''''''''''1'''''''''''''">
              <a:rPr lang="id-ID" altLang="en-US" sz="1400" smtClean="0"/>
              <a:pPr marL="0" indent="0" algn="r">
                <a:spcBef>
                  <a:spcPct val="0"/>
                </a:spcBef>
                <a:spcAft>
                  <a:spcPct val="0"/>
                </a:spcAft>
                <a:buNone/>
              </a:pPr>
              <a:t>Des-21</a:t>
            </a:fld>
            <a:endParaRPr lang="id-ID" sz="1400" dirty="0"/>
          </a:p>
        </p:txBody>
      </p:sp>
      <p:sp>
        <p:nvSpPr>
          <p:cNvPr id="219" name="Text Placeholder 2">
            <a:extLst>
              <a:ext uri="{FF2B5EF4-FFF2-40B4-BE49-F238E27FC236}">
                <a16:creationId xmlns:a16="http://schemas.microsoft.com/office/drawing/2014/main" id="{8EED84C6-50E6-6C43-8031-AFF6268E0C06}"/>
              </a:ext>
            </a:extLst>
          </p:cNvPr>
          <p:cNvSpPr>
            <a:spLocks noGrp="1"/>
          </p:cNvSpPr>
          <p:nvPr>
            <p:custDataLst>
              <p:tags r:id="rId18"/>
            </p:custDataLst>
          </p:nvPr>
        </p:nvSpPr>
        <p:spPr bwMode="auto">
          <a:xfrm>
            <a:off x="3857625" y="1120775"/>
            <a:ext cx="530225"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FEE48DD-EB1F-4FF6-BACC-2B6E15AA5725}" type="datetime'''-''''3''''''''''''''''''''''''''''''1''''''''''%'''''''">
              <a:rPr lang="id-ID" altLang="en-US" sz="1400" b="1" smtClean="0">
                <a:effectLst/>
              </a:rPr>
              <a:pPr/>
              <a:t>-31%</a:t>
            </a:fld>
            <a:endParaRPr lang="id-ID" sz="1400" b="1" dirty="0"/>
          </a:p>
        </p:txBody>
      </p:sp>
      <p:sp>
        <p:nvSpPr>
          <p:cNvPr id="150" name="Rectangle 149">
            <a:extLst>
              <a:ext uri="{FF2B5EF4-FFF2-40B4-BE49-F238E27FC236}">
                <a16:creationId xmlns:a16="http://schemas.microsoft.com/office/drawing/2014/main" id="{111DC0FB-231C-4C82-99B9-8CC7A0FAD0A6}"/>
              </a:ext>
            </a:extLst>
          </p:cNvPr>
          <p:cNvSpPr/>
          <p:nvPr>
            <p:custDataLst>
              <p:tags r:id="rId19"/>
            </p:custDataLst>
          </p:nvPr>
        </p:nvSpPr>
        <p:spPr bwMode="auto">
          <a:xfrm>
            <a:off x="358775" y="5553075"/>
            <a:ext cx="250825" cy="187325"/>
          </a:xfrm>
          <a:prstGeom prst="rect">
            <a:avLst/>
          </a:prstGeom>
          <a:solidFill>
            <a:srgbClr val="F82368"/>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ext Placeholder 2">
            <a:extLst>
              <a:ext uri="{FF2B5EF4-FFF2-40B4-BE49-F238E27FC236}">
                <a16:creationId xmlns:a16="http://schemas.microsoft.com/office/drawing/2014/main" id="{8EED84C6-50E6-6C43-8031-AFF6268E0C06}"/>
              </a:ext>
            </a:extLst>
          </p:cNvPr>
          <p:cNvSpPr>
            <a:spLocks noGrp="1"/>
          </p:cNvSpPr>
          <p:nvPr>
            <p:custDataLst>
              <p:tags r:id="rId20"/>
            </p:custDataLst>
          </p:nvPr>
        </p:nvSpPr>
        <p:spPr bwMode="auto">
          <a:xfrm>
            <a:off x="660400" y="5564188"/>
            <a:ext cx="21590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id-ID" altLang="en-US" sz="1400" dirty="0"/>
              <a:t>UB</a:t>
            </a:r>
            <a:endParaRPr lang="id-ID" sz="1400" dirty="0"/>
          </a:p>
        </p:txBody>
      </p:sp>
      <p:graphicFrame>
        <p:nvGraphicFramePr>
          <p:cNvPr id="72" name="Chart 71">
            <a:extLst>
              <a:ext uri="{FF2B5EF4-FFF2-40B4-BE49-F238E27FC236}">
                <a16:creationId xmlns:a16="http://schemas.microsoft.com/office/drawing/2014/main" id="{84B081EB-097B-4B1E-BB67-2207D6FD10BE}"/>
              </a:ext>
            </a:extLst>
          </p:cNvPr>
          <p:cNvGraphicFramePr/>
          <p:nvPr>
            <p:custDataLst>
              <p:tags r:id="rId21"/>
            </p:custDataLst>
            <p:extLst>
              <p:ext uri="{D42A27DB-BD31-4B8C-83A1-F6EECF244321}">
                <p14:modId xmlns:p14="http://schemas.microsoft.com/office/powerpoint/2010/main" val="2930055910"/>
              </p:ext>
            </p:extLst>
          </p:nvPr>
        </p:nvGraphicFramePr>
        <p:xfrm>
          <a:off x="6523038" y="1166813"/>
          <a:ext cx="5281612" cy="3619500"/>
        </p:xfrm>
        <a:graphic>
          <a:graphicData uri="http://schemas.openxmlformats.org/drawingml/2006/chart">
            <c:chart xmlns:c="http://schemas.openxmlformats.org/drawingml/2006/chart" xmlns:r="http://schemas.openxmlformats.org/officeDocument/2006/relationships" r:id="rId44"/>
          </a:graphicData>
        </a:graphic>
      </p:graphicFrame>
      <p:cxnSp>
        <p:nvCxnSpPr>
          <p:cNvPr id="260" name="Straight Connector 259">
            <a:extLst>
              <a:ext uri="{FF2B5EF4-FFF2-40B4-BE49-F238E27FC236}">
                <a16:creationId xmlns:a16="http://schemas.microsoft.com/office/drawing/2014/main" id="{8AD04E07-39E0-40FD-BB77-5D4261B5D71F}"/>
              </a:ext>
            </a:extLst>
          </p:cNvPr>
          <p:cNvCxnSpPr/>
          <p:nvPr>
            <p:custDataLst>
              <p:tags r:id="rId22"/>
            </p:custDataLst>
          </p:nvPr>
        </p:nvCxnSpPr>
        <p:spPr bwMode="white">
          <a:xfrm>
            <a:off x="10655300" y="1393825"/>
            <a:ext cx="0" cy="12065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165B381D-14C5-4937-966A-B63E260FB9B6}"/>
              </a:ext>
            </a:extLst>
          </p:cNvPr>
          <p:cNvCxnSpPr/>
          <p:nvPr>
            <p:custDataLst>
              <p:tags r:id="rId23"/>
            </p:custDataLst>
          </p:nvPr>
        </p:nvCxnSpPr>
        <p:spPr bwMode="white">
          <a:xfrm flipV="1">
            <a:off x="10228263" y="1393825"/>
            <a:ext cx="0" cy="21272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E05ACA46-2316-4EA1-A39B-2EC8D15172AF}"/>
              </a:ext>
            </a:extLst>
          </p:cNvPr>
          <p:cNvCxnSpPr/>
          <p:nvPr>
            <p:custDataLst>
              <p:tags r:id="rId24"/>
            </p:custDataLst>
          </p:nvPr>
        </p:nvCxnSpPr>
        <p:spPr bwMode="white">
          <a:xfrm>
            <a:off x="10228263" y="1393825"/>
            <a:ext cx="427038"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65" name="Text Placeholder 2">
            <a:extLst>
              <a:ext uri="{FF2B5EF4-FFF2-40B4-BE49-F238E27FC236}">
                <a16:creationId xmlns:a16="http://schemas.microsoft.com/office/drawing/2014/main" id="{0F42859D-2893-4ACB-B9F3-8E92735BC9CC}"/>
              </a:ext>
            </a:extLst>
          </p:cNvPr>
          <p:cNvSpPr>
            <a:spLocks noGrp="1"/>
          </p:cNvSpPr>
          <p:nvPr>
            <p:custDataLst>
              <p:tags r:id="rId25"/>
            </p:custDataLst>
          </p:nvPr>
        </p:nvSpPr>
        <p:spPr bwMode="auto">
          <a:xfrm>
            <a:off x="7575550" y="4762500"/>
            <a:ext cx="192088" cy="5397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831FB45-9FFA-4C7B-95E2-4FB6369B9422}" type="datetime'M''''''''ar''-2''''''''''''''''''''''''''''''''''''''''1'''">
              <a:rPr lang="id-ID" altLang="en-US" sz="1400" smtClean="0"/>
              <a:pPr/>
              <a:t>Mar-21</a:t>
            </a:fld>
            <a:endParaRPr lang="id-ID" sz="1400" dirty="0"/>
          </a:p>
        </p:txBody>
      </p:sp>
      <p:sp>
        <p:nvSpPr>
          <p:cNvPr id="264" name="Text Placeholder 2">
            <a:extLst>
              <a:ext uri="{FF2B5EF4-FFF2-40B4-BE49-F238E27FC236}">
                <a16:creationId xmlns:a16="http://schemas.microsoft.com/office/drawing/2014/main" id="{E481B6FF-7525-447D-A656-E0A67A9A60A3}"/>
              </a:ext>
            </a:extLst>
          </p:cNvPr>
          <p:cNvSpPr>
            <a:spLocks noGrp="1"/>
          </p:cNvSpPr>
          <p:nvPr>
            <p:custDataLst>
              <p:tags r:id="rId26"/>
            </p:custDataLst>
          </p:nvPr>
        </p:nvSpPr>
        <p:spPr bwMode="auto">
          <a:xfrm>
            <a:off x="6723063" y="4762500"/>
            <a:ext cx="192088" cy="5048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3566B2D-F283-4674-AE3D-99F35F7AB1A2}" type="datetime'''''''J''''''''''''''''''a''''''n''''''''''''-21'''''''''">
              <a:rPr lang="id-ID" altLang="en-US" sz="1400" smtClean="0"/>
              <a:pPr/>
              <a:t>Jan-21</a:t>
            </a:fld>
            <a:endParaRPr lang="id-ID" sz="1400" dirty="0"/>
          </a:p>
        </p:txBody>
      </p:sp>
      <p:sp>
        <p:nvSpPr>
          <p:cNvPr id="267" name="Text Placeholder 2">
            <a:extLst>
              <a:ext uri="{FF2B5EF4-FFF2-40B4-BE49-F238E27FC236}">
                <a16:creationId xmlns:a16="http://schemas.microsoft.com/office/drawing/2014/main" id="{4ECF9506-4C64-4EF5-AEA8-68C5D133A5DE}"/>
              </a:ext>
            </a:extLst>
          </p:cNvPr>
          <p:cNvSpPr>
            <a:spLocks noGrp="1"/>
          </p:cNvSpPr>
          <p:nvPr>
            <p:custDataLst>
              <p:tags r:id="rId27"/>
            </p:custDataLst>
          </p:nvPr>
        </p:nvSpPr>
        <p:spPr bwMode="auto">
          <a:xfrm>
            <a:off x="8001000" y="4762500"/>
            <a:ext cx="192088" cy="49212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DAFECEF-9186-4EE4-82CF-B665E6C886DD}" type="datetime'''''''''A''p''''''r''-''''''''''2''''''''''''1'''''''''''">
              <a:rPr lang="id-ID" altLang="en-US" sz="1400" smtClean="0"/>
              <a:pPr/>
              <a:t>Apr-21</a:t>
            </a:fld>
            <a:endParaRPr lang="id-ID" sz="1400" dirty="0"/>
          </a:p>
        </p:txBody>
      </p:sp>
      <p:sp>
        <p:nvSpPr>
          <p:cNvPr id="266" name="Text Placeholder 2">
            <a:extLst>
              <a:ext uri="{FF2B5EF4-FFF2-40B4-BE49-F238E27FC236}">
                <a16:creationId xmlns:a16="http://schemas.microsoft.com/office/drawing/2014/main" id="{38D7DDA4-3DFF-4A83-840A-27E297AD0E7F}"/>
              </a:ext>
            </a:extLst>
          </p:cNvPr>
          <p:cNvSpPr>
            <a:spLocks noGrp="1"/>
          </p:cNvSpPr>
          <p:nvPr>
            <p:custDataLst>
              <p:tags r:id="rId28"/>
            </p:custDataLst>
          </p:nvPr>
        </p:nvSpPr>
        <p:spPr bwMode="auto">
          <a:xfrm>
            <a:off x="7148513" y="4762500"/>
            <a:ext cx="192088" cy="5222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C84CAA6-3DF4-4D02-BBC3-BB9DCA79D171}" type="datetime'''''''''''''''''''''''''''''F''eb''''''''''-''''''2''''''1'">
              <a:rPr lang="id-ID" altLang="en-US" sz="1400" smtClean="0"/>
              <a:pPr/>
              <a:t>Feb-21</a:t>
            </a:fld>
            <a:endParaRPr lang="id-ID" sz="1400" dirty="0"/>
          </a:p>
        </p:txBody>
      </p:sp>
      <p:sp>
        <p:nvSpPr>
          <p:cNvPr id="268" name="Text Placeholder 2">
            <a:extLst>
              <a:ext uri="{FF2B5EF4-FFF2-40B4-BE49-F238E27FC236}">
                <a16:creationId xmlns:a16="http://schemas.microsoft.com/office/drawing/2014/main" id="{5C279A43-08F1-48E4-955A-676AC94D6DAB}"/>
              </a:ext>
            </a:extLst>
          </p:cNvPr>
          <p:cNvSpPr>
            <a:spLocks noGrp="1"/>
          </p:cNvSpPr>
          <p:nvPr>
            <p:custDataLst>
              <p:tags r:id="rId29"/>
            </p:custDataLst>
          </p:nvPr>
        </p:nvSpPr>
        <p:spPr bwMode="auto">
          <a:xfrm>
            <a:off x="8428038" y="4762500"/>
            <a:ext cx="192088" cy="525463"/>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2C7A48C-23AF-4D2E-8D9B-3B0B116511C2}" type="datetime'''''''Mei''-''''''''''''''2''''''''''''1'''''''''''''''''''">
              <a:rPr lang="id-ID" altLang="en-US" sz="1400" smtClean="0"/>
              <a:pPr/>
              <a:t>Mei-21</a:t>
            </a:fld>
            <a:endParaRPr lang="id-ID" sz="1400" dirty="0"/>
          </a:p>
        </p:txBody>
      </p:sp>
      <p:sp>
        <p:nvSpPr>
          <p:cNvPr id="269" name="Text Placeholder 2">
            <a:extLst>
              <a:ext uri="{FF2B5EF4-FFF2-40B4-BE49-F238E27FC236}">
                <a16:creationId xmlns:a16="http://schemas.microsoft.com/office/drawing/2014/main" id="{9ADD6854-4FA4-411C-98BD-79A5DD18572D}"/>
              </a:ext>
            </a:extLst>
          </p:cNvPr>
          <p:cNvSpPr>
            <a:spLocks noGrp="1"/>
          </p:cNvSpPr>
          <p:nvPr>
            <p:custDataLst>
              <p:tags r:id="rId30"/>
            </p:custDataLst>
          </p:nvPr>
        </p:nvSpPr>
        <p:spPr bwMode="auto">
          <a:xfrm>
            <a:off x="8855075" y="4762500"/>
            <a:ext cx="192088" cy="50800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D26D4B-F3A0-4DE6-AF5C-9FB1E796E3D6}" type="datetime'''''''''J''''''''''''''''''''''''u''''n''''''''-''''2''''''1'">
              <a:rPr lang="id-ID" altLang="en-US" sz="1400" smtClean="0"/>
              <a:pPr/>
              <a:t>Jun-21</a:t>
            </a:fld>
            <a:endParaRPr lang="id-ID" sz="1400" dirty="0"/>
          </a:p>
        </p:txBody>
      </p:sp>
      <p:sp>
        <p:nvSpPr>
          <p:cNvPr id="262" name="Text Placeholder 2">
            <a:extLst>
              <a:ext uri="{FF2B5EF4-FFF2-40B4-BE49-F238E27FC236}">
                <a16:creationId xmlns:a16="http://schemas.microsoft.com/office/drawing/2014/main" id="{B2F728A7-245E-409C-B303-478D2996A609}"/>
              </a:ext>
            </a:extLst>
          </p:cNvPr>
          <p:cNvSpPr>
            <a:spLocks noGrp="1"/>
          </p:cNvSpPr>
          <p:nvPr>
            <p:custDataLst>
              <p:tags r:id="rId31"/>
            </p:custDataLst>
          </p:nvPr>
        </p:nvSpPr>
        <p:spPr bwMode="auto">
          <a:xfrm>
            <a:off x="9280525" y="4762500"/>
            <a:ext cx="192088" cy="4524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206310-7653-4D9E-AE7C-A530687B60A9}" type="datetime'''''''J''''''''''u''''''''''''''''''''''''l-2''''''''''1'''''">
              <a:rPr lang="id-ID" altLang="en-US" sz="1400" smtClean="0"/>
              <a:pPr/>
              <a:t>Jul-21</a:t>
            </a:fld>
            <a:endParaRPr lang="id-ID" sz="1400" dirty="0"/>
          </a:p>
        </p:txBody>
      </p:sp>
      <p:sp>
        <p:nvSpPr>
          <p:cNvPr id="263" name="Text Placeholder 2">
            <a:extLst>
              <a:ext uri="{FF2B5EF4-FFF2-40B4-BE49-F238E27FC236}">
                <a16:creationId xmlns:a16="http://schemas.microsoft.com/office/drawing/2014/main" id="{0610333B-6F9E-4072-906C-0C66622D366B}"/>
              </a:ext>
            </a:extLst>
          </p:cNvPr>
          <p:cNvSpPr>
            <a:spLocks noGrp="1"/>
          </p:cNvSpPr>
          <p:nvPr>
            <p:custDataLst>
              <p:tags r:id="rId32"/>
            </p:custDataLst>
          </p:nvPr>
        </p:nvSpPr>
        <p:spPr bwMode="auto">
          <a:xfrm>
            <a:off x="9707563" y="4762500"/>
            <a:ext cx="192088" cy="5286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6A77E9A-F928-43C3-9935-187AB21F56AF}" type="datetime'''A''''''''''''''g''''u''''''''''-''''''''2''''1'''''">
              <a:rPr lang="id-ID" altLang="en-US" sz="1400" smtClean="0"/>
              <a:pPr/>
              <a:t>Agu-21</a:t>
            </a:fld>
            <a:endParaRPr lang="id-ID" sz="1400" dirty="0"/>
          </a:p>
        </p:txBody>
      </p:sp>
      <p:sp>
        <p:nvSpPr>
          <p:cNvPr id="270" name="Text Placeholder 2">
            <a:extLst>
              <a:ext uri="{FF2B5EF4-FFF2-40B4-BE49-F238E27FC236}">
                <a16:creationId xmlns:a16="http://schemas.microsoft.com/office/drawing/2014/main" id="{07F11B65-268C-40FA-9358-AFF7A7849F29}"/>
              </a:ext>
            </a:extLst>
          </p:cNvPr>
          <p:cNvSpPr>
            <a:spLocks noGrp="1"/>
          </p:cNvSpPr>
          <p:nvPr>
            <p:custDataLst>
              <p:tags r:id="rId33"/>
            </p:custDataLst>
          </p:nvPr>
        </p:nvSpPr>
        <p:spPr bwMode="auto">
          <a:xfrm>
            <a:off x="10133013"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EA9C381-2778-4B57-AEC0-9BE84002E139}" type="datetime'''S''''e''''''p''''-''''''''''''''''''''''''''2''1'''">
              <a:rPr lang="id-ID" altLang="en-US" sz="1400" smtClean="0"/>
              <a:pPr/>
              <a:t>Sep-21</a:t>
            </a:fld>
            <a:endParaRPr lang="id-ID" sz="1400" dirty="0"/>
          </a:p>
        </p:txBody>
      </p:sp>
      <p:sp>
        <p:nvSpPr>
          <p:cNvPr id="271" name="Text Placeholder 2">
            <a:extLst>
              <a:ext uri="{FF2B5EF4-FFF2-40B4-BE49-F238E27FC236}">
                <a16:creationId xmlns:a16="http://schemas.microsoft.com/office/drawing/2014/main" id="{949CB9BF-547E-4FC9-9DF2-5D26C218209F}"/>
              </a:ext>
            </a:extLst>
          </p:cNvPr>
          <p:cNvSpPr>
            <a:spLocks noGrp="1"/>
          </p:cNvSpPr>
          <p:nvPr>
            <p:custDataLst>
              <p:tags r:id="rId34"/>
            </p:custDataLst>
          </p:nvPr>
        </p:nvSpPr>
        <p:spPr bwMode="auto">
          <a:xfrm>
            <a:off x="10560050" y="4762500"/>
            <a:ext cx="192088" cy="50323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3008FCA-81C7-4C4C-A3DA-E6533D69CC09}" type="datetime'''O''k''''''''t''''''''-2''''''''''''''''''''1'''''">
              <a:rPr lang="id-ID" altLang="en-US" sz="1400" smtClean="0"/>
              <a:pPr/>
              <a:t>Okt-21</a:t>
            </a:fld>
            <a:endParaRPr lang="id-ID" sz="1400" dirty="0"/>
          </a:p>
        </p:txBody>
      </p:sp>
      <p:sp>
        <p:nvSpPr>
          <p:cNvPr id="272" name="Text Placeholder 2">
            <a:extLst>
              <a:ext uri="{FF2B5EF4-FFF2-40B4-BE49-F238E27FC236}">
                <a16:creationId xmlns:a16="http://schemas.microsoft.com/office/drawing/2014/main" id="{04D63519-0621-45BA-8539-9F15ECA49DA1}"/>
              </a:ext>
            </a:extLst>
          </p:cNvPr>
          <p:cNvSpPr>
            <a:spLocks noGrp="1"/>
          </p:cNvSpPr>
          <p:nvPr>
            <p:custDataLst>
              <p:tags r:id="rId35"/>
            </p:custDataLst>
          </p:nvPr>
        </p:nvSpPr>
        <p:spPr bwMode="auto">
          <a:xfrm>
            <a:off x="10985500"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0EB86F5-7114-4BAD-9CE8-BAB4B748FEFF}" type="datetime'''''''N''o''''''''''''v''''''''''''-''''''''''2''''''''1'''''">
              <a:rPr lang="id-ID" altLang="en-US" sz="1400" smtClean="0"/>
              <a:pPr/>
              <a:t>Nov-21</a:t>
            </a:fld>
            <a:endParaRPr lang="id-ID" sz="1400" dirty="0"/>
          </a:p>
        </p:txBody>
      </p:sp>
      <p:sp>
        <p:nvSpPr>
          <p:cNvPr id="273" name="Text Placeholder 2">
            <a:extLst>
              <a:ext uri="{FF2B5EF4-FFF2-40B4-BE49-F238E27FC236}">
                <a16:creationId xmlns:a16="http://schemas.microsoft.com/office/drawing/2014/main" id="{30410AB9-6900-4AEA-9357-A8FFCACBD8DC}"/>
              </a:ext>
            </a:extLst>
          </p:cNvPr>
          <p:cNvSpPr>
            <a:spLocks noGrp="1"/>
          </p:cNvSpPr>
          <p:nvPr>
            <p:custDataLst>
              <p:tags r:id="rId36"/>
            </p:custDataLst>
          </p:nvPr>
        </p:nvSpPr>
        <p:spPr bwMode="auto">
          <a:xfrm>
            <a:off x="11412538" y="4762500"/>
            <a:ext cx="192088" cy="536575"/>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vert270"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3FE54E-E697-498B-AAC1-4254F7F64498}" type="datetime'''D''''''''e''''''s''''-''21'''''''''">
              <a:rPr lang="id-ID" altLang="en-US" sz="1400" smtClean="0"/>
              <a:pPr/>
              <a:t>Des-21</a:t>
            </a:fld>
            <a:endParaRPr lang="id-ID" sz="1400" dirty="0"/>
          </a:p>
        </p:txBody>
      </p:sp>
      <p:sp>
        <p:nvSpPr>
          <p:cNvPr id="278" name="Text Placeholder 2">
            <a:extLst>
              <a:ext uri="{FF2B5EF4-FFF2-40B4-BE49-F238E27FC236}">
                <a16:creationId xmlns:a16="http://schemas.microsoft.com/office/drawing/2014/main" id="{1144C241-B3B2-438A-B463-8417E4EE8B6E}"/>
              </a:ext>
            </a:extLst>
          </p:cNvPr>
          <p:cNvSpPr>
            <a:spLocks noGrp="1"/>
          </p:cNvSpPr>
          <p:nvPr>
            <p:custDataLst>
              <p:tags r:id="rId37"/>
            </p:custDataLst>
          </p:nvPr>
        </p:nvSpPr>
        <p:spPr bwMode="auto">
          <a:xfrm>
            <a:off x="10171113" y="1257300"/>
            <a:ext cx="541338"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8E46683-36AD-4D7B-B8E4-74C3D0385BF8}" type="datetime'''''''''''-35''''''''''''''''''''''''''''''''%'''''''''''''''">
              <a:rPr lang="id-ID" altLang="en-US" sz="1400" b="1" smtClean="0">
                <a:effectLst/>
              </a:rPr>
              <a:pPr/>
              <a:t>-35%</a:t>
            </a:fld>
            <a:endParaRPr lang="id-ID" sz="1400" b="1" dirty="0"/>
          </a:p>
        </p:txBody>
      </p:sp>
      <p:sp>
        <p:nvSpPr>
          <p:cNvPr id="279" name="Rectangle 278">
            <a:extLst>
              <a:ext uri="{FF2B5EF4-FFF2-40B4-BE49-F238E27FC236}">
                <a16:creationId xmlns:a16="http://schemas.microsoft.com/office/drawing/2014/main" id="{438AB27D-6A16-4B75-8670-2EBDB3160A81}"/>
              </a:ext>
            </a:extLst>
          </p:cNvPr>
          <p:cNvSpPr/>
          <p:nvPr>
            <p:custDataLst>
              <p:tags r:id="rId38"/>
            </p:custDataLst>
          </p:nvPr>
        </p:nvSpPr>
        <p:spPr bwMode="auto">
          <a:xfrm>
            <a:off x="6677025" y="5553075"/>
            <a:ext cx="250825" cy="187325"/>
          </a:xfrm>
          <a:prstGeom prst="rect">
            <a:avLst/>
          </a:prstGeom>
          <a:solidFill>
            <a:schemeClr val="tx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5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0" name="Text Placeholder 2">
            <a:extLst>
              <a:ext uri="{FF2B5EF4-FFF2-40B4-BE49-F238E27FC236}">
                <a16:creationId xmlns:a16="http://schemas.microsoft.com/office/drawing/2014/main" id="{6DB0C96A-88B9-4B0F-96EE-D8FCF42C75D6}"/>
              </a:ext>
            </a:extLst>
          </p:cNvPr>
          <p:cNvSpPr>
            <a:spLocks noGrp="1"/>
          </p:cNvSpPr>
          <p:nvPr>
            <p:custDataLst>
              <p:tags r:id="rId39"/>
            </p:custDataLst>
          </p:nvPr>
        </p:nvSpPr>
        <p:spPr bwMode="auto">
          <a:xfrm>
            <a:off x="6978650" y="5564188"/>
            <a:ext cx="94932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id-ID" altLang="en-US" sz="1400" dirty="0"/>
              <a:t>Transactions</a:t>
            </a:r>
            <a:endParaRPr lang="id-ID" sz="1400" dirty="0"/>
          </a:p>
        </p:txBody>
      </p:sp>
      <p:sp>
        <p:nvSpPr>
          <p:cNvPr id="76" name="Title 2">
            <a:extLst>
              <a:ext uri="{FF2B5EF4-FFF2-40B4-BE49-F238E27FC236}">
                <a16:creationId xmlns:a16="http://schemas.microsoft.com/office/drawing/2014/main" id="{264F3838-896E-4932-9482-E1BFA33E22F8}"/>
              </a:ext>
            </a:extLst>
          </p:cNvPr>
          <p:cNvSpPr>
            <a:spLocks noGrp="1"/>
          </p:cNvSpPr>
          <p:nvPr>
            <p:ph type="title"/>
          </p:nvPr>
        </p:nvSpPr>
        <p:spPr>
          <a:xfrm>
            <a:off x="763858" y="365450"/>
            <a:ext cx="6736940" cy="610863"/>
          </a:xfrm>
        </p:spPr>
        <p:txBody>
          <a:bodyPr vert="horz">
            <a:normAutofit fontScale="90000"/>
          </a:bodyPr>
          <a:lstStyle/>
          <a:p>
            <a:r>
              <a:rPr lang="id-ID" sz="4000" dirty="0"/>
              <a:t>Montly Trend Sales Profit</a:t>
            </a:r>
            <a:br>
              <a:rPr lang="id-ID" sz="4000" dirty="0"/>
            </a:br>
            <a:r>
              <a:rPr lang="id-ID" sz="1800" b="0" dirty="0"/>
              <a:t>Based on data 2021</a:t>
            </a:r>
            <a:endParaRPr lang="id-ID" sz="4000" b="0" dirty="0"/>
          </a:p>
        </p:txBody>
      </p:sp>
      <p:sp>
        <p:nvSpPr>
          <p:cNvPr id="78" name="TextBox 77">
            <a:extLst>
              <a:ext uri="{FF2B5EF4-FFF2-40B4-BE49-F238E27FC236}">
                <a16:creationId xmlns:a16="http://schemas.microsoft.com/office/drawing/2014/main" id="{AC3FF1DB-1420-4C5D-8E9D-06DB13CFD049}"/>
              </a:ext>
            </a:extLst>
          </p:cNvPr>
          <p:cNvSpPr txBox="1"/>
          <p:nvPr/>
        </p:nvSpPr>
        <p:spPr>
          <a:xfrm>
            <a:off x="265756" y="5908676"/>
            <a:ext cx="11602394" cy="369332"/>
          </a:xfrm>
          <a:prstGeom prst="rect">
            <a:avLst/>
          </a:prstGeom>
          <a:noFill/>
        </p:spPr>
        <p:txBody>
          <a:bodyPr wrap="square" rtlCol="0">
            <a:spAutoFit/>
          </a:bodyPr>
          <a:lstStyle/>
          <a:p>
            <a:r>
              <a:rPr lang="id-ID" dirty="0">
                <a:solidFill>
                  <a:schemeClr val="bg1"/>
                </a:solidFill>
              </a:rPr>
              <a:t>Important to note in oct 2021, It decreased by </a:t>
            </a:r>
            <a:r>
              <a:rPr lang="id-ID" b="1" dirty="0">
                <a:solidFill>
                  <a:schemeClr val="bg1"/>
                </a:solidFill>
              </a:rPr>
              <a:t>31% </a:t>
            </a:r>
            <a:r>
              <a:rPr lang="id-ID" dirty="0">
                <a:solidFill>
                  <a:schemeClr val="bg1"/>
                </a:solidFill>
              </a:rPr>
              <a:t>in UB and </a:t>
            </a:r>
            <a:r>
              <a:rPr lang="id-ID" b="1" dirty="0">
                <a:solidFill>
                  <a:schemeClr val="bg1"/>
                </a:solidFill>
              </a:rPr>
              <a:t>35 %</a:t>
            </a:r>
            <a:r>
              <a:rPr lang="id-ID" dirty="0">
                <a:solidFill>
                  <a:schemeClr val="bg1"/>
                </a:solidFill>
              </a:rPr>
              <a:t> in transaction from sept 2021. </a:t>
            </a:r>
          </a:p>
        </p:txBody>
      </p:sp>
    </p:spTree>
    <p:extLst>
      <p:ext uri="{BB962C8B-B14F-4D97-AF65-F5344CB8AC3E}">
        <p14:creationId xmlns:p14="http://schemas.microsoft.com/office/powerpoint/2010/main" val="49612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1647875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3" imgH="476" progId="TCLayout.ActiveDocument.1">
                  <p:embed/>
                </p:oleObj>
              </mc:Choice>
              <mc:Fallback>
                <p:oleObj name="think-cell Slide" r:id="rId4"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539C7727-38E4-402F-BAAA-7B27C0C088BB}"/>
              </a:ext>
            </a:extLst>
          </p:cNvPr>
          <p:cNvSpPr>
            <a:spLocks noGrp="1"/>
          </p:cNvSpPr>
          <p:nvPr>
            <p:ph type="title"/>
          </p:nvPr>
        </p:nvSpPr>
        <p:spPr>
          <a:xfrm>
            <a:off x="622275" y="430187"/>
            <a:ext cx="8373941" cy="610863"/>
          </a:xfrm>
        </p:spPr>
        <p:txBody>
          <a:bodyPr vert="horz">
            <a:normAutofit fontScale="90000"/>
          </a:bodyPr>
          <a:lstStyle/>
          <a:p>
            <a:r>
              <a:rPr lang="id-ID" dirty="0"/>
              <a:t>Detail Growth by Product Category</a:t>
            </a:r>
          </a:p>
        </p:txBody>
      </p:sp>
      <p:pic>
        <p:nvPicPr>
          <p:cNvPr id="47" name="Picture 46">
            <a:extLst>
              <a:ext uri="{FF2B5EF4-FFF2-40B4-BE49-F238E27FC236}">
                <a16:creationId xmlns:a16="http://schemas.microsoft.com/office/drawing/2014/main" id="{BE23A71C-2531-47A2-9BA1-404C5D2C27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465" y="3692770"/>
            <a:ext cx="11084673" cy="175161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45248FDF-01F8-4AD8-933B-D729B85E7D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465" y="1406237"/>
            <a:ext cx="10997069" cy="175899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F2B1E14B-4C65-4702-8D22-D6B6B583D414}"/>
              </a:ext>
            </a:extLst>
          </p:cNvPr>
          <p:cNvSpPr txBox="1"/>
          <p:nvPr/>
        </p:nvSpPr>
        <p:spPr>
          <a:xfrm>
            <a:off x="589606" y="5648762"/>
            <a:ext cx="11602394" cy="646331"/>
          </a:xfrm>
          <a:prstGeom prst="rect">
            <a:avLst/>
          </a:prstGeom>
          <a:noFill/>
        </p:spPr>
        <p:txBody>
          <a:bodyPr wrap="square" rtlCol="0">
            <a:spAutoFit/>
          </a:bodyPr>
          <a:lstStyle/>
          <a:p>
            <a:r>
              <a:rPr lang="en-US" dirty="0">
                <a:solidFill>
                  <a:schemeClr val="bg1"/>
                </a:solidFill>
              </a:rPr>
              <a:t>Important to note, specific product category “furniture” have to take an action. Because that product category growth </a:t>
            </a:r>
            <a:endParaRPr lang="id-ID" dirty="0">
              <a:solidFill>
                <a:schemeClr val="bg1"/>
              </a:solidFill>
            </a:endParaRPr>
          </a:p>
          <a:p>
            <a:r>
              <a:rPr lang="en-US" dirty="0">
                <a:solidFill>
                  <a:schemeClr val="bg1"/>
                </a:solidFill>
              </a:rPr>
              <a:t>-</a:t>
            </a:r>
            <a:r>
              <a:rPr lang="en-US" b="1" dirty="0">
                <a:solidFill>
                  <a:schemeClr val="bg1"/>
                </a:solidFill>
              </a:rPr>
              <a:t>263%. </a:t>
            </a:r>
            <a:r>
              <a:rPr lang="en-US" dirty="0">
                <a:solidFill>
                  <a:schemeClr val="bg1"/>
                </a:solidFill>
              </a:rPr>
              <a:t>And overall in oct 2021 month decreased minus compared sept 2021 based on several </a:t>
            </a:r>
            <a:r>
              <a:rPr lang="id-ID" dirty="0">
                <a:solidFill>
                  <a:schemeClr val="bg1"/>
                </a:solidFill>
              </a:rPr>
              <a:t>KPI.</a:t>
            </a:r>
            <a:endParaRPr lang="id-ID" b="1" dirty="0">
              <a:solidFill>
                <a:schemeClr val="bg1"/>
              </a:solidFill>
            </a:endParaRPr>
          </a:p>
        </p:txBody>
      </p:sp>
    </p:spTree>
    <p:extLst>
      <p:ext uri="{BB962C8B-B14F-4D97-AF65-F5344CB8AC3E}">
        <p14:creationId xmlns:p14="http://schemas.microsoft.com/office/powerpoint/2010/main" val="24244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3110308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3" imgH="476" progId="TCLayout.ActiveDocument.1">
                  <p:embed/>
                </p:oleObj>
              </mc:Choice>
              <mc:Fallback>
                <p:oleObj name="think-cell Slide" r:id="rId16"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69" name="Rectangle 168">
            <a:extLst>
              <a:ext uri="{FF2B5EF4-FFF2-40B4-BE49-F238E27FC236}">
                <a16:creationId xmlns:a16="http://schemas.microsoft.com/office/drawing/2014/main" id="{C6431C7A-8041-4C1C-BC3E-4A21CCC6B7B1}"/>
              </a:ext>
            </a:extLst>
          </p:cNvPr>
          <p:cNvSpPr/>
          <p:nvPr/>
        </p:nvSpPr>
        <p:spPr>
          <a:xfrm>
            <a:off x="269875" y="1425575"/>
            <a:ext cx="3648075" cy="375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167" name="Rectangle 166">
            <a:extLst>
              <a:ext uri="{FF2B5EF4-FFF2-40B4-BE49-F238E27FC236}">
                <a16:creationId xmlns:a16="http://schemas.microsoft.com/office/drawing/2014/main" id="{5B84F39C-A79F-4C22-96B9-6F76BFA6B997}"/>
              </a:ext>
            </a:extLst>
          </p:cNvPr>
          <p:cNvSpPr/>
          <p:nvPr/>
        </p:nvSpPr>
        <p:spPr>
          <a:xfrm>
            <a:off x="8274052" y="1407144"/>
            <a:ext cx="3649663" cy="375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a:p>
        </p:txBody>
      </p:sp>
      <p:sp>
        <p:nvSpPr>
          <p:cNvPr id="4" name="Title 3">
            <a:extLst>
              <a:ext uri="{FF2B5EF4-FFF2-40B4-BE49-F238E27FC236}">
                <a16:creationId xmlns:a16="http://schemas.microsoft.com/office/drawing/2014/main" id="{539C7727-38E4-402F-BAAA-7B27C0C088BB}"/>
              </a:ext>
            </a:extLst>
          </p:cNvPr>
          <p:cNvSpPr>
            <a:spLocks noGrp="1"/>
          </p:cNvSpPr>
          <p:nvPr>
            <p:ph type="title"/>
          </p:nvPr>
        </p:nvSpPr>
        <p:spPr>
          <a:xfrm>
            <a:off x="513644" y="332274"/>
            <a:ext cx="8373941" cy="610863"/>
          </a:xfrm>
        </p:spPr>
        <p:txBody>
          <a:bodyPr vert="horz">
            <a:normAutofit fontScale="90000"/>
          </a:bodyPr>
          <a:lstStyle/>
          <a:p>
            <a:r>
              <a:rPr lang="id-ID" dirty="0"/>
              <a:t>UB Classification</a:t>
            </a:r>
            <a:br>
              <a:rPr lang="id-ID" dirty="0"/>
            </a:br>
            <a:r>
              <a:rPr lang="id-ID" sz="1700" b="0" dirty="0"/>
              <a:t>Spesific October 2021</a:t>
            </a:r>
          </a:p>
        </p:txBody>
      </p:sp>
      <p:graphicFrame>
        <p:nvGraphicFramePr>
          <p:cNvPr id="210" name="Chart 209">
            <a:extLst>
              <a:ext uri="{FF2B5EF4-FFF2-40B4-BE49-F238E27FC236}">
                <a16:creationId xmlns:a16="http://schemas.microsoft.com/office/drawing/2014/main" id="{83D8DE55-97C6-4743-B20E-877383584040}"/>
              </a:ext>
            </a:extLst>
          </p:cNvPr>
          <p:cNvGraphicFramePr/>
          <p:nvPr>
            <p:custDataLst>
              <p:tags r:id="rId2"/>
            </p:custDataLst>
            <p:extLst>
              <p:ext uri="{D42A27DB-BD31-4B8C-83A1-F6EECF244321}">
                <p14:modId xmlns:p14="http://schemas.microsoft.com/office/powerpoint/2010/main" val="1270677055"/>
              </p:ext>
            </p:extLst>
          </p:nvPr>
        </p:nvGraphicFramePr>
        <p:xfrm>
          <a:off x="666750" y="2184400"/>
          <a:ext cx="2593975" cy="2509838"/>
        </p:xfrm>
        <a:graphic>
          <a:graphicData uri="http://schemas.openxmlformats.org/drawingml/2006/chart">
            <c:chart xmlns:c="http://schemas.openxmlformats.org/drawingml/2006/chart" xmlns:r="http://schemas.openxmlformats.org/officeDocument/2006/relationships" r:id="rId18"/>
          </a:graphicData>
        </a:graphic>
      </p:graphicFrame>
      <p:sp>
        <p:nvSpPr>
          <p:cNvPr id="49" name="Text Placeholder 2">
            <a:extLst>
              <a:ext uri="{FF2B5EF4-FFF2-40B4-BE49-F238E27FC236}">
                <a16:creationId xmlns:a16="http://schemas.microsoft.com/office/drawing/2014/main" id="{8EED84C6-50E6-6C43-8031-AFF6268E0C06}"/>
              </a:ext>
            </a:extLst>
          </p:cNvPr>
          <p:cNvSpPr>
            <a:spLocks noGrp="1"/>
          </p:cNvSpPr>
          <p:nvPr>
            <p:custDataLst>
              <p:tags r:id="rId3"/>
            </p:custDataLst>
          </p:nvPr>
        </p:nvSpPr>
        <p:spPr bwMode="auto">
          <a:xfrm>
            <a:off x="3078163" y="2754313"/>
            <a:ext cx="7667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4FDCCD3-BCB3-4A34-9E07-CEA3C9B07F83}" type="datetime'C''''''''''o''''''''ns''''um''''er'''''''''''''''''''''''''">
              <a:rPr lang="id-ID" altLang="en-US" sz="1400" smtClean="0"/>
              <a:pPr/>
              <a:t>Consumer</a:t>
            </a:fld>
            <a:endParaRPr lang="id-ID" sz="1400" dirty="0"/>
          </a:p>
        </p:txBody>
      </p:sp>
      <p:sp>
        <p:nvSpPr>
          <p:cNvPr id="50" name="Text Placeholder 2">
            <a:extLst>
              <a:ext uri="{FF2B5EF4-FFF2-40B4-BE49-F238E27FC236}">
                <a16:creationId xmlns:a16="http://schemas.microsoft.com/office/drawing/2014/main" id="{8EED84C6-50E6-6C43-8031-AFF6268E0C06}"/>
              </a:ext>
            </a:extLst>
          </p:cNvPr>
          <p:cNvSpPr>
            <a:spLocks noGrp="1"/>
          </p:cNvSpPr>
          <p:nvPr>
            <p:custDataLst>
              <p:tags r:id="rId4"/>
            </p:custDataLst>
          </p:nvPr>
        </p:nvSpPr>
        <p:spPr bwMode="auto">
          <a:xfrm>
            <a:off x="769938" y="4610100"/>
            <a:ext cx="93027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46A1FD0-7977-4B10-BE65-8C249CD19025}" type="datetime'''''''''H''''''ome ''''''Offi''''''''ce'''''''''">
              <a:rPr lang="id-ID" altLang="en-US" sz="1400" smtClean="0"/>
              <a:pPr/>
              <a:t>Home Office</a:t>
            </a:fld>
            <a:endParaRPr lang="id-ID" sz="1400" dirty="0"/>
          </a:p>
        </p:txBody>
      </p:sp>
      <p:sp>
        <p:nvSpPr>
          <p:cNvPr id="51" name="Text Placeholder 2">
            <a:extLst>
              <a:ext uri="{FF2B5EF4-FFF2-40B4-BE49-F238E27FC236}">
                <a16:creationId xmlns:a16="http://schemas.microsoft.com/office/drawing/2014/main" id="{8EED84C6-50E6-6C43-8031-AFF6268E0C06}"/>
              </a:ext>
            </a:extLst>
          </p:cNvPr>
          <p:cNvSpPr>
            <a:spLocks noGrp="1"/>
          </p:cNvSpPr>
          <p:nvPr>
            <p:custDataLst>
              <p:tags r:id="rId5"/>
            </p:custDataLst>
          </p:nvPr>
        </p:nvSpPr>
        <p:spPr bwMode="auto">
          <a:xfrm>
            <a:off x="398463" y="2373313"/>
            <a:ext cx="73660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ACB73CC-3616-4135-852A-3792DDFE0669}" type="datetime'''''''''''''C''''''''''''or''po''r''''''''a''''''''''''t''''e'">
              <a:rPr lang="id-ID" altLang="en-US" sz="1400" smtClean="0"/>
              <a:pPr/>
              <a:t>Corporate</a:t>
            </a:fld>
            <a:endParaRPr lang="id-ID" sz="1400" dirty="0"/>
          </a:p>
        </p:txBody>
      </p:sp>
      <p:graphicFrame>
        <p:nvGraphicFramePr>
          <p:cNvPr id="191" name="Chart 190">
            <a:extLst>
              <a:ext uri="{FF2B5EF4-FFF2-40B4-BE49-F238E27FC236}">
                <a16:creationId xmlns:a16="http://schemas.microsoft.com/office/drawing/2014/main" id="{F057C1E4-6422-40C5-8453-5F0099B68D99}"/>
              </a:ext>
            </a:extLst>
          </p:cNvPr>
          <p:cNvGraphicFramePr/>
          <p:nvPr>
            <p:custDataLst>
              <p:tags r:id="rId6"/>
            </p:custDataLst>
            <p:extLst>
              <p:ext uri="{D42A27DB-BD31-4B8C-83A1-F6EECF244321}">
                <p14:modId xmlns:p14="http://schemas.microsoft.com/office/powerpoint/2010/main" val="1380535629"/>
              </p:ext>
            </p:extLst>
          </p:nvPr>
        </p:nvGraphicFramePr>
        <p:xfrm>
          <a:off x="8796338" y="2184400"/>
          <a:ext cx="2593975" cy="2308225"/>
        </p:xfrm>
        <a:graphic>
          <a:graphicData uri="http://schemas.openxmlformats.org/drawingml/2006/chart">
            <c:chart xmlns:c="http://schemas.openxmlformats.org/drawingml/2006/chart" xmlns:r="http://schemas.openxmlformats.org/officeDocument/2006/relationships" r:id="rId19"/>
          </a:graphicData>
        </a:graphic>
      </p:graphicFrame>
      <p:sp>
        <p:nvSpPr>
          <p:cNvPr id="67" name="Text Placeholder 2">
            <a:extLst>
              <a:ext uri="{FF2B5EF4-FFF2-40B4-BE49-F238E27FC236}">
                <a16:creationId xmlns:a16="http://schemas.microsoft.com/office/drawing/2014/main" id="{840EA173-6660-471B-9A43-2B3D8335AD07}"/>
              </a:ext>
            </a:extLst>
          </p:cNvPr>
          <p:cNvSpPr>
            <a:spLocks noGrp="1"/>
          </p:cNvSpPr>
          <p:nvPr>
            <p:custDataLst>
              <p:tags r:id="rId7"/>
            </p:custDataLst>
          </p:nvPr>
        </p:nvSpPr>
        <p:spPr bwMode="auto">
          <a:xfrm>
            <a:off x="10301288" y="2068513"/>
            <a:ext cx="12779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15E804E-9DF2-4FBD-AEA4-3707A3F51921}" type="datetime'''''''''''''S''hi''''''p''''p''ed'' ''''''''O''n T''i''''me'''">
              <a:rPr lang="id-ID" altLang="en-US" sz="1400" smtClean="0"/>
              <a:pPr/>
              <a:t>Shipped On Time</a:t>
            </a:fld>
            <a:endParaRPr lang="id-ID" sz="1400" dirty="0"/>
          </a:p>
        </p:txBody>
      </p:sp>
      <p:sp>
        <p:nvSpPr>
          <p:cNvPr id="68" name="Text Placeholder 2">
            <a:extLst>
              <a:ext uri="{FF2B5EF4-FFF2-40B4-BE49-F238E27FC236}">
                <a16:creationId xmlns:a16="http://schemas.microsoft.com/office/drawing/2014/main" id="{5107E168-F6F1-4154-ADC8-246E90FC695A}"/>
              </a:ext>
            </a:extLst>
          </p:cNvPr>
          <p:cNvSpPr>
            <a:spLocks noGrp="1"/>
          </p:cNvSpPr>
          <p:nvPr>
            <p:custDataLst>
              <p:tags r:id="rId8"/>
            </p:custDataLst>
          </p:nvPr>
        </p:nvSpPr>
        <p:spPr bwMode="auto">
          <a:xfrm>
            <a:off x="10569575" y="4329113"/>
            <a:ext cx="984250"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A7031F2-2C75-415A-8E73-57A0974F5A89}" type="datetime'S''''h''''''''''ip''p''''e''''d'' ''''''''''''L''at''''''e'">
              <a:rPr lang="id-ID" altLang="en-US" sz="1400" smtClean="0"/>
              <a:pPr marL="0" indent="0">
                <a:spcBef>
                  <a:spcPct val="0"/>
                </a:spcBef>
                <a:spcAft>
                  <a:spcPct val="0"/>
                </a:spcAft>
                <a:buNone/>
              </a:pPr>
              <a:t>Shipped Late</a:t>
            </a:fld>
            <a:endParaRPr lang="id-ID" sz="1400" dirty="0"/>
          </a:p>
        </p:txBody>
      </p:sp>
      <p:sp>
        <p:nvSpPr>
          <p:cNvPr id="69" name="Text Placeholder 2">
            <a:extLst>
              <a:ext uri="{FF2B5EF4-FFF2-40B4-BE49-F238E27FC236}">
                <a16:creationId xmlns:a16="http://schemas.microsoft.com/office/drawing/2014/main" id="{87C44B69-3544-4DA9-B82D-27D0F31A86CE}"/>
              </a:ext>
            </a:extLst>
          </p:cNvPr>
          <p:cNvSpPr>
            <a:spLocks noGrp="1"/>
          </p:cNvSpPr>
          <p:nvPr>
            <p:custDataLst>
              <p:tags r:id="rId9"/>
            </p:custDataLst>
          </p:nvPr>
        </p:nvSpPr>
        <p:spPr bwMode="auto">
          <a:xfrm>
            <a:off x="8453438" y="2238375"/>
            <a:ext cx="102393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F12556E-1801-4F0E-A4F0-64396CACA752}" type="datetime'S''''h''''i''''pp''e''d'' ''''''''''''Ea''r''l''''''y'">
              <a:rPr lang="id-ID" altLang="en-US" sz="1400" smtClean="0"/>
              <a:pPr/>
              <a:t>Shipped Early</a:t>
            </a:fld>
            <a:endParaRPr lang="id-ID" sz="1400" dirty="0"/>
          </a:p>
        </p:txBody>
      </p:sp>
      <p:sp>
        <p:nvSpPr>
          <p:cNvPr id="173" name="Rectangle 172">
            <a:extLst>
              <a:ext uri="{FF2B5EF4-FFF2-40B4-BE49-F238E27FC236}">
                <a16:creationId xmlns:a16="http://schemas.microsoft.com/office/drawing/2014/main" id="{AE9189FE-A1D3-45DE-BFCF-A569805BD4B7}"/>
              </a:ext>
            </a:extLst>
          </p:cNvPr>
          <p:cNvSpPr/>
          <p:nvPr/>
        </p:nvSpPr>
        <p:spPr>
          <a:xfrm>
            <a:off x="4287838" y="1425575"/>
            <a:ext cx="3649663" cy="375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id-ID" dirty="0"/>
          </a:p>
        </p:txBody>
      </p:sp>
      <p:graphicFrame>
        <p:nvGraphicFramePr>
          <p:cNvPr id="211" name="Chart 210">
            <a:extLst>
              <a:ext uri="{FF2B5EF4-FFF2-40B4-BE49-F238E27FC236}">
                <a16:creationId xmlns:a16="http://schemas.microsoft.com/office/drawing/2014/main" id="{53E1ABEE-2DF1-4FB6-B4C6-C7DC28DF1D4D}"/>
              </a:ext>
            </a:extLst>
          </p:cNvPr>
          <p:cNvGraphicFramePr/>
          <p:nvPr>
            <p:custDataLst>
              <p:tags r:id="rId10"/>
            </p:custDataLst>
            <p:extLst>
              <p:ext uri="{D42A27DB-BD31-4B8C-83A1-F6EECF244321}">
                <p14:modId xmlns:p14="http://schemas.microsoft.com/office/powerpoint/2010/main" val="605148901"/>
              </p:ext>
            </p:extLst>
          </p:nvPr>
        </p:nvGraphicFramePr>
        <p:xfrm>
          <a:off x="4565650" y="2125663"/>
          <a:ext cx="2686050" cy="2686050"/>
        </p:xfrm>
        <a:graphic>
          <a:graphicData uri="http://schemas.openxmlformats.org/drawingml/2006/chart">
            <c:chart xmlns:c="http://schemas.openxmlformats.org/drawingml/2006/chart" xmlns:r="http://schemas.openxmlformats.org/officeDocument/2006/relationships" r:id="rId20"/>
          </a:graphicData>
        </a:graphic>
      </p:graphicFrame>
      <p:sp>
        <p:nvSpPr>
          <p:cNvPr id="89" name="Text Placeholder 2">
            <a:extLst>
              <a:ext uri="{FF2B5EF4-FFF2-40B4-BE49-F238E27FC236}">
                <a16:creationId xmlns:a16="http://schemas.microsoft.com/office/drawing/2014/main" id="{05FA6FD9-C748-43F3-89FD-E2300B2AF71E}"/>
              </a:ext>
            </a:extLst>
          </p:cNvPr>
          <p:cNvSpPr>
            <a:spLocks noGrp="1"/>
          </p:cNvSpPr>
          <p:nvPr>
            <p:custDataLst>
              <p:tags r:id="rId11"/>
            </p:custDataLst>
          </p:nvPr>
        </p:nvSpPr>
        <p:spPr bwMode="auto">
          <a:xfrm>
            <a:off x="6056313" y="1998663"/>
            <a:ext cx="7540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F3CDB40-6E6F-4E9F-B21B-47DE33DE3A07}" type="datetime'''''''Same'' ''''''''''''''''''D''''''''''a''''''''''''''y'">
              <a:rPr lang="id-ID" altLang="en-US" sz="1400" smtClean="0"/>
              <a:pPr/>
              <a:t>Same Day</a:t>
            </a:fld>
            <a:endParaRPr lang="id-ID" sz="1400" dirty="0"/>
          </a:p>
        </p:txBody>
      </p:sp>
      <p:sp>
        <p:nvSpPr>
          <p:cNvPr id="105" name="Text Placeholder 2">
            <a:extLst>
              <a:ext uri="{FF2B5EF4-FFF2-40B4-BE49-F238E27FC236}">
                <a16:creationId xmlns:a16="http://schemas.microsoft.com/office/drawing/2014/main" id="{2513EC6C-2643-43F0-A0A0-7A1F042AF561}"/>
              </a:ext>
            </a:extLst>
          </p:cNvPr>
          <p:cNvSpPr>
            <a:spLocks noGrp="1"/>
          </p:cNvSpPr>
          <p:nvPr>
            <p:custDataLst>
              <p:tags r:id="rId12"/>
            </p:custDataLst>
          </p:nvPr>
        </p:nvSpPr>
        <p:spPr bwMode="auto">
          <a:xfrm>
            <a:off x="4522788" y="4730750"/>
            <a:ext cx="1133475"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B5D4997-C8B6-42FD-9CDB-2E291B029FAF}" type="datetime'S''''''ta''''''''n''''d''a''''''''''''rd C''''l''a''''s''''s'">
              <a:rPr lang="id-ID" altLang="en-US" sz="1400" smtClean="0"/>
              <a:pPr/>
              <a:t>Standard Class</a:t>
            </a:fld>
            <a:endParaRPr lang="id-ID" sz="1400" dirty="0"/>
          </a:p>
        </p:txBody>
      </p:sp>
      <p:sp>
        <p:nvSpPr>
          <p:cNvPr id="90" name="Text Placeholder 2">
            <a:extLst>
              <a:ext uri="{FF2B5EF4-FFF2-40B4-BE49-F238E27FC236}">
                <a16:creationId xmlns:a16="http://schemas.microsoft.com/office/drawing/2014/main" id="{379687D8-FCE2-4CBE-9FAC-75212F1C1356}"/>
              </a:ext>
            </a:extLst>
          </p:cNvPr>
          <p:cNvSpPr>
            <a:spLocks noGrp="1"/>
          </p:cNvSpPr>
          <p:nvPr>
            <p:custDataLst>
              <p:tags r:id="rId13"/>
            </p:custDataLst>
          </p:nvPr>
        </p:nvSpPr>
        <p:spPr bwMode="auto">
          <a:xfrm>
            <a:off x="6931025" y="4267200"/>
            <a:ext cx="1008063"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E724409-0FAF-4D80-A607-E9524B8CE16D}" type="datetime'''''''Se''''''''''''''''''con''''''d ''C''''''''''las''''s'''">
              <a:rPr lang="id-ID" altLang="en-US" sz="1400" smtClean="0"/>
              <a:pPr marL="0" indent="0">
                <a:spcBef>
                  <a:spcPct val="0"/>
                </a:spcBef>
                <a:spcAft>
                  <a:spcPct val="0"/>
                </a:spcAft>
                <a:buNone/>
              </a:pPr>
              <a:t>Second Class</a:t>
            </a:fld>
            <a:endParaRPr lang="id-ID" sz="1400" dirty="0"/>
          </a:p>
        </p:txBody>
      </p:sp>
      <p:sp>
        <p:nvSpPr>
          <p:cNvPr id="88" name="Text Placeholder 2">
            <a:extLst>
              <a:ext uri="{FF2B5EF4-FFF2-40B4-BE49-F238E27FC236}">
                <a16:creationId xmlns:a16="http://schemas.microsoft.com/office/drawing/2014/main" id="{21B9CD23-5346-4C5E-B7EB-58377F4D0616}"/>
              </a:ext>
            </a:extLst>
          </p:cNvPr>
          <p:cNvSpPr>
            <a:spLocks noGrp="1"/>
          </p:cNvSpPr>
          <p:nvPr>
            <p:custDataLst>
              <p:tags r:id="rId14"/>
            </p:custDataLst>
          </p:nvPr>
        </p:nvSpPr>
        <p:spPr bwMode="auto">
          <a:xfrm>
            <a:off x="6989763" y="2559050"/>
            <a:ext cx="776288" cy="192088"/>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1382D03-9BDC-42CA-B44E-5C63CBB6B220}" type="datetime'F''ir''''''''''st'''''' C''''''''l''as''s'''''">
              <a:rPr lang="id-ID" altLang="en-US" sz="1400" smtClean="0"/>
              <a:pPr/>
              <a:t>First Class</a:t>
            </a:fld>
            <a:endParaRPr lang="id-ID" sz="1400" dirty="0"/>
          </a:p>
        </p:txBody>
      </p:sp>
      <p:sp>
        <p:nvSpPr>
          <p:cNvPr id="194" name="TextBox 193">
            <a:extLst>
              <a:ext uri="{FF2B5EF4-FFF2-40B4-BE49-F238E27FC236}">
                <a16:creationId xmlns:a16="http://schemas.microsoft.com/office/drawing/2014/main" id="{066BF876-CBD5-4D43-899E-399B95C094F9}"/>
              </a:ext>
            </a:extLst>
          </p:cNvPr>
          <p:cNvSpPr txBox="1"/>
          <p:nvPr/>
        </p:nvSpPr>
        <p:spPr>
          <a:xfrm>
            <a:off x="5245101" y="1441450"/>
            <a:ext cx="1838325" cy="368300"/>
          </a:xfrm>
          <a:prstGeom prst="rect">
            <a:avLst/>
          </a:prstGeom>
          <a:noFill/>
        </p:spPr>
        <p:txBody>
          <a:bodyPr wrap="none" rtlCol="0">
            <a:spAutoFit/>
          </a:bodyPr>
          <a:lstStyle/>
          <a:p>
            <a:r>
              <a:rPr lang="id-ID" dirty="0">
                <a:solidFill>
                  <a:schemeClr val="bg1"/>
                </a:solidFill>
              </a:rPr>
              <a:t>UB by Ship Mode</a:t>
            </a:r>
          </a:p>
        </p:txBody>
      </p:sp>
      <p:sp>
        <p:nvSpPr>
          <p:cNvPr id="195" name="TextBox 194">
            <a:extLst>
              <a:ext uri="{FF2B5EF4-FFF2-40B4-BE49-F238E27FC236}">
                <a16:creationId xmlns:a16="http://schemas.microsoft.com/office/drawing/2014/main" id="{9AD58E02-449D-40EA-A1AC-12E53111F118}"/>
              </a:ext>
            </a:extLst>
          </p:cNvPr>
          <p:cNvSpPr txBox="1"/>
          <p:nvPr/>
        </p:nvSpPr>
        <p:spPr>
          <a:xfrm>
            <a:off x="1344613" y="1571625"/>
            <a:ext cx="1663700" cy="368300"/>
          </a:xfrm>
          <a:prstGeom prst="rect">
            <a:avLst/>
          </a:prstGeom>
          <a:noFill/>
        </p:spPr>
        <p:txBody>
          <a:bodyPr wrap="none" rtlCol="0">
            <a:spAutoFit/>
          </a:bodyPr>
          <a:lstStyle/>
          <a:p>
            <a:r>
              <a:rPr lang="id-ID" dirty="0">
                <a:solidFill>
                  <a:schemeClr val="bg1"/>
                </a:solidFill>
              </a:rPr>
              <a:t>UB by Segment</a:t>
            </a:r>
          </a:p>
        </p:txBody>
      </p:sp>
      <p:sp>
        <p:nvSpPr>
          <p:cNvPr id="196" name="TextBox 195">
            <a:extLst>
              <a:ext uri="{FF2B5EF4-FFF2-40B4-BE49-F238E27FC236}">
                <a16:creationId xmlns:a16="http://schemas.microsoft.com/office/drawing/2014/main" id="{2E40769A-58BF-4D06-B4D5-0F66C39C6C1C}"/>
              </a:ext>
            </a:extLst>
          </p:cNvPr>
          <p:cNvSpPr txBox="1"/>
          <p:nvPr/>
        </p:nvSpPr>
        <p:spPr>
          <a:xfrm>
            <a:off x="9261334" y="1420713"/>
            <a:ext cx="1912447" cy="369332"/>
          </a:xfrm>
          <a:prstGeom prst="rect">
            <a:avLst/>
          </a:prstGeom>
          <a:noFill/>
        </p:spPr>
        <p:txBody>
          <a:bodyPr wrap="none" rtlCol="0">
            <a:spAutoFit/>
          </a:bodyPr>
          <a:lstStyle/>
          <a:p>
            <a:r>
              <a:rPr lang="id-ID" dirty="0">
                <a:solidFill>
                  <a:schemeClr val="bg1"/>
                </a:solidFill>
              </a:rPr>
              <a:t>UB by Ship Status</a:t>
            </a:r>
          </a:p>
        </p:txBody>
      </p:sp>
      <p:sp>
        <p:nvSpPr>
          <p:cNvPr id="212" name="TextBox 211">
            <a:extLst>
              <a:ext uri="{FF2B5EF4-FFF2-40B4-BE49-F238E27FC236}">
                <a16:creationId xmlns:a16="http://schemas.microsoft.com/office/drawing/2014/main" id="{8E647DAD-5840-41F8-9A36-1D53CC6B6F66}"/>
              </a:ext>
            </a:extLst>
          </p:cNvPr>
          <p:cNvSpPr txBox="1"/>
          <p:nvPr/>
        </p:nvSpPr>
        <p:spPr>
          <a:xfrm>
            <a:off x="398463" y="5570538"/>
            <a:ext cx="11602394" cy="646331"/>
          </a:xfrm>
          <a:prstGeom prst="rect">
            <a:avLst/>
          </a:prstGeom>
          <a:noFill/>
        </p:spPr>
        <p:txBody>
          <a:bodyPr wrap="square" rtlCol="0">
            <a:spAutoFit/>
          </a:bodyPr>
          <a:lstStyle/>
          <a:p>
            <a:r>
              <a:rPr lang="id-ID" dirty="0">
                <a:solidFill>
                  <a:schemeClr val="bg1"/>
                </a:solidFill>
              </a:rPr>
              <a:t>In october 2021, The biggest buyer segment from Consumer is </a:t>
            </a:r>
            <a:r>
              <a:rPr lang="id-ID" b="1" dirty="0">
                <a:solidFill>
                  <a:schemeClr val="bg1"/>
                </a:solidFill>
              </a:rPr>
              <a:t>43%</a:t>
            </a:r>
            <a:r>
              <a:rPr lang="id-ID" dirty="0">
                <a:solidFill>
                  <a:schemeClr val="bg1"/>
                </a:solidFill>
              </a:rPr>
              <a:t>. Based on ship mode majority buyer used standar class is </a:t>
            </a:r>
            <a:r>
              <a:rPr lang="id-ID" b="1" dirty="0">
                <a:solidFill>
                  <a:schemeClr val="bg1"/>
                </a:solidFill>
              </a:rPr>
              <a:t>60%</a:t>
            </a:r>
            <a:r>
              <a:rPr lang="id-ID" dirty="0">
                <a:solidFill>
                  <a:schemeClr val="bg1"/>
                </a:solidFill>
              </a:rPr>
              <a:t>. And buyer have status delivery is shipped late is </a:t>
            </a:r>
            <a:r>
              <a:rPr lang="id-ID" b="1" dirty="0">
                <a:solidFill>
                  <a:schemeClr val="bg1"/>
                </a:solidFill>
              </a:rPr>
              <a:t>28%</a:t>
            </a:r>
            <a:r>
              <a:rPr lang="id-ID" dirty="0">
                <a:solidFill>
                  <a:schemeClr val="bg1"/>
                </a:solidFill>
              </a:rPr>
              <a:t>.</a:t>
            </a:r>
          </a:p>
        </p:txBody>
      </p:sp>
    </p:spTree>
    <p:extLst>
      <p:ext uri="{BB962C8B-B14F-4D97-AF65-F5344CB8AC3E}">
        <p14:creationId xmlns:p14="http://schemas.microsoft.com/office/powerpoint/2010/main" val="2469240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98FBD20-1732-45B2-9BB9-83CCB9D9CE31}"/>
              </a:ext>
            </a:extLst>
          </p:cNvPr>
          <p:cNvGraphicFramePr>
            <a:graphicFrameLocks noChangeAspect="1"/>
          </p:cNvGraphicFramePr>
          <p:nvPr>
            <p:custDataLst>
              <p:tags r:id="rId1"/>
            </p:custDataLst>
            <p:extLst>
              <p:ext uri="{D42A27DB-BD31-4B8C-83A1-F6EECF244321}">
                <p14:modId xmlns:p14="http://schemas.microsoft.com/office/powerpoint/2010/main" val="40353765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1BE1BED7-BC98-46AE-80CE-CF100728FAE3}"/>
              </a:ext>
            </a:extLst>
          </p:cNvPr>
          <p:cNvSpPr>
            <a:spLocks noGrp="1"/>
          </p:cNvSpPr>
          <p:nvPr>
            <p:ph type="title"/>
          </p:nvPr>
        </p:nvSpPr>
        <p:spPr>
          <a:xfrm>
            <a:off x="788925" y="515851"/>
            <a:ext cx="4941477" cy="610863"/>
          </a:xfrm>
        </p:spPr>
        <p:txBody>
          <a:bodyPr vert="horz"/>
          <a:lstStyle/>
          <a:p>
            <a:r>
              <a:rPr lang="id-ID" dirty="0"/>
              <a:t>Problem</a:t>
            </a:r>
          </a:p>
        </p:txBody>
      </p:sp>
      <p:sp>
        <p:nvSpPr>
          <p:cNvPr id="4" name="Date Placeholder 3">
            <a:extLst>
              <a:ext uri="{FF2B5EF4-FFF2-40B4-BE49-F238E27FC236}">
                <a16:creationId xmlns:a16="http://schemas.microsoft.com/office/drawing/2014/main" id="{BB4ACD24-AE2A-4402-AAC8-5300AA3D28D4}"/>
              </a:ext>
            </a:extLst>
          </p:cNvPr>
          <p:cNvSpPr>
            <a:spLocks noGrp="1"/>
          </p:cNvSpPr>
          <p:nvPr>
            <p:ph type="dt" sz="half" idx="11"/>
          </p:nvPr>
        </p:nvSpPr>
        <p:spPr/>
        <p:txBody>
          <a:bodyPr/>
          <a:lstStyle/>
          <a:p>
            <a:fld id="{6FCA8E82-58CD-E045-8B98-B7A85B79B752}" type="datetime4">
              <a:rPr lang="en-US" smtClean="0"/>
              <a:pPr/>
              <a:t>October 8, 2021</a:t>
            </a:fld>
            <a:endParaRPr lang="en-US" dirty="0">
              <a:latin typeface="+mn-lt"/>
            </a:endParaRPr>
          </a:p>
        </p:txBody>
      </p:sp>
      <p:sp>
        <p:nvSpPr>
          <p:cNvPr id="5" name="Footer Placeholder 4">
            <a:extLst>
              <a:ext uri="{FF2B5EF4-FFF2-40B4-BE49-F238E27FC236}">
                <a16:creationId xmlns:a16="http://schemas.microsoft.com/office/drawing/2014/main" id="{14114722-A497-4B2E-9A9C-C5AB4C008994}"/>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FFCFC597-70F6-431B-B80E-1ECF4470E8D2}"/>
              </a:ext>
            </a:extLst>
          </p:cNvPr>
          <p:cNvSpPr>
            <a:spLocks noGrp="1"/>
          </p:cNvSpPr>
          <p:nvPr>
            <p:ph type="sldNum" sz="quarter" idx="13"/>
          </p:nvPr>
        </p:nvSpPr>
        <p:spPr/>
        <p:txBody>
          <a:bodyPr/>
          <a:lstStyle/>
          <a:p>
            <a:fld id="{294A09A9-5501-47C1-A89A-A340965A2BE2}" type="slidenum">
              <a:rPr lang="en-US" smtClean="0"/>
              <a:pPr/>
              <a:t>17</a:t>
            </a:fld>
            <a:endParaRPr lang="en-US" dirty="0">
              <a:latin typeface="+mn-lt"/>
            </a:endParaRPr>
          </a:p>
        </p:txBody>
      </p:sp>
      <p:sp>
        <p:nvSpPr>
          <p:cNvPr id="8" name="TextBox 7">
            <a:extLst>
              <a:ext uri="{FF2B5EF4-FFF2-40B4-BE49-F238E27FC236}">
                <a16:creationId xmlns:a16="http://schemas.microsoft.com/office/drawing/2014/main" id="{9033B7CA-2BFC-4016-8A09-7034094ABA7C}"/>
              </a:ext>
            </a:extLst>
          </p:cNvPr>
          <p:cNvSpPr txBox="1"/>
          <p:nvPr/>
        </p:nvSpPr>
        <p:spPr>
          <a:xfrm>
            <a:off x="788925" y="1462922"/>
            <a:ext cx="10962088" cy="3139321"/>
          </a:xfrm>
          <a:prstGeom prst="rect">
            <a:avLst/>
          </a:prstGeom>
          <a:noFill/>
        </p:spPr>
        <p:txBody>
          <a:bodyPr wrap="square" rtlCol="0">
            <a:spAutoFit/>
          </a:bodyPr>
          <a:lstStyle/>
          <a:p>
            <a:pPr marL="285750" indent="-285750">
              <a:buFont typeface="Wingdings" panose="05000000000000000000" pitchFamily="2" charset="2"/>
              <a:buChar char="§"/>
            </a:pPr>
            <a:r>
              <a:rPr lang="id-ID" dirty="0">
                <a:solidFill>
                  <a:schemeClr val="bg1"/>
                </a:solidFill>
              </a:rPr>
              <a:t>Delivery time take a long duration</a:t>
            </a:r>
          </a:p>
          <a:p>
            <a:r>
              <a:rPr lang="id-ID" dirty="0">
                <a:solidFill>
                  <a:schemeClr val="bg1"/>
                </a:solidFill>
              </a:rPr>
              <a:t>     </a:t>
            </a:r>
          </a:p>
          <a:p>
            <a:pPr marL="285750" indent="-285750">
              <a:buFont typeface="Wingdings" panose="05000000000000000000" pitchFamily="2" charset="2"/>
              <a:buChar char="§"/>
            </a:pPr>
            <a:r>
              <a:rPr lang="id-ID" dirty="0">
                <a:solidFill>
                  <a:schemeClr val="bg1"/>
                </a:solidFill>
              </a:rPr>
              <a:t>Product Category “Furniture” need to be take actions because non profitable on oct 2021</a:t>
            </a:r>
          </a:p>
          <a:p>
            <a:pPr marL="285750" indent="-285750">
              <a:buFont typeface="Wingdings" panose="05000000000000000000" pitchFamily="2" charset="2"/>
              <a:buChar char="§"/>
            </a:pPr>
            <a:endParaRPr lang="id-ID" dirty="0">
              <a:solidFill>
                <a:schemeClr val="bg1"/>
              </a:solidFill>
            </a:endParaRPr>
          </a:p>
          <a:p>
            <a:pPr marL="285750" indent="-285750">
              <a:buFont typeface="Wingdings" panose="05000000000000000000" pitchFamily="2" charset="2"/>
              <a:buChar char="§"/>
            </a:pPr>
            <a:r>
              <a:rPr lang="id-ID" dirty="0">
                <a:solidFill>
                  <a:schemeClr val="bg1"/>
                </a:solidFill>
              </a:rPr>
              <a:t>Decrese on several measurement</a:t>
            </a:r>
          </a:p>
          <a:p>
            <a:pPr marL="285750" indent="-285750">
              <a:buFont typeface="Wingdings" panose="05000000000000000000" pitchFamily="2" charset="2"/>
              <a:buChar char="§"/>
            </a:pPr>
            <a:endParaRPr lang="id-ID" dirty="0">
              <a:solidFill>
                <a:schemeClr val="bg1"/>
              </a:solidFill>
            </a:endParaRPr>
          </a:p>
          <a:p>
            <a:pPr marL="285750" indent="-285750">
              <a:buFont typeface="Wingdings" panose="05000000000000000000" pitchFamily="2" charset="2"/>
              <a:buChar char="§"/>
            </a:pPr>
            <a:r>
              <a:rPr lang="id-ID" dirty="0">
                <a:solidFill>
                  <a:schemeClr val="bg1"/>
                </a:solidFill>
              </a:rPr>
              <a:t>Campaign promotion related discount must suitable spesific segment of buyer</a:t>
            </a:r>
          </a:p>
          <a:p>
            <a:pPr marL="285750" indent="-285750">
              <a:buFont typeface="Wingdings" panose="05000000000000000000" pitchFamily="2" charset="2"/>
              <a:buChar char="§"/>
            </a:pPr>
            <a:endParaRPr lang="id-ID" dirty="0">
              <a:solidFill>
                <a:schemeClr val="bg1"/>
              </a:solidFill>
            </a:endParaRPr>
          </a:p>
          <a:p>
            <a:pPr marL="285750" indent="-285750">
              <a:buFont typeface="Wingdings" panose="05000000000000000000" pitchFamily="2" charset="2"/>
              <a:buChar char="§"/>
            </a:pPr>
            <a:endParaRPr lang="id-ID" dirty="0">
              <a:solidFill>
                <a:schemeClr val="bg1"/>
              </a:solidFill>
            </a:endParaRPr>
          </a:p>
          <a:p>
            <a:r>
              <a:rPr lang="id-ID" dirty="0">
                <a:solidFill>
                  <a:schemeClr val="bg1"/>
                </a:solidFill>
              </a:rPr>
              <a:t> </a:t>
            </a:r>
          </a:p>
          <a:p>
            <a:pPr marL="285750" indent="-285750">
              <a:buFont typeface="Wingdings" panose="05000000000000000000" pitchFamily="2" charset="2"/>
              <a:buChar char="§"/>
            </a:pPr>
            <a:endParaRPr lang="id-ID" dirty="0">
              <a:solidFill>
                <a:schemeClr val="bg1"/>
              </a:solidFill>
            </a:endParaRPr>
          </a:p>
        </p:txBody>
      </p:sp>
    </p:spTree>
    <p:extLst>
      <p:ext uri="{BB962C8B-B14F-4D97-AF65-F5344CB8AC3E}">
        <p14:creationId xmlns:p14="http://schemas.microsoft.com/office/powerpoint/2010/main" val="3790863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00525E6-7CE5-4936-942A-9BB7C84B033D}"/>
              </a:ext>
            </a:extLst>
          </p:cNvPr>
          <p:cNvGraphicFramePr>
            <a:graphicFrameLocks noChangeAspect="1"/>
          </p:cNvGraphicFramePr>
          <p:nvPr>
            <p:custDataLst>
              <p:tags r:id="rId1"/>
            </p:custDataLst>
            <p:extLst>
              <p:ext uri="{D42A27DB-BD31-4B8C-83A1-F6EECF244321}">
                <p14:modId xmlns:p14="http://schemas.microsoft.com/office/powerpoint/2010/main" val="5133518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1529C57D-2869-4EA7-AC0B-6237E420D79B}"/>
              </a:ext>
            </a:extLst>
          </p:cNvPr>
          <p:cNvSpPr>
            <a:spLocks noGrp="1"/>
          </p:cNvSpPr>
          <p:nvPr>
            <p:ph type="title"/>
          </p:nvPr>
        </p:nvSpPr>
        <p:spPr>
          <a:xfrm>
            <a:off x="788925" y="278129"/>
            <a:ext cx="4941477" cy="610863"/>
          </a:xfrm>
        </p:spPr>
        <p:txBody>
          <a:bodyPr vert="horz"/>
          <a:lstStyle/>
          <a:p>
            <a:r>
              <a:rPr lang="id-ID" dirty="0"/>
              <a:t>Recomendation</a:t>
            </a:r>
          </a:p>
        </p:txBody>
      </p:sp>
      <p:sp>
        <p:nvSpPr>
          <p:cNvPr id="4" name="Date Placeholder 3">
            <a:extLst>
              <a:ext uri="{FF2B5EF4-FFF2-40B4-BE49-F238E27FC236}">
                <a16:creationId xmlns:a16="http://schemas.microsoft.com/office/drawing/2014/main" id="{8988E6DF-E9F6-437E-9CB5-371996AD1B1A}"/>
              </a:ext>
            </a:extLst>
          </p:cNvPr>
          <p:cNvSpPr>
            <a:spLocks noGrp="1"/>
          </p:cNvSpPr>
          <p:nvPr>
            <p:ph type="dt" sz="half" idx="11"/>
          </p:nvPr>
        </p:nvSpPr>
        <p:spPr/>
        <p:txBody>
          <a:bodyPr/>
          <a:lstStyle/>
          <a:p>
            <a:fld id="{6FCA8E82-58CD-E045-8B98-B7A85B79B752}" type="datetime4">
              <a:rPr lang="en-US" smtClean="0"/>
              <a:pPr/>
              <a:t>October 8, 2021</a:t>
            </a:fld>
            <a:endParaRPr lang="en-US" dirty="0">
              <a:latin typeface="+mn-lt"/>
            </a:endParaRPr>
          </a:p>
        </p:txBody>
      </p:sp>
      <p:sp>
        <p:nvSpPr>
          <p:cNvPr id="5" name="Footer Placeholder 4">
            <a:extLst>
              <a:ext uri="{FF2B5EF4-FFF2-40B4-BE49-F238E27FC236}">
                <a16:creationId xmlns:a16="http://schemas.microsoft.com/office/drawing/2014/main" id="{99D9C8E8-8C52-467E-95C1-51E53E59BFE8}"/>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7A44618E-C427-46F3-84F2-D1C19E3831DA}"/>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sp>
        <p:nvSpPr>
          <p:cNvPr id="8" name="TextBox 7">
            <a:extLst>
              <a:ext uri="{FF2B5EF4-FFF2-40B4-BE49-F238E27FC236}">
                <a16:creationId xmlns:a16="http://schemas.microsoft.com/office/drawing/2014/main" id="{BF1CEFD7-2B0C-4FF7-8F7E-0B05761813EC}"/>
              </a:ext>
            </a:extLst>
          </p:cNvPr>
          <p:cNvSpPr txBox="1"/>
          <p:nvPr/>
        </p:nvSpPr>
        <p:spPr>
          <a:xfrm>
            <a:off x="788925" y="1462922"/>
            <a:ext cx="10962088" cy="4801314"/>
          </a:xfrm>
          <a:prstGeom prst="rect">
            <a:avLst/>
          </a:prstGeom>
          <a:noFill/>
        </p:spPr>
        <p:txBody>
          <a:bodyPr wrap="square" rtlCol="0">
            <a:spAutoFit/>
          </a:bodyPr>
          <a:lstStyle/>
          <a:p>
            <a:pPr marL="285750" indent="-285750">
              <a:buFont typeface="Wingdings" panose="05000000000000000000" pitchFamily="2" charset="2"/>
              <a:buChar char="§"/>
            </a:pPr>
            <a:r>
              <a:rPr lang="id-ID" dirty="0">
                <a:solidFill>
                  <a:schemeClr val="bg1"/>
                </a:solidFill>
              </a:rPr>
              <a:t>More be aware related delivery ship mode, and establish coorporation with delivery service. So, can increase satisfication customer with easy reporting if any issue and handle late delivery time</a:t>
            </a:r>
          </a:p>
          <a:p>
            <a:endParaRPr lang="id-ID" dirty="0">
              <a:solidFill>
                <a:schemeClr val="bg1"/>
              </a:solidFill>
            </a:endParaRPr>
          </a:p>
          <a:p>
            <a:pPr marL="285750" indent="-285750">
              <a:buFont typeface="Wingdings" panose="05000000000000000000" pitchFamily="2" charset="2"/>
              <a:buChar char="§"/>
            </a:pPr>
            <a:r>
              <a:rPr lang="id-ID" dirty="0">
                <a:solidFill>
                  <a:schemeClr val="bg1"/>
                </a:solidFill>
              </a:rPr>
              <a:t>Reduce promotion related biggest category non profitable like this category and searching new seller to increase variations of product from cheap price until expensive price</a:t>
            </a:r>
          </a:p>
          <a:p>
            <a:endParaRPr lang="id-ID" dirty="0">
              <a:solidFill>
                <a:schemeClr val="bg1"/>
              </a:solidFill>
            </a:endParaRPr>
          </a:p>
          <a:p>
            <a:pPr marL="285750" indent="-285750">
              <a:buFont typeface="Wingdings" panose="05000000000000000000" pitchFamily="2" charset="2"/>
              <a:buChar char="§"/>
            </a:pPr>
            <a:r>
              <a:rPr lang="id-ID" dirty="0">
                <a:solidFill>
                  <a:schemeClr val="bg1"/>
                </a:solidFill>
              </a:rPr>
              <a:t>Use Monitoring system like report using for track daily traffic buyer and situation of sale. And with live reporting tools every department category product or marketing able to take an action if any drop sales</a:t>
            </a:r>
          </a:p>
          <a:p>
            <a:pPr marL="285750" indent="-285750">
              <a:buFont typeface="Wingdings" panose="05000000000000000000" pitchFamily="2" charset="2"/>
              <a:buChar char="§"/>
            </a:pPr>
            <a:endParaRPr lang="id-ID" dirty="0">
              <a:solidFill>
                <a:schemeClr val="bg1"/>
              </a:solidFill>
            </a:endParaRPr>
          </a:p>
          <a:p>
            <a:pPr marL="285750" indent="-285750">
              <a:buFont typeface="Wingdings" panose="05000000000000000000" pitchFamily="2" charset="2"/>
              <a:buChar char="§"/>
            </a:pPr>
            <a:r>
              <a:rPr lang="en-US" dirty="0">
                <a:solidFill>
                  <a:schemeClr val="bg1"/>
                </a:solidFill>
              </a:rPr>
              <a:t>Digital marketing Department able to use campaign suitable for every month. This used to keep customer happy shopping and keep good traffic in this commerce</a:t>
            </a:r>
            <a:endParaRPr lang="id-ID" dirty="0">
              <a:solidFill>
                <a:schemeClr val="bg1"/>
              </a:solidFill>
            </a:endParaRPr>
          </a:p>
          <a:p>
            <a:pPr marL="285750" indent="-285750">
              <a:buFont typeface="Wingdings" panose="05000000000000000000" pitchFamily="2" charset="2"/>
              <a:buChar char="§"/>
            </a:pPr>
            <a:endParaRPr lang="id-ID" dirty="0">
              <a:solidFill>
                <a:schemeClr val="bg1"/>
              </a:solidFill>
            </a:endParaRPr>
          </a:p>
          <a:p>
            <a:pPr marL="285750" indent="-285750">
              <a:buFont typeface="Wingdings" panose="05000000000000000000" pitchFamily="2" charset="2"/>
              <a:buChar char="§"/>
            </a:pPr>
            <a:r>
              <a:rPr lang="en-US" dirty="0">
                <a:solidFill>
                  <a:schemeClr val="bg1"/>
                </a:solidFill>
              </a:rPr>
              <a:t>Doing customer satisfaction survey in every purchase product, and based on data able to know how to increase for good system and service from customer</a:t>
            </a:r>
            <a:endParaRPr lang="id-ID" dirty="0">
              <a:solidFill>
                <a:schemeClr val="bg1"/>
              </a:solidFill>
            </a:endParaRPr>
          </a:p>
          <a:p>
            <a:pPr marL="285750" indent="-285750">
              <a:buFont typeface="Wingdings" panose="05000000000000000000" pitchFamily="2" charset="2"/>
              <a:buChar char="§"/>
            </a:pPr>
            <a:endParaRPr lang="id-ID" dirty="0">
              <a:solidFill>
                <a:schemeClr val="bg1"/>
              </a:solidFill>
            </a:endParaRPr>
          </a:p>
          <a:p>
            <a:r>
              <a:rPr lang="id-ID" dirty="0">
                <a:solidFill>
                  <a:schemeClr val="bg1"/>
                </a:solidFill>
              </a:rPr>
              <a:t> </a:t>
            </a:r>
          </a:p>
          <a:p>
            <a:pPr marL="285750" indent="-285750">
              <a:buFont typeface="Wingdings" panose="05000000000000000000" pitchFamily="2" charset="2"/>
              <a:buChar char="§"/>
            </a:pPr>
            <a:endParaRPr lang="id-ID" dirty="0">
              <a:solidFill>
                <a:schemeClr val="bg1"/>
              </a:solidFill>
            </a:endParaRPr>
          </a:p>
        </p:txBody>
      </p:sp>
    </p:spTree>
    <p:extLst>
      <p:ext uri="{BB962C8B-B14F-4D97-AF65-F5344CB8AC3E}">
        <p14:creationId xmlns:p14="http://schemas.microsoft.com/office/powerpoint/2010/main" val="3588373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 name="Subtitle 3">
            <a:extLst>
              <a:ext uri="{FF2B5EF4-FFF2-40B4-BE49-F238E27FC236}">
                <a16:creationId xmlns:a16="http://schemas.microsoft.com/office/drawing/2014/main" id="{6FE4ECB1-C8A7-468A-9920-5F347800B61D}"/>
              </a:ext>
            </a:extLst>
          </p:cNvPr>
          <p:cNvSpPr>
            <a:spLocks noGrp="1"/>
          </p:cNvSpPr>
          <p:nvPr>
            <p:ph type="subTitle" idx="1"/>
          </p:nvPr>
        </p:nvSpPr>
        <p:spPr/>
        <p:txBody>
          <a:bodyPr/>
          <a:lstStyle/>
          <a:p>
            <a:r>
              <a:rPr lang="id-ID" dirty="0"/>
              <a:t>Noverdy safrizal</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D92390D8-7A9B-47A8-B0D3-16BEBF6A3D31}"/>
              </a:ext>
            </a:extLst>
          </p:cNvPr>
          <p:cNvGraphicFramePr>
            <a:graphicFrameLocks noChangeAspect="1"/>
          </p:cNvGraphicFramePr>
          <p:nvPr>
            <p:custDataLst>
              <p:tags r:id="rId1"/>
            </p:custDataLst>
            <p:extLst>
              <p:ext uri="{D42A27DB-BD31-4B8C-83A1-F6EECF244321}">
                <p14:modId xmlns:p14="http://schemas.microsoft.com/office/powerpoint/2010/main" val="3683510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vert="horz"/>
          <a:lstStyle/>
          <a:p>
            <a:r>
              <a:rPr lang="id-ID" dirty="0"/>
              <a:t>Table of Content</a:t>
            </a:r>
            <a:endParaRPr lang="en-US" dirty="0"/>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a:t>
            </a:r>
            <a:r>
              <a:rPr lang="id-ID" dirty="0"/>
              <a:t>Background &amp; Objective</a:t>
            </a:r>
          </a:p>
          <a:p>
            <a:endParaRPr lang="en-US" dirty="0"/>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02. </a:t>
            </a:r>
            <a:r>
              <a:rPr lang="id-ID" dirty="0"/>
              <a:t>Scope &amp; Measurements</a:t>
            </a:r>
          </a:p>
          <a:p>
            <a:endParaRPr lang="en-US" dirty="0"/>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a:t>
            </a:r>
            <a:r>
              <a:rPr lang="id-ID" dirty="0"/>
              <a:t>Business Performance Analysis</a:t>
            </a:r>
          </a:p>
          <a:p>
            <a:endParaRPr lang="en-US" dirty="0"/>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23" name="Text Placeholder 22">
            <a:extLst>
              <a:ext uri="{FF2B5EF4-FFF2-40B4-BE49-F238E27FC236}">
                <a16:creationId xmlns:a16="http://schemas.microsoft.com/office/drawing/2014/main" id="{56073410-BA86-403E-97A7-67A2794B7DB3}"/>
              </a:ext>
            </a:extLst>
          </p:cNvPr>
          <p:cNvSpPr>
            <a:spLocks noGrp="1"/>
          </p:cNvSpPr>
          <p:nvPr>
            <p:ph type="body" sz="quarter" idx="22"/>
          </p:nvPr>
        </p:nvSpPr>
        <p:spPr/>
        <p:txBody>
          <a:bodyPr/>
          <a:lstStyle/>
          <a:p>
            <a:r>
              <a:rPr lang="id-ID" dirty="0"/>
              <a:t>04. Problem &amp; Recomendation</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72557ECF-D2BB-4597-BBBC-55169DE7E969}"/>
              </a:ext>
            </a:extLst>
          </p:cNvPr>
          <p:cNvGraphicFramePr>
            <a:graphicFrameLocks noChangeAspect="1"/>
          </p:cNvGraphicFramePr>
          <p:nvPr>
            <p:custDataLst>
              <p:tags r:id="rId1"/>
            </p:custDataLst>
            <p:extLst>
              <p:ext uri="{D42A27DB-BD31-4B8C-83A1-F6EECF244321}">
                <p14:modId xmlns:p14="http://schemas.microsoft.com/office/powerpoint/2010/main" val="3285864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vert="horz"/>
          <a:lstStyle/>
          <a:p>
            <a:r>
              <a:rPr lang="id-ID" dirty="0"/>
              <a:t>Background	</a:t>
            </a:r>
            <a:endParaRPr lang="en-US"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buFont typeface="Arial" panose="020B0604020202020204" pitchFamily="34" charset="0"/>
              <a:buChar char="•"/>
            </a:pPr>
            <a:r>
              <a:rPr lang="id-ID" dirty="0"/>
              <a:t> Current business knowledge</a:t>
            </a:r>
          </a:p>
          <a:p>
            <a:pPr marL="0" indent="0">
              <a:buNone/>
            </a:pPr>
            <a:r>
              <a:rPr lang="id-ID" dirty="0"/>
              <a:t>  Describe business performance based on data sales to track how to sales be slowly</a:t>
            </a:r>
          </a:p>
          <a:p>
            <a:pPr>
              <a:buFont typeface="Arial" panose="020B0604020202020204" pitchFamily="34" charset="0"/>
              <a:buChar char="•"/>
            </a:pPr>
            <a:r>
              <a:rPr lang="id-ID" dirty="0"/>
              <a:t> Kind of possible problem </a:t>
            </a:r>
          </a:p>
          <a:p>
            <a:pPr marL="0" indent="0">
              <a:buNone/>
            </a:pPr>
            <a:r>
              <a:rPr lang="id-ID" dirty="0"/>
              <a:t>  ABC maybe have some problem related growth of sales,  </a:t>
            </a:r>
          </a:p>
          <a:p>
            <a:pPr>
              <a:buFont typeface="Arial" panose="020B0604020202020204" pitchFamily="34" charset="0"/>
              <a:buChar char="•"/>
            </a:pPr>
            <a:r>
              <a:rPr lang="id-ID" dirty="0"/>
              <a:t> Need to improve business process</a:t>
            </a:r>
          </a:p>
          <a:p>
            <a:pPr marL="0" indent="0">
              <a:buNone/>
            </a:pPr>
            <a:r>
              <a:rPr lang="id-ID" dirty="0"/>
              <a:t>  ABC has to know where the main business wakness point with data to improve customer   satisfication</a:t>
            </a:r>
          </a:p>
          <a:p>
            <a:endParaRPr lang="id-ID"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3564737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080194-A2A3-483B-8268-DFA000D3C44F}"/>
              </a:ext>
            </a:extLst>
          </p:cNvPr>
          <p:cNvSpPr>
            <a:spLocks noGrp="1"/>
          </p:cNvSpPr>
          <p:nvPr>
            <p:ph type="title"/>
          </p:nvPr>
        </p:nvSpPr>
        <p:spPr/>
        <p:txBody>
          <a:bodyPr vert="horz"/>
          <a:lstStyle/>
          <a:p>
            <a:r>
              <a:rPr lang="id-ID" dirty="0"/>
              <a:t>Objective</a:t>
            </a:r>
          </a:p>
        </p:txBody>
      </p:sp>
      <p:sp>
        <p:nvSpPr>
          <p:cNvPr id="4" name="Text Placeholder 3">
            <a:extLst>
              <a:ext uri="{FF2B5EF4-FFF2-40B4-BE49-F238E27FC236}">
                <a16:creationId xmlns:a16="http://schemas.microsoft.com/office/drawing/2014/main" id="{2579AB75-ECE9-4446-B321-559030EAD90E}"/>
              </a:ext>
            </a:extLst>
          </p:cNvPr>
          <p:cNvSpPr>
            <a:spLocks noGrp="1"/>
          </p:cNvSpPr>
          <p:nvPr>
            <p:ph type="body" sz="quarter" idx="11"/>
          </p:nvPr>
        </p:nvSpPr>
        <p:spPr/>
        <p:txBody>
          <a:bodyPr/>
          <a:lstStyle/>
          <a:p>
            <a:pPr>
              <a:buFont typeface="Arial" panose="020B0604020202020204" pitchFamily="34" charset="0"/>
              <a:buChar char="•"/>
            </a:pPr>
            <a:r>
              <a:rPr lang="id-ID" dirty="0"/>
              <a:t> Overall Business Performance</a:t>
            </a:r>
          </a:p>
          <a:p>
            <a:pPr>
              <a:buFont typeface="Arial" panose="020B0604020202020204" pitchFamily="34" charset="0"/>
              <a:buChar char="•"/>
            </a:pPr>
            <a:r>
              <a:rPr lang="id-ID" dirty="0"/>
              <a:t> Sales &amp; Product Performance</a:t>
            </a:r>
          </a:p>
          <a:p>
            <a:pPr>
              <a:buFont typeface="Arial" panose="020B0604020202020204" pitchFamily="34" charset="0"/>
              <a:buChar char="•"/>
            </a:pPr>
            <a:r>
              <a:rPr lang="id-ID" dirty="0"/>
              <a:t> Duration Ordered Performance</a:t>
            </a:r>
          </a:p>
          <a:p>
            <a:endParaRPr lang="id-ID" dirty="0"/>
          </a:p>
        </p:txBody>
      </p:sp>
    </p:spTree>
    <p:extLst>
      <p:ext uri="{BB962C8B-B14F-4D97-AF65-F5344CB8AC3E}">
        <p14:creationId xmlns:p14="http://schemas.microsoft.com/office/powerpoint/2010/main" val="2686548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2BB0B14-CE37-4693-980A-35C13E9C73E2}"/>
              </a:ext>
            </a:extLst>
          </p:cNvPr>
          <p:cNvGraphicFramePr>
            <a:graphicFrameLocks noChangeAspect="1"/>
          </p:cNvGraphicFramePr>
          <p:nvPr>
            <p:custDataLst>
              <p:tags r:id="rId1"/>
            </p:custDataLst>
            <p:extLst>
              <p:ext uri="{D42A27DB-BD31-4B8C-83A1-F6EECF244321}">
                <p14:modId xmlns:p14="http://schemas.microsoft.com/office/powerpoint/2010/main" val="31115581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vert="horz">
            <a:normAutofit fontScale="90000"/>
          </a:bodyPr>
          <a:lstStyle/>
          <a:p>
            <a:r>
              <a:rPr lang="id-ID" dirty="0"/>
              <a:t>Scope Measurement</a:t>
            </a:r>
            <a:endParaRPr lang="en-US" dirty="0"/>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D</a:t>
            </a:r>
            <a:r>
              <a:rPr lang="id-ID" dirty="0"/>
              <a:t>ata Source</a:t>
            </a:r>
            <a:endParaRPr lang="en-US" dirty="0"/>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id-ID" dirty="0"/>
              <a:t>Using Data Company ABC</a:t>
            </a:r>
            <a:endParaRPr lang="en-US" dirty="0"/>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id-ID" dirty="0"/>
              <a:t>Data Range</a:t>
            </a:r>
            <a:endParaRPr lang="en-US" dirty="0"/>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pPr marL="0" indent="0">
              <a:buNone/>
            </a:pPr>
            <a:r>
              <a:rPr lang="id-ID" sz="1600" dirty="0">
                <a:solidFill>
                  <a:schemeClr val="bg1"/>
                </a:solidFill>
                <a:latin typeface="Franklin Gothic Book (Body)"/>
              </a:rPr>
              <a:t>Using Data Januari 2018 – Desember 2021</a:t>
            </a:r>
          </a:p>
        </p:txBody>
      </p:sp>
    </p:spTree>
    <p:extLst>
      <p:ext uri="{BB962C8B-B14F-4D97-AF65-F5344CB8AC3E}">
        <p14:creationId xmlns:p14="http://schemas.microsoft.com/office/powerpoint/2010/main" val="64384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2E9F6D0C-732D-4A8B-8E54-831DCEAC07C5}"/>
              </a:ext>
            </a:extLst>
          </p:cNvPr>
          <p:cNvGraphicFramePr>
            <a:graphicFrameLocks noChangeAspect="1"/>
          </p:cNvGraphicFramePr>
          <p:nvPr>
            <p:custDataLst>
              <p:tags r:id="rId1"/>
            </p:custDataLst>
            <p:extLst>
              <p:ext uri="{D42A27DB-BD31-4B8C-83A1-F6EECF244321}">
                <p14:modId xmlns:p14="http://schemas.microsoft.com/office/powerpoint/2010/main" val="2226958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11" name="Object 10" hidden="1">
                        <a:extLst>
                          <a:ext uri="{FF2B5EF4-FFF2-40B4-BE49-F238E27FC236}">
                            <a16:creationId xmlns:a16="http://schemas.microsoft.com/office/drawing/2014/main" id="{2E9F6D0C-732D-4A8B-8E54-831DCEAC0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080194-A2A3-483B-8268-DFA000D3C44F}"/>
              </a:ext>
            </a:extLst>
          </p:cNvPr>
          <p:cNvSpPr>
            <a:spLocks noGrp="1"/>
          </p:cNvSpPr>
          <p:nvPr>
            <p:ph type="title"/>
          </p:nvPr>
        </p:nvSpPr>
        <p:spPr/>
        <p:txBody>
          <a:bodyPr vert="horz">
            <a:normAutofit/>
          </a:bodyPr>
          <a:lstStyle/>
          <a:p>
            <a:r>
              <a:rPr lang="id-ID" dirty="0"/>
              <a:t>Measurement</a:t>
            </a:r>
          </a:p>
        </p:txBody>
      </p:sp>
      <p:graphicFrame>
        <p:nvGraphicFramePr>
          <p:cNvPr id="6" name="Table 7">
            <a:extLst>
              <a:ext uri="{FF2B5EF4-FFF2-40B4-BE49-F238E27FC236}">
                <a16:creationId xmlns:a16="http://schemas.microsoft.com/office/drawing/2014/main" id="{C95132FF-5696-4AEE-8461-6B02CFB10602}"/>
              </a:ext>
            </a:extLst>
          </p:cNvPr>
          <p:cNvGraphicFramePr>
            <a:graphicFrameLocks noGrp="1"/>
          </p:cNvGraphicFramePr>
          <p:nvPr>
            <p:extLst>
              <p:ext uri="{D42A27DB-BD31-4B8C-83A1-F6EECF244321}">
                <p14:modId xmlns:p14="http://schemas.microsoft.com/office/powerpoint/2010/main" val="1081777742"/>
              </p:ext>
            </p:extLst>
          </p:nvPr>
        </p:nvGraphicFramePr>
        <p:xfrm>
          <a:off x="1841500" y="2500220"/>
          <a:ext cx="8128000" cy="313436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3933035169"/>
                    </a:ext>
                  </a:extLst>
                </a:gridCol>
                <a:gridCol w="4064000">
                  <a:extLst>
                    <a:ext uri="{9D8B030D-6E8A-4147-A177-3AD203B41FA5}">
                      <a16:colId xmlns:a16="http://schemas.microsoft.com/office/drawing/2014/main" val="4123834911"/>
                    </a:ext>
                  </a:extLst>
                </a:gridCol>
              </a:tblGrid>
              <a:tr h="370840">
                <a:tc>
                  <a:txBody>
                    <a:bodyPr/>
                    <a:lstStyle/>
                    <a:p>
                      <a:r>
                        <a:rPr lang="id-ID" dirty="0"/>
                        <a:t>Terms</a:t>
                      </a:r>
                    </a:p>
                  </a:txBody>
                  <a:tcPr/>
                </a:tc>
                <a:tc>
                  <a:txBody>
                    <a:bodyPr/>
                    <a:lstStyle/>
                    <a:p>
                      <a:r>
                        <a:rPr lang="id-ID" dirty="0"/>
                        <a:t>Description</a:t>
                      </a:r>
                    </a:p>
                  </a:txBody>
                  <a:tcPr/>
                </a:tc>
                <a:extLst>
                  <a:ext uri="{0D108BD9-81ED-4DB2-BD59-A6C34878D82A}">
                    <a16:rowId xmlns:a16="http://schemas.microsoft.com/office/drawing/2014/main" val="1419128203"/>
                  </a:ext>
                </a:extLst>
              </a:tr>
              <a:tr h="370840">
                <a:tc>
                  <a:txBody>
                    <a:bodyPr/>
                    <a:lstStyle/>
                    <a:p>
                      <a:r>
                        <a:rPr lang="id-ID" dirty="0"/>
                        <a:t>Sales Amount</a:t>
                      </a:r>
                    </a:p>
                  </a:txBody>
                  <a:tcPr/>
                </a:tc>
                <a:tc>
                  <a:txBody>
                    <a:bodyPr/>
                    <a:lstStyle/>
                    <a:p>
                      <a:r>
                        <a:rPr lang="id-ID" dirty="0"/>
                        <a:t>Value of sales amount</a:t>
                      </a:r>
                    </a:p>
                  </a:txBody>
                  <a:tcPr/>
                </a:tc>
                <a:extLst>
                  <a:ext uri="{0D108BD9-81ED-4DB2-BD59-A6C34878D82A}">
                    <a16:rowId xmlns:a16="http://schemas.microsoft.com/office/drawing/2014/main" val="3364604043"/>
                  </a:ext>
                </a:extLst>
              </a:tr>
              <a:tr h="370840">
                <a:tc>
                  <a:txBody>
                    <a:bodyPr/>
                    <a:lstStyle/>
                    <a:p>
                      <a:r>
                        <a:rPr lang="id-ID" dirty="0"/>
                        <a:t>Sales Qty</a:t>
                      </a:r>
                    </a:p>
                  </a:txBody>
                  <a:tcPr/>
                </a:tc>
                <a:tc>
                  <a:txBody>
                    <a:bodyPr/>
                    <a:lstStyle/>
                    <a:p>
                      <a:r>
                        <a:rPr lang="id-ID" dirty="0"/>
                        <a:t>Value of sales quantity product</a:t>
                      </a:r>
                    </a:p>
                  </a:txBody>
                  <a:tcPr/>
                </a:tc>
                <a:extLst>
                  <a:ext uri="{0D108BD9-81ED-4DB2-BD59-A6C34878D82A}">
                    <a16:rowId xmlns:a16="http://schemas.microsoft.com/office/drawing/2014/main" val="662669983"/>
                  </a:ext>
                </a:extLst>
              </a:tr>
              <a:tr h="370840">
                <a:tc>
                  <a:txBody>
                    <a:bodyPr/>
                    <a:lstStyle/>
                    <a:p>
                      <a:r>
                        <a:rPr lang="id-ID" dirty="0"/>
                        <a:t>Profit Amount</a:t>
                      </a:r>
                    </a:p>
                  </a:txBody>
                  <a:tcPr/>
                </a:tc>
                <a:tc>
                  <a:txBody>
                    <a:bodyPr/>
                    <a:lstStyle/>
                    <a:p>
                      <a:r>
                        <a:rPr lang="id-ID" dirty="0"/>
                        <a:t>Profit or margin </a:t>
                      </a:r>
                    </a:p>
                  </a:txBody>
                  <a:tcPr/>
                </a:tc>
                <a:extLst>
                  <a:ext uri="{0D108BD9-81ED-4DB2-BD59-A6C34878D82A}">
                    <a16:rowId xmlns:a16="http://schemas.microsoft.com/office/drawing/2014/main" val="2241310734"/>
                  </a:ext>
                </a:extLst>
              </a:tr>
              <a:tr h="370840">
                <a:tc>
                  <a:txBody>
                    <a:bodyPr/>
                    <a:lstStyle/>
                    <a:p>
                      <a:r>
                        <a:rPr lang="id-ID" dirty="0"/>
                        <a:t>Total Transaction</a:t>
                      </a:r>
                    </a:p>
                  </a:txBody>
                  <a:tcPr/>
                </a:tc>
                <a:tc>
                  <a:txBody>
                    <a:bodyPr/>
                    <a:lstStyle/>
                    <a:p>
                      <a:r>
                        <a:rPr lang="id-ID" dirty="0"/>
                        <a:t>Total transactions based on ordered transactions</a:t>
                      </a:r>
                    </a:p>
                  </a:txBody>
                  <a:tcPr/>
                </a:tc>
                <a:extLst>
                  <a:ext uri="{0D108BD9-81ED-4DB2-BD59-A6C34878D82A}">
                    <a16:rowId xmlns:a16="http://schemas.microsoft.com/office/drawing/2014/main" val="1382209143"/>
                  </a:ext>
                </a:extLst>
              </a:tr>
              <a:tr h="370840">
                <a:tc>
                  <a:txBody>
                    <a:bodyPr/>
                    <a:lstStyle/>
                    <a:p>
                      <a:r>
                        <a:rPr lang="id-ID" dirty="0"/>
                        <a:t>UB</a:t>
                      </a:r>
                    </a:p>
                  </a:txBody>
                  <a:tcPr/>
                </a:tc>
                <a:tc>
                  <a:txBody>
                    <a:bodyPr/>
                    <a:lstStyle/>
                    <a:p>
                      <a:r>
                        <a:rPr lang="id-ID" dirty="0"/>
                        <a:t>Total Unique Buyer based on customer ordered</a:t>
                      </a:r>
                    </a:p>
                  </a:txBody>
                  <a:tcPr/>
                </a:tc>
                <a:extLst>
                  <a:ext uri="{0D108BD9-81ED-4DB2-BD59-A6C34878D82A}">
                    <a16:rowId xmlns:a16="http://schemas.microsoft.com/office/drawing/2014/main" val="2671114928"/>
                  </a:ext>
                </a:extLst>
              </a:tr>
              <a:tr h="370840">
                <a:tc>
                  <a:txBody>
                    <a:bodyPr/>
                    <a:lstStyle/>
                    <a:p>
                      <a:r>
                        <a:rPr lang="id-ID" dirty="0"/>
                        <a:t>Total Product</a:t>
                      </a:r>
                    </a:p>
                  </a:txBody>
                  <a:tcPr/>
                </a:tc>
                <a:tc>
                  <a:txBody>
                    <a:bodyPr/>
                    <a:lstStyle/>
                    <a:p>
                      <a:r>
                        <a:rPr lang="id-ID" dirty="0"/>
                        <a:t>Total Unique Product ordered</a:t>
                      </a:r>
                    </a:p>
                  </a:txBody>
                  <a:tcPr/>
                </a:tc>
                <a:extLst>
                  <a:ext uri="{0D108BD9-81ED-4DB2-BD59-A6C34878D82A}">
                    <a16:rowId xmlns:a16="http://schemas.microsoft.com/office/drawing/2014/main" val="493246613"/>
                  </a:ext>
                </a:extLst>
              </a:tr>
            </a:tbl>
          </a:graphicData>
        </a:graphic>
      </p:graphicFrame>
    </p:spTree>
    <p:extLst>
      <p:ext uri="{BB962C8B-B14F-4D97-AF65-F5344CB8AC3E}">
        <p14:creationId xmlns:p14="http://schemas.microsoft.com/office/powerpoint/2010/main" val="250670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2BB0B14-CE37-4693-980A-35C13E9C73E2}"/>
              </a:ext>
            </a:extLst>
          </p:cNvPr>
          <p:cNvGraphicFramePr>
            <a:graphicFrameLocks noChangeAspect="1"/>
          </p:cNvGraphicFramePr>
          <p:nvPr>
            <p:custDataLst>
              <p:tags r:id="rId1"/>
            </p:custDataLst>
            <p:extLst>
              <p:ext uri="{D42A27DB-BD31-4B8C-83A1-F6EECF244321}">
                <p14:modId xmlns:p14="http://schemas.microsoft.com/office/powerpoint/2010/main" val="496999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6" imgW="473" imgH="476" progId="TCLayout.ActiveDocument.1">
                  <p:embed/>
                </p:oleObj>
              </mc:Choice>
              <mc:Fallback>
                <p:oleObj name="think-cell Slide" r:id="rId36" imgW="473" imgH="476" progId="TCLayout.ActiveDocument.1">
                  <p:embed/>
                  <p:pic>
                    <p:nvPicPr>
                      <p:cNvPr id="7" name="Object 6" hidden="1">
                        <a:extLst>
                          <a:ext uri="{FF2B5EF4-FFF2-40B4-BE49-F238E27FC236}">
                            <a16:creationId xmlns:a16="http://schemas.microsoft.com/office/drawing/2014/main" id="{E2BB0B14-CE37-4693-980A-35C13E9C73E2}"/>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vert="horz">
            <a:normAutofit/>
          </a:bodyPr>
          <a:lstStyle/>
          <a:p>
            <a:r>
              <a:rPr lang="id-ID" dirty="0"/>
              <a:t>Yearly Trend</a:t>
            </a:r>
            <a:endParaRPr lang="en-US" dirty="0"/>
          </a:p>
        </p:txBody>
      </p:sp>
      <p:graphicFrame>
        <p:nvGraphicFramePr>
          <p:cNvPr id="74" name="Chart 73">
            <a:extLst>
              <a:ext uri="{FF2B5EF4-FFF2-40B4-BE49-F238E27FC236}">
                <a16:creationId xmlns:a16="http://schemas.microsoft.com/office/drawing/2014/main" id="{F575000F-5F08-40BE-99E7-C7124F029AD4}"/>
              </a:ext>
            </a:extLst>
          </p:cNvPr>
          <p:cNvGraphicFramePr/>
          <p:nvPr>
            <p:custDataLst>
              <p:tags r:id="rId2"/>
            </p:custDataLst>
            <p:extLst>
              <p:ext uri="{D42A27DB-BD31-4B8C-83A1-F6EECF244321}">
                <p14:modId xmlns:p14="http://schemas.microsoft.com/office/powerpoint/2010/main" val="2357544473"/>
              </p:ext>
            </p:extLst>
          </p:nvPr>
        </p:nvGraphicFramePr>
        <p:xfrm>
          <a:off x="-80963" y="2790825"/>
          <a:ext cx="4103687" cy="2684463"/>
        </p:xfrm>
        <a:graphic>
          <a:graphicData uri="http://schemas.openxmlformats.org/drawingml/2006/chart">
            <c:chart xmlns:c="http://schemas.openxmlformats.org/drawingml/2006/chart" xmlns:r="http://schemas.openxmlformats.org/officeDocument/2006/relationships" r:id="rId38"/>
          </a:graphicData>
        </a:graphic>
      </p:graphicFrame>
      <p:cxnSp>
        <p:nvCxnSpPr>
          <p:cNvPr id="145" name="Straight Connector 144">
            <a:extLst>
              <a:ext uri="{FF2B5EF4-FFF2-40B4-BE49-F238E27FC236}">
                <a16:creationId xmlns:a16="http://schemas.microsoft.com/office/drawing/2014/main" id="{D5D9E872-3DDE-4169-9D81-767F61CC66F4}"/>
              </a:ext>
            </a:extLst>
          </p:cNvPr>
          <p:cNvCxnSpPr/>
          <p:nvPr>
            <p:custDataLst>
              <p:tags r:id="rId3"/>
            </p:custDataLst>
          </p:nvPr>
        </p:nvCxnSpPr>
        <p:spPr bwMode="white">
          <a:xfrm>
            <a:off x="3171825"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5F5884E6-B3F4-497B-A05A-E9C9A643C815}"/>
              </a:ext>
            </a:extLst>
          </p:cNvPr>
          <p:cNvCxnSpPr/>
          <p:nvPr>
            <p:custDataLst>
              <p:tags r:id="rId4"/>
            </p:custDataLst>
          </p:nvPr>
        </p:nvCxnSpPr>
        <p:spPr bwMode="white">
          <a:xfrm flipV="1">
            <a:off x="766763" y="2606675"/>
            <a:ext cx="0" cy="855663"/>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B62CF7E9-C165-4735-8297-9EC1E22E4388}"/>
              </a:ext>
            </a:extLst>
          </p:cNvPr>
          <p:cNvCxnSpPr/>
          <p:nvPr>
            <p:custDataLst>
              <p:tags r:id="rId5"/>
            </p:custDataLst>
          </p:nvPr>
        </p:nvCxnSpPr>
        <p:spPr bwMode="white">
          <a:xfrm>
            <a:off x="766763"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4" name="Text Placeholder 2">
            <a:extLst>
              <a:ext uri="{FF2B5EF4-FFF2-40B4-BE49-F238E27FC236}">
                <a16:creationId xmlns:a16="http://schemas.microsoft.com/office/drawing/2014/main" id="{87578662-98FC-4A76-B74B-9BCF973D3922}"/>
              </a:ext>
            </a:extLst>
          </p:cNvPr>
          <p:cNvSpPr>
            <a:spLocks noGrp="1"/>
          </p:cNvSpPr>
          <p:nvPr>
            <p:custDataLst>
              <p:tags r:id="rId6"/>
            </p:custDataLst>
          </p:nvPr>
        </p:nvSpPr>
        <p:spPr bwMode="auto">
          <a:xfrm>
            <a:off x="555626"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BB931773-3398-4558-9FD5-B8B0B499F413}" type="datetime'''''''''''''2''01''''''''8'''''''''''''''''''''''''''''''''">
              <a:rPr lang="id-ID" altLang="en-US" sz="1400" smtClean="0">
                <a:solidFill>
                  <a:schemeClr val="bg1"/>
                </a:solidFill>
              </a:rPr>
              <a:pPr/>
              <a:t>2018</a:t>
            </a:fld>
            <a:endParaRPr lang="id-ID" sz="1400" dirty="0">
              <a:solidFill>
                <a:schemeClr val="bg1"/>
              </a:solidFill>
            </a:endParaRPr>
          </a:p>
        </p:txBody>
      </p:sp>
      <p:sp>
        <p:nvSpPr>
          <p:cNvPr id="21" name="Text Placeholder 2">
            <a:extLst>
              <a:ext uri="{FF2B5EF4-FFF2-40B4-BE49-F238E27FC236}">
                <a16:creationId xmlns:a16="http://schemas.microsoft.com/office/drawing/2014/main" id="{E561B3C7-268D-42EE-B418-57EDE4CD88D4}"/>
              </a:ext>
            </a:extLst>
          </p:cNvPr>
          <p:cNvSpPr>
            <a:spLocks noGrp="1"/>
          </p:cNvSpPr>
          <p:nvPr>
            <p:custDataLst>
              <p:tags r:id="rId7"/>
            </p:custDataLst>
          </p:nvPr>
        </p:nvSpPr>
        <p:spPr bwMode="auto">
          <a:xfrm>
            <a:off x="1357314"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D75193C4-689D-440D-9002-C6E4CDE74706}" type="datetime'''''''2''0''''''''''''''''''''''''1''''9'''''''''">
              <a:rPr lang="id-ID" altLang="en-US" sz="1400" smtClean="0">
                <a:solidFill>
                  <a:schemeClr val="bg1"/>
                </a:solidFill>
              </a:rPr>
              <a:pPr/>
              <a:t>2019</a:t>
            </a:fld>
            <a:endParaRPr lang="id-ID" sz="1400" dirty="0">
              <a:solidFill>
                <a:schemeClr val="bg1"/>
              </a:solidFill>
            </a:endParaRPr>
          </a:p>
        </p:txBody>
      </p:sp>
      <p:sp>
        <p:nvSpPr>
          <p:cNvPr id="23" name="Text Placeholder 2">
            <a:extLst>
              <a:ext uri="{FF2B5EF4-FFF2-40B4-BE49-F238E27FC236}">
                <a16:creationId xmlns:a16="http://schemas.microsoft.com/office/drawing/2014/main" id="{92045F5F-0A24-4E04-A278-15831C44E255}"/>
              </a:ext>
            </a:extLst>
          </p:cNvPr>
          <p:cNvSpPr>
            <a:spLocks noGrp="1"/>
          </p:cNvSpPr>
          <p:nvPr>
            <p:custDataLst>
              <p:tags r:id="rId8"/>
            </p:custDataLst>
          </p:nvPr>
        </p:nvSpPr>
        <p:spPr bwMode="auto">
          <a:xfrm>
            <a:off x="2154238"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3D3C980B-BADF-48F0-8EF5-A07B1D87F961}" type="datetime'''''''''2''''''''02''''''0'''''''''''''''''">
              <a:rPr lang="id-ID" altLang="en-US" sz="1400" smtClean="0">
                <a:solidFill>
                  <a:schemeClr val="bg1"/>
                </a:solidFill>
              </a:rPr>
              <a:pPr/>
              <a:t>2020</a:t>
            </a:fld>
            <a:endParaRPr lang="id-ID" sz="1400" dirty="0">
              <a:solidFill>
                <a:schemeClr val="bg1"/>
              </a:solidFill>
            </a:endParaRPr>
          </a:p>
        </p:txBody>
      </p:sp>
      <p:sp>
        <p:nvSpPr>
          <p:cNvPr id="25" name="Text Placeholder 2">
            <a:extLst>
              <a:ext uri="{FF2B5EF4-FFF2-40B4-BE49-F238E27FC236}">
                <a16:creationId xmlns:a16="http://schemas.microsoft.com/office/drawing/2014/main" id="{551A42BD-DC60-4A00-92A7-55C306524AD6}"/>
              </a:ext>
            </a:extLst>
          </p:cNvPr>
          <p:cNvSpPr>
            <a:spLocks noGrp="1"/>
          </p:cNvSpPr>
          <p:nvPr>
            <p:custDataLst>
              <p:tags r:id="rId9"/>
            </p:custDataLst>
          </p:nvPr>
        </p:nvSpPr>
        <p:spPr bwMode="auto">
          <a:xfrm>
            <a:off x="2959100"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1F1EC21-8965-4B12-8682-23ACAAA7FA2F}" type="datetime'''''''20''2''''''''''''''''''''1'''''''''''''''''''''''">
              <a:rPr lang="id-ID" altLang="en-US" sz="1400" smtClean="0">
                <a:solidFill>
                  <a:schemeClr val="bg1"/>
                </a:solidFill>
              </a:rPr>
              <a:pPr/>
              <a:t>2021</a:t>
            </a:fld>
            <a:endParaRPr lang="id-ID" sz="1400" dirty="0">
              <a:solidFill>
                <a:schemeClr val="bg1"/>
              </a:solidFill>
            </a:endParaRPr>
          </a:p>
        </p:txBody>
      </p:sp>
      <p:sp>
        <p:nvSpPr>
          <p:cNvPr id="142" name="Text Placeholder 2">
            <a:extLst>
              <a:ext uri="{FF2B5EF4-FFF2-40B4-BE49-F238E27FC236}">
                <a16:creationId xmlns:a16="http://schemas.microsoft.com/office/drawing/2014/main" id="{8EED84C6-50E6-6C43-8031-AFF6268E0C06}"/>
              </a:ext>
            </a:extLst>
          </p:cNvPr>
          <p:cNvSpPr>
            <a:spLocks noGrp="1"/>
          </p:cNvSpPr>
          <p:nvPr>
            <p:custDataLst>
              <p:tags r:id="rId10"/>
            </p:custDataLst>
          </p:nvPr>
        </p:nvSpPr>
        <p:spPr bwMode="auto">
          <a:xfrm>
            <a:off x="1655763" y="2470150"/>
            <a:ext cx="627063"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C034B30-B4A5-418B-9494-94BBC3088545}" type="datetime'''+''''''''''''''''4''3''''''''%'''''''''''''''''">
              <a:rPr lang="id-ID" altLang="en-US" sz="1400" b="1" smtClean="0">
                <a:effectLst/>
              </a:rPr>
              <a:pPr/>
              <a:t>+43%</a:t>
            </a:fld>
            <a:endParaRPr lang="id-ID" sz="1400" b="1" dirty="0"/>
          </a:p>
        </p:txBody>
      </p:sp>
      <p:sp>
        <p:nvSpPr>
          <p:cNvPr id="30" name="Rectangle 29">
            <a:extLst>
              <a:ext uri="{FF2B5EF4-FFF2-40B4-BE49-F238E27FC236}">
                <a16:creationId xmlns:a16="http://schemas.microsoft.com/office/drawing/2014/main" id="{58CC33E9-1444-4AA7-87AF-122967F1EEFF}"/>
              </a:ext>
            </a:extLst>
          </p:cNvPr>
          <p:cNvSpPr/>
          <p:nvPr>
            <p:custDataLst>
              <p:tags r:id="rId11"/>
            </p:custDataLst>
          </p:nvPr>
        </p:nvSpPr>
        <p:spPr bwMode="auto">
          <a:xfrm>
            <a:off x="438150" y="5854700"/>
            <a:ext cx="250825" cy="187325"/>
          </a:xfrm>
          <a:prstGeom prst="rect">
            <a:avLst/>
          </a:prstGeom>
          <a:solidFill>
            <a:srgbClr val="F8236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Text Placeholder 2">
            <a:extLst>
              <a:ext uri="{FF2B5EF4-FFF2-40B4-BE49-F238E27FC236}">
                <a16:creationId xmlns:a16="http://schemas.microsoft.com/office/drawing/2014/main" id="{DDFFE684-0083-4348-A5FC-06AA5C7B7786}"/>
              </a:ext>
            </a:extLst>
          </p:cNvPr>
          <p:cNvSpPr>
            <a:spLocks noGrp="1"/>
          </p:cNvSpPr>
          <p:nvPr>
            <p:custDataLst>
              <p:tags r:id="rId12"/>
            </p:custDataLst>
          </p:nvPr>
        </p:nvSpPr>
        <p:spPr bwMode="auto">
          <a:xfrm>
            <a:off x="739775" y="5834063"/>
            <a:ext cx="84772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fld id="{736F2AF1-10C2-4107-98AA-FF720F19CA03}" type="datetime'''''S''''a''''l''''''''''''''''''''''''e''''''''''''''''s'''''">
              <a:rPr lang="id-ID" altLang="en-US" sz="1400" smtClean="0">
                <a:solidFill>
                  <a:schemeClr val="bg1"/>
                </a:solidFill>
              </a:rPr>
              <a:pPr/>
              <a:t>Sales</a:t>
            </a:fld>
            <a:r>
              <a:rPr lang="id-ID" altLang="en-US" sz="1400" dirty="0">
                <a:solidFill>
                  <a:schemeClr val="bg1"/>
                </a:solidFill>
              </a:rPr>
              <a:t> (in $)</a:t>
            </a:r>
            <a:endParaRPr lang="id-ID" sz="1400" dirty="0">
              <a:solidFill>
                <a:schemeClr val="bg1"/>
              </a:solidFill>
            </a:endParaRPr>
          </a:p>
        </p:txBody>
      </p:sp>
      <p:graphicFrame>
        <p:nvGraphicFramePr>
          <p:cNvPr id="72" name="Chart 71">
            <a:extLst>
              <a:ext uri="{FF2B5EF4-FFF2-40B4-BE49-F238E27FC236}">
                <a16:creationId xmlns:a16="http://schemas.microsoft.com/office/drawing/2014/main" id="{BA4A22FD-5AC4-4C29-A6B9-1523925A641A}"/>
              </a:ext>
            </a:extLst>
          </p:cNvPr>
          <p:cNvGraphicFramePr/>
          <p:nvPr>
            <p:custDataLst>
              <p:tags r:id="rId13"/>
            </p:custDataLst>
            <p:extLst>
              <p:ext uri="{D42A27DB-BD31-4B8C-83A1-F6EECF244321}">
                <p14:modId xmlns:p14="http://schemas.microsoft.com/office/powerpoint/2010/main" val="1512865981"/>
              </p:ext>
            </p:extLst>
          </p:nvPr>
        </p:nvGraphicFramePr>
        <p:xfrm>
          <a:off x="4206875" y="2790825"/>
          <a:ext cx="3460750" cy="2684463"/>
        </p:xfrm>
        <a:graphic>
          <a:graphicData uri="http://schemas.openxmlformats.org/drawingml/2006/chart">
            <c:chart xmlns:c="http://schemas.openxmlformats.org/drawingml/2006/chart" xmlns:r="http://schemas.openxmlformats.org/officeDocument/2006/relationships" r:id="rId39"/>
          </a:graphicData>
        </a:graphic>
      </p:graphicFrame>
      <p:cxnSp>
        <p:nvCxnSpPr>
          <p:cNvPr id="178" name="Straight Connector 177">
            <a:extLst>
              <a:ext uri="{FF2B5EF4-FFF2-40B4-BE49-F238E27FC236}">
                <a16:creationId xmlns:a16="http://schemas.microsoft.com/office/drawing/2014/main" id="{371B16AC-1168-415D-B649-12F63A068497}"/>
              </a:ext>
            </a:extLst>
          </p:cNvPr>
          <p:cNvCxnSpPr/>
          <p:nvPr>
            <p:custDataLst>
              <p:tags r:id="rId14"/>
            </p:custDataLst>
          </p:nvPr>
        </p:nvCxnSpPr>
        <p:spPr bwMode="white">
          <a:xfrm>
            <a:off x="4733925"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B0D156FE-D661-42E6-9AF1-ABDD9E8EEB5F}"/>
              </a:ext>
            </a:extLst>
          </p:cNvPr>
          <p:cNvCxnSpPr/>
          <p:nvPr>
            <p:custDataLst>
              <p:tags r:id="rId15"/>
            </p:custDataLst>
          </p:nvPr>
        </p:nvCxnSpPr>
        <p:spPr bwMode="white">
          <a:xfrm>
            <a:off x="7138988"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4A6196A2-5494-4DF7-AE6D-BF941422AC00}"/>
              </a:ext>
            </a:extLst>
          </p:cNvPr>
          <p:cNvCxnSpPr/>
          <p:nvPr>
            <p:custDataLst>
              <p:tags r:id="rId16"/>
            </p:custDataLst>
          </p:nvPr>
        </p:nvCxnSpPr>
        <p:spPr bwMode="white">
          <a:xfrm flipV="1">
            <a:off x="4733925" y="2606675"/>
            <a:ext cx="0" cy="1068388"/>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7" name="Text Placeholder 2">
            <a:extLst>
              <a:ext uri="{FF2B5EF4-FFF2-40B4-BE49-F238E27FC236}">
                <a16:creationId xmlns:a16="http://schemas.microsoft.com/office/drawing/2014/main" id="{8E1F78A2-807E-45EF-8F66-F1CBBE582675}"/>
              </a:ext>
            </a:extLst>
          </p:cNvPr>
          <p:cNvSpPr>
            <a:spLocks noGrp="1"/>
          </p:cNvSpPr>
          <p:nvPr>
            <p:custDataLst>
              <p:tags r:id="rId17"/>
            </p:custDataLst>
          </p:nvPr>
        </p:nvSpPr>
        <p:spPr bwMode="auto">
          <a:xfrm>
            <a:off x="4522789"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F1B3F3CA-F17D-4D24-9D29-D15E38B93BF3}" type="datetime'''''''''''2''''''''''0''''''''''''''''''''1''''''''8'''''''">
              <a:rPr lang="id-ID" altLang="en-US" sz="1400" smtClean="0">
                <a:solidFill>
                  <a:schemeClr val="bg1"/>
                </a:solidFill>
              </a:rPr>
              <a:pPr/>
              <a:t>2018</a:t>
            </a:fld>
            <a:endParaRPr lang="id-ID" sz="1400" dirty="0">
              <a:solidFill>
                <a:schemeClr val="bg1"/>
              </a:solidFill>
            </a:endParaRPr>
          </a:p>
        </p:txBody>
      </p:sp>
      <p:sp>
        <p:nvSpPr>
          <p:cNvPr id="39" name="Text Placeholder 2">
            <a:extLst>
              <a:ext uri="{FF2B5EF4-FFF2-40B4-BE49-F238E27FC236}">
                <a16:creationId xmlns:a16="http://schemas.microsoft.com/office/drawing/2014/main" id="{2F8F0DE5-681A-4E0A-8450-08B9C8083D80}"/>
              </a:ext>
            </a:extLst>
          </p:cNvPr>
          <p:cNvSpPr>
            <a:spLocks noGrp="1"/>
          </p:cNvSpPr>
          <p:nvPr>
            <p:custDataLst>
              <p:tags r:id="rId18"/>
            </p:custDataLst>
          </p:nvPr>
        </p:nvSpPr>
        <p:spPr bwMode="auto">
          <a:xfrm>
            <a:off x="5324476"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5CE9463-1614-481B-B3AD-9F2093D8E936}" type="datetime'''''''''''''''''''''''20''''1''''''''9'''''''''''''''''">
              <a:rPr lang="id-ID" altLang="en-US" sz="1400" smtClean="0">
                <a:solidFill>
                  <a:schemeClr val="bg1"/>
                </a:solidFill>
              </a:rPr>
              <a:pPr/>
              <a:t>2019</a:t>
            </a:fld>
            <a:endParaRPr lang="id-ID" sz="1400" dirty="0">
              <a:solidFill>
                <a:schemeClr val="bg1"/>
              </a:solidFill>
            </a:endParaRPr>
          </a:p>
        </p:txBody>
      </p:sp>
      <p:sp>
        <p:nvSpPr>
          <p:cNvPr id="36" name="Text Placeholder 2">
            <a:extLst>
              <a:ext uri="{FF2B5EF4-FFF2-40B4-BE49-F238E27FC236}">
                <a16:creationId xmlns:a16="http://schemas.microsoft.com/office/drawing/2014/main" id="{35CD7FBD-11A1-42D3-9961-056C057A660A}"/>
              </a:ext>
            </a:extLst>
          </p:cNvPr>
          <p:cNvSpPr>
            <a:spLocks noGrp="1"/>
          </p:cNvSpPr>
          <p:nvPr>
            <p:custDataLst>
              <p:tags r:id="rId19"/>
            </p:custDataLst>
          </p:nvPr>
        </p:nvSpPr>
        <p:spPr bwMode="auto">
          <a:xfrm>
            <a:off x="6926263"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AE7EABE0-DD5D-485F-88C6-8B432D49CE37}" type="datetime'''''2''''''''''''''''''''0''''''''''''''2''''''''''1'''''''">
              <a:rPr lang="id-ID" altLang="en-US" sz="1400" smtClean="0">
                <a:solidFill>
                  <a:schemeClr val="bg1"/>
                </a:solidFill>
              </a:rPr>
              <a:pPr/>
              <a:t>2021</a:t>
            </a:fld>
            <a:endParaRPr lang="id-ID" sz="1400" dirty="0">
              <a:solidFill>
                <a:schemeClr val="bg1"/>
              </a:solidFill>
            </a:endParaRPr>
          </a:p>
        </p:txBody>
      </p:sp>
      <p:sp>
        <p:nvSpPr>
          <p:cNvPr id="38" name="Text Placeholder 2">
            <a:extLst>
              <a:ext uri="{FF2B5EF4-FFF2-40B4-BE49-F238E27FC236}">
                <a16:creationId xmlns:a16="http://schemas.microsoft.com/office/drawing/2014/main" id="{FCCF169D-DC52-40DC-9E7A-6D59B1A669A4}"/>
              </a:ext>
            </a:extLst>
          </p:cNvPr>
          <p:cNvSpPr>
            <a:spLocks noGrp="1"/>
          </p:cNvSpPr>
          <p:nvPr>
            <p:custDataLst>
              <p:tags r:id="rId20"/>
            </p:custDataLst>
          </p:nvPr>
        </p:nvSpPr>
        <p:spPr bwMode="auto">
          <a:xfrm>
            <a:off x="6121400"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B3A073E6-BD4E-4698-BBB8-398954D35926}" type="datetime'''''''2''''0''''''''''''''''''2''''''''''0'''''''''''''''">
              <a:rPr lang="id-ID" altLang="en-US" sz="1400" smtClean="0">
                <a:solidFill>
                  <a:schemeClr val="bg1"/>
                </a:solidFill>
              </a:rPr>
              <a:pPr/>
              <a:t>2020</a:t>
            </a:fld>
            <a:endParaRPr lang="id-ID" sz="1400" dirty="0">
              <a:solidFill>
                <a:schemeClr val="bg1"/>
              </a:solidFill>
            </a:endParaRPr>
          </a:p>
        </p:txBody>
      </p:sp>
      <p:sp>
        <p:nvSpPr>
          <p:cNvPr id="176" name="Text Placeholder 2">
            <a:extLst>
              <a:ext uri="{FF2B5EF4-FFF2-40B4-BE49-F238E27FC236}">
                <a16:creationId xmlns:a16="http://schemas.microsoft.com/office/drawing/2014/main" id="{8EED84C6-50E6-6C43-8031-AFF6268E0C06}"/>
              </a:ext>
            </a:extLst>
          </p:cNvPr>
          <p:cNvSpPr>
            <a:spLocks noGrp="1"/>
          </p:cNvSpPr>
          <p:nvPr>
            <p:custDataLst>
              <p:tags r:id="rId21"/>
            </p:custDataLst>
          </p:nvPr>
        </p:nvSpPr>
        <p:spPr bwMode="auto">
          <a:xfrm>
            <a:off x="5622925" y="2470150"/>
            <a:ext cx="627063"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E466771-110F-49A2-90B4-CB3A1A011D1B}" type="datetime'''''''+6''''''''''''5''''''''''''''%'''''''''''''''''''''">
              <a:rPr lang="id-ID" altLang="en-US" sz="1400" b="1" smtClean="0">
                <a:effectLst/>
              </a:rPr>
              <a:pPr/>
              <a:t>+65%</a:t>
            </a:fld>
            <a:endParaRPr lang="id-ID" sz="1400" b="1" dirty="0"/>
          </a:p>
        </p:txBody>
      </p:sp>
      <p:sp>
        <p:nvSpPr>
          <p:cNvPr id="41" name="Rectangle 40">
            <a:extLst>
              <a:ext uri="{FF2B5EF4-FFF2-40B4-BE49-F238E27FC236}">
                <a16:creationId xmlns:a16="http://schemas.microsoft.com/office/drawing/2014/main" id="{214E6063-CC37-4A28-BC4A-E3D6CDDBA49D}"/>
              </a:ext>
            </a:extLst>
          </p:cNvPr>
          <p:cNvSpPr/>
          <p:nvPr>
            <p:custDataLst>
              <p:tags r:id="rId22"/>
            </p:custDataLst>
          </p:nvPr>
        </p:nvSpPr>
        <p:spPr bwMode="auto">
          <a:xfrm>
            <a:off x="4405313" y="5854700"/>
            <a:ext cx="250825" cy="187325"/>
          </a:xfrm>
          <a:prstGeom prst="rect">
            <a:avLst/>
          </a:prstGeom>
          <a:solidFill>
            <a:srgbClr val="20AEFB"/>
          </a:solidFill>
          <a:ln w="15875" cap="flat" cmpd="sng" algn="ctr">
            <a:noFill/>
            <a:prstDash val="solid"/>
            <a:round/>
            <a:headEnd type="none" w="med" len="med"/>
            <a:tailEnd type="none" w="med" len="med"/>
          </a:ln>
          <a:effectLst/>
          <a:extLst>
            <a:ext uri="{91240B29-F687-4F45-9708-019B960494DF}">
              <a14:hiddenLine xmlns:a14="http://schemas.microsoft.com/office/drawing/2010/main" w="1587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Text Placeholder 2">
            <a:extLst>
              <a:ext uri="{FF2B5EF4-FFF2-40B4-BE49-F238E27FC236}">
                <a16:creationId xmlns:a16="http://schemas.microsoft.com/office/drawing/2014/main" id="{04B3E164-684C-46BC-9EC8-B48A01980B3E}"/>
              </a:ext>
            </a:extLst>
          </p:cNvPr>
          <p:cNvSpPr>
            <a:spLocks noGrp="1"/>
          </p:cNvSpPr>
          <p:nvPr>
            <p:custDataLst>
              <p:tags r:id="rId23"/>
            </p:custDataLst>
          </p:nvPr>
        </p:nvSpPr>
        <p:spPr bwMode="auto">
          <a:xfrm>
            <a:off x="4706938" y="5834063"/>
            <a:ext cx="69532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r>
              <a:rPr lang="id-ID" altLang="en-US" sz="1400" dirty="0">
                <a:solidFill>
                  <a:schemeClr val="bg1"/>
                </a:solidFill>
              </a:rPr>
              <a:t>Sales </a:t>
            </a:r>
            <a:fld id="{DED5CC6A-991D-49EC-95F1-006292DEDE20}" type="datetime'''''''''''''''''''''''Q''''''''''''''''''''''t''''''y'''''''">
              <a:rPr lang="id-ID" altLang="en-US" sz="1400" smtClean="0">
                <a:solidFill>
                  <a:schemeClr val="bg1"/>
                </a:solidFill>
              </a:rPr>
              <a:pPr/>
              <a:t>Qty</a:t>
            </a:fld>
            <a:endParaRPr lang="id-ID" sz="1400" dirty="0">
              <a:solidFill>
                <a:schemeClr val="bg1"/>
              </a:solidFill>
            </a:endParaRPr>
          </a:p>
        </p:txBody>
      </p:sp>
      <p:graphicFrame>
        <p:nvGraphicFramePr>
          <p:cNvPr id="71" name="Chart 70">
            <a:extLst>
              <a:ext uri="{FF2B5EF4-FFF2-40B4-BE49-F238E27FC236}">
                <a16:creationId xmlns:a16="http://schemas.microsoft.com/office/drawing/2014/main" id="{6E0BDE1F-F227-4BFF-A737-5915DAE30091}"/>
              </a:ext>
            </a:extLst>
          </p:cNvPr>
          <p:cNvGraphicFramePr/>
          <p:nvPr>
            <p:custDataLst>
              <p:tags r:id="rId24"/>
            </p:custDataLst>
            <p:extLst>
              <p:ext uri="{D42A27DB-BD31-4B8C-83A1-F6EECF244321}">
                <p14:modId xmlns:p14="http://schemas.microsoft.com/office/powerpoint/2010/main" val="2972110892"/>
              </p:ext>
            </p:extLst>
          </p:nvPr>
        </p:nvGraphicFramePr>
        <p:xfrm>
          <a:off x="8431213" y="2790825"/>
          <a:ext cx="3371850" cy="2684463"/>
        </p:xfrm>
        <a:graphic>
          <a:graphicData uri="http://schemas.openxmlformats.org/drawingml/2006/chart">
            <c:chart xmlns:c="http://schemas.openxmlformats.org/drawingml/2006/chart" xmlns:r="http://schemas.openxmlformats.org/officeDocument/2006/relationships" r:id="rId40"/>
          </a:graphicData>
        </a:graphic>
      </p:graphicFrame>
      <p:cxnSp>
        <p:nvCxnSpPr>
          <p:cNvPr id="190" name="Straight Connector 189">
            <a:extLst>
              <a:ext uri="{FF2B5EF4-FFF2-40B4-BE49-F238E27FC236}">
                <a16:creationId xmlns:a16="http://schemas.microsoft.com/office/drawing/2014/main" id="{7D4F530D-97F1-410F-9631-D67B72226D9B}"/>
              </a:ext>
            </a:extLst>
          </p:cNvPr>
          <p:cNvCxnSpPr/>
          <p:nvPr>
            <p:custDataLst>
              <p:tags r:id="rId25"/>
            </p:custDataLst>
          </p:nvPr>
        </p:nvCxnSpPr>
        <p:spPr bwMode="white">
          <a:xfrm>
            <a:off x="11318875"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5679648B-63B1-4255-A850-726C185B3B45}"/>
              </a:ext>
            </a:extLst>
          </p:cNvPr>
          <p:cNvCxnSpPr/>
          <p:nvPr>
            <p:custDataLst>
              <p:tags r:id="rId26"/>
            </p:custDataLst>
          </p:nvPr>
        </p:nvCxnSpPr>
        <p:spPr bwMode="white">
          <a:xfrm flipV="1">
            <a:off x="8913813" y="2606676"/>
            <a:ext cx="0" cy="108267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6BF7A8E8-A8CD-4C0C-9C6D-F8A38F99F705}"/>
              </a:ext>
            </a:extLst>
          </p:cNvPr>
          <p:cNvCxnSpPr/>
          <p:nvPr>
            <p:custDataLst>
              <p:tags r:id="rId27"/>
            </p:custDataLst>
          </p:nvPr>
        </p:nvCxnSpPr>
        <p:spPr bwMode="white">
          <a:xfrm>
            <a:off x="8913813"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1" name="Text Placeholder 2">
            <a:extLst>
              <a:ext uri="{FF2B5EF4-FFF2-40B4-BE49-F238E27FC236}">
                <a16:creationId xmlns:a16="http://schemas.microsoft.com/office/drawing/2014/main" id="{E2F9D2C9-D5E2-4EFD-B423-41543B40D15B}"/>
              </a:ext>
            </a:extLst>
          </p:cNvPr>
          <p:cNvSpPr>
            <a:spLocks noGrp="1"/>
          </p:cNvSpPr>
          <p:nvPr>
            <p:custDataLst>
              <p:tags r:id="rId28"/>
            </p:custDataLst>
          </p:nvPr>
        </p:nvSpPr>
        <p:spPr bwMode="auto">
          <a:xfrm>
            <a:off x="10301288"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E76AA55B-7EA5-4A30-9B93-9E067C1175A8}" type="datetime'2''''0''''''''''''''''''''''''''2''''''0'''''''">
              <a:rPr lang="id-ID" altLang="en-US" sz="1400" smtClean="0">
                <a:solidFill>
                  <a:schemeClr val="bg1"/>
                </a:solidFill>
              </a:rPr>
              <a:pPr/>
              <a:t>2020</a:t>
            </a:fld>
            <a:endParaRPr lang="id-ID" sz="1400" dirty="0">
              <a:solidFill>
                <a:schemeClr val="bg1"/>
              </a:solidFill>
            </a:endParaRPr>
          </a:p>
        </p:txBody>
      </p:sp>
      <p:sp>
        <p:nvSpPr>
          <p:cNvPr id="52" name="Text Placeholder 2">
            <a:extLst>
              <a:ext uri="{FF2B5EF4-FFF2-40B4-BE49-F238E27FC236}">
                <a16:creationId xmlns:a16="http://schemas.microsoft.com/office/drawing/2014/main" id="{F893BD52-FFBA-4202-891E-40B15572E638}"/>
              </a:ext>
            </a:extLst>
          </p:cNvPr>
          <p:cNvSpPr>
            <a:spLocks noGrp="1"/>
          </p:cNvSpPr>
          <p:nvPr>
            <p:custDataLst>
              <p:tags r:id="rId29"/>
            </p:custDataLst>
          </p:nvPr>
        </p:nvSpPr>
        <p:spPr bwMode="auto">
          <a:xfrm>
            <a:off x="8702675"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16EC4590-0A45-4C48-A8A4-A67A357E13E4}" type="datetime'''''2''''''0''''''''''''''''''''''''''''''''''''''''1''8'">
              <a:rPr lang="id-ID" altLang="en-US" sz="1400" smtClean="0">
                <a:solidFill>
                  <a:schemeClr val="bg1"/>
                </a:solidFill>
              </a:rPr>
              <a:pPr/>
              <a:t>2018</a:t>
            </a:fld>
            <a:endParaRPr lang="id-ID" sz="1400" dirty="0">
              <a:solidFill>
                <a:schemeClr val="bg1"/>
              </a:solidFill>
            </a:endParaRPr>
          </a:p>
        </p:txBody>
      </p:sp>
      <p:sp>
        <p:nvSpPr>
          <p:cNvPr id="53" name="Text Placeholder 2">
            <a:extLst>
              <a:ext uri="{FF2B5EF4-FFF2-40B4-BE49-F238E27FC236}">
                <a16:creationId xmlns:a16="http://schemas.microsoft.com/office/drawing/2014/main" id="{2C1B3B9A-A444-4779-A36C-5E77823A0C09}"/>
              </a:ext>
            </a:extLst>
          </p:cNvPr>
          <p:cNvSpPr>
            <a:spLocks noGrp="1"/>
          </p:cNvSpPr>
          <p:nvPr>
            <p:custDataLst>
              <p:tags r:id="rId30"/>
            </p:custDataLst>
          </p:nvPr>
        </p:nvSpPr>
        <p:spPr bwMode="auto">
          <a:xfrm>
            <a:off x="9504363"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501DA1B-8674-4991-B9C8-8F42F0060544}" type="datetime'''''''''''''''''''''''''''''''201''''''9'''''''''''''''">
              <a:rPr lang="id-ID" altLang="en-US" sz="1400" smtClean="0">
                <a:solidFill>
                  <a:schemeClr val="bg1"/>
                </a:solidFill>
              </a:rPr>
              <a:pPr/>
              <a:t>2019</a:t>
            </a:fld>
            <a:endParaRPr lang="id-ID" sz="1400" dirty="0">
              <a:solidFill>
                <a:schemeClr val="bg1"/>
              </a:solidFill>
            </a:endParaRPr>
          </a:p>
        </p:txBody>
      </p:sp>
      <p:sp>
        <p:nvSpPr>
          <p:cNvPr id="54" name="Text Placeholder 2">
            <a:extLst>
              <a:ext uri="{FF2B5EF4-FFF2-40B4-BE49-F238E27FC236}">
                <a16:creationId xmlns:a16="http://schemas.microsoft.com/office/drawing/2014/main" id="{2BCB4E3C-22BE-448B-B694-26332094A7BD}"/>
              </a:ext>
            </a:extLst>
          </p:cNvPr>
          <p:cNvSpPr>
            <a:spLocks noGrp="1"/>
          </p:cNvSpPr>
          <p:nvPr>
            <p:custDataLst>
              <p:tags r:id="rId31"/>
            </p:custDataLst>
          </p:nvPr>
        </p:nvSpPr>
        <p:spPr bwMode="auto">
          <a:xfrm>
            <a:off x="11106150"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AE7C1EAB-5FCF-4053-B4EA-6121FC441919}" type="datetime'''''''''''''''''''2''''''''''''0''''''2''''''1'''">
              <a:rPr lang="id-ID" altLang="en-US" sz="1400" smtClean="0">
                <a:solidFill>
                  <a:schemeClr val="bg1"/>
                </a:solidFill>
              </a:rPr>
              <a:pPr/>
              <a:t>2021</a:t>
            </a:fld>
            <a:endParaRPr lang="id-ID" sz="1400" dirty="0">
              <a:solidFill>
                <a:schemeClr val="bg1"/>
              </a:solidFill>
            </a:endParaRPr>
          </a:p>
        </p:txBody>
      </p:sp>
      <p:sp>
        <p:nvSpPr>
          <p:cNvPr id="187" name="Text Placeholder 2">
            <a:extLst>
              <a:ext uri="{FF2B5EF4-FFF2-40B4-BE49-F238E27FC236}">
                <a16:creationId xmlns:a16="http://schemas.microsoft.com/office/drawing/2014/main" id="{8EED84C6-50E6-6C43-8031-AFF6268E0C06}"/>
              </a:ext>
            </a:extLst>
          </p:cNvPr>
          <p:cNvSpPr>
            <a:spLocks noGrp="1"/>
          </p:cNvSpPr>
          <p:nvPr>
            <p:custDataLst>
              <p:tags r:id="rId32"/>
            </p:custDataLst>
          </p:nvPr>
        </p:nvSpPr>
        <p:spPr bwMode="auto">
          <a:xfrm>
            <a:off x="9802813" y="2470150"/>
            <a:ext cx="627063"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559A979-F731-4A64-8CB9-19867D49525B}" type="datetime'''''+''''''''''''''''6''''''''''''''''6''''''%'''''''''">
              <a:rPr lang="id-ID" altLang="en-US" sz="1400" b="1" smtClean="0">
                <a:effectLst/>
              </a:rPr>
              <a:pPr/>
              <a:t>+66%</a:t>
            </a:fld>
            <a:endParaRPr lang="id-ID" sz="1400" b="1" dirty="0"/>
          </a:p>
        </p:txBody>
      </p:sp>
      <p:sp>
        <p:nvSpPr>
          <p:cNvPr id="56" name="Rectangle 55">
            <a:extLst>
              <a:ext uri="{FF2B5EF4-FFF2-40B4-BE49-F238E27FC236}">
                <a16:creationId xmlns:a16="http://schemas.microsoft.com/office/drawing/2014/main" id="{0AB4F276-C6AE-4B25-9F6E-65E42C1BF429}"/>
              </a:ext>
            </a:extLst>
          </p:cNvPr>
          <p:cNvSpPr/>
          <p:nvPr>
            <p:custDataLst>
              <p:tags r:id="rId33"/>
            </p:custDataLst>
          </p:nvPr>
        </p:nvSpPr>
        <p:spPr bwMode="auto">
          <a:xfrm>
            <a:off x="8585200" y="5854700"/>
            <a:ext cx="250825" cy="187325"/>
          </a:xfrm>
          <a:prstGeom prst="rect">
            <a:avLst/>
          </a:prstGeom>
          <a:solidFill>
            <a:srgbClr val="58DCAB"/>
          </a:solidFill>
          <a:ln w="15875" cap="flat" cmpd="sng" algn="ctr">
            <a:noFill/>
            <a:prstDash val="solid"/>
            <a:round/>
            <a:headEnd type="none" w="med" len="med"/>
            <a:tailEnd type="none" w="med" len="med"/>
          </a:ln>
          <a:effectLst/>
          <a:extLst>
            <a:ext uri="{91240B29-F687-4F45-9708-019B960494DF}">
              <a14:hiddenLine xmlns:a14="http://schemas.microsoft.com/office/drawing/2010/main" w="1587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Text Placeholder 2">
            <a:extLst>
              <a:ext uri="{FF2B5EF4-FFF2-40B4-BE49-F238E27FC236}">
                <a16:creationId xmlns:a16="http://schemas.microsoft.com/office/drawing/2014/main" id="{45369E5D-8911-4C33-92A5-7AA46E9B70A3}"/>
              </a:ext>
            </a:extLst>
          </p:cNvPr>
          <p:cNvSpPr>
            <a:spLocks noGrp="1"/>
          </p:cNvSpPr>
          <p:nvPr>
            <p:custDataLst>
              <p:tags r:id="rId34"/>
            </p:custDataLst>
          </p:nvPr>
        </p:nvSpPr>
        <p:spPr bwMode="auto">
          <a:xfrm>
            <a:off x="8886825" y="5834063"/>
            <a:ext cx="83502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fld id="{5C7D3130-39C0-4773-A0C3-F75B26A0A523}" type="datetime'P''''r''''o''''''''''''f''''''i''''''''t'">
              <a:rPr lang="id-ID" altLang="en-US" sz="1400" smtClean="0">
                <a:solidFill>
                  <a:schemeClr val="bg1"/>
                </a:solidFill>
              </a:rPr>
              <a:pPr/>
              <a:t>Profit</a:t>
            </a:fld>
            <a:r>
              <a:rPr lang="id-ID" altLang="en-US" sz="1400" dirty="0">
                <a:solidFill>
                  <a:schemeClr val="bg1"/>
                </a:solidFill>
              </a:rPr>
              <a:t> (in $)</a:t>
            </a:r>
            <a:endParaRPr lang="id-ID" sz="1400" dirty="0">
              <a:solidFill>
                <a:schemeClr val="bg1"/>
              </a:solidFill>
            </a:endParaRPr>
          </a:p>
        </p:txBody>
      </p:sp>
    </p:spTree>
    <p:extLst>
      <p:ext uri="{BB962C8B-B14F-4D97-AF65-F5344CB8AC3E}">
        <p14:creationId xmlns:p14="http://schemas.microsoft.com/office/powerpoint/2010/main" val="44726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2BB0B14-CE37-4693-980A-35C13E9C73E2}"/>
              </a:ext>
            </a:extLst>
          </p:cNvPr>
          <p:cNvGraphicFramePr>
            <a:graphicFrameLocks noChangeAspect="1"/>
          </p:cNvGraphicFramePr>
          <p:nvPr>
            <p:custDataLst>
              <p:tags r:id="rId1"/>
            </p:custDataLst>
            <p:extLst>
              <p:ext uri="{D42A27DB-BD31-4B8C-83A1-F6EECF244321}">
                <p14:modId xmlns:p14="http://schemas.microsoft.com/office/powerpoint/2010/main" val="40740303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6" imgW="473" imgH="476" progId="TCLayout.ActiveDocument.1">
                  <p:embed/>
                </p:oleObj>
              </mc:Choice>
              <mc:Fallback>
                <p:oleObj name="think-cell Slide" r:id="rId36" imgW="473" imgH="476" progId="TCLayout.ActiveDocument.1">
                  <p:embed/>
                  <p:pic>
                    <p:nvPicPr>
                      <p:cNvPr id="7" name="Object 6" hidden="1">
                        <a:extLst>
                          <a:ext uri="{FF2B5EF4-FFF2-40B4-BE49-F238E27FC236}">
                            <a16:creationId xmlns:a16="http://schemas.microsoft.com/office/drawing/2014/main" id="{E2BB0B14-CE37-4693-980A-35C13E9C73E2}"/>
                          </a:ext>
                        </a:extLst>
                      </p:cNvPr>
                      <p:cNvPicPr/>
                      <p:nvPr/>
                    </p:nvPicPr>
                    <p:blipFill>
                      <a:blip r:embed="rId3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vert="horz">
            <a:normAutofit/>
          </a:bodyPr>
          <a:lstStyle/>
          <a:p>
            <a:r>
              <a:rPr lang="id-ID" dirty="0"/>
              <a:t>Yearly Trend</a:t>
            </a:r>
            <a:endParaRPr lang="en-US" dirty="0"/>
          </a:p>
        </p:txBody>
      </p:sp>
      <p:graphicFrame>
        <p:nvGraphicFramePr>
          <p:cNvPr id="47" name="Chart 46">
            <a:extLst>
              <a:ext uri="{FF2B5EF4-FFF2-40B4-BE49-F238E27FC236}">
                <a16:creationId xmlns:a16="http://schemas.microsoft.com/office/drawing/2014/main" id="{315CBA3B-ED8C-493B-BC30-09C9FE669256}"/>
              </a:ext>
            </a:extLst>
          </p:cNvPr>
          <p:cNvGraphicFramePr/>
          <p:nvPr>
            <p:custDataLst>
              <p:tags r:id="rId2"/>
            </p:custDataLst>
            <p:extLst>
              <p:ext uri="{D42A27DB-BD31-4B8C-83A1-F6EECF244321}">
                <p14:modId xmlns:p14="http://schemas.microsoft.com/office/powerpoint/2010/main" val="2936760937"/>
              </p:ext>
            </p:extLst>
          </p:nvPr>
        </p:nvGraphicFramePr>
        <p:xfrm>
          <a:off x="284163" y="2790825"/>
          <a:ext cx="3371850" cy="2684463"/>
        </p:xfrm>
        <a:graphic>
          <a:graphicData uri="http://schemas.openxmlformats.org/drawingml/2006/chart">
            <c:chart xmlns:c="http://schemas.openxmlformats.org/drawingml/2006/chart" xmlns:r="http://schemas.openxmlformats.org/officeDocument/2006/relationships" r:id="rId38"/>
          </a:graphicData>
        </a:graphic>
      </p:graphicFrame>
      <p:cxnSp>
        <p:nvCxnSpPr>
          <p:cNvPr id="143" name="Straight Connector 142">
            <a:extLst>
              <a:ext uri="{FF2B5EF4-FFF2-40B4-BE49-F238E27FC236}">
                <a16:creationId xmlns:a16="http://schemas.microsoft.com/office/drawing/2014/main" id="{5F5884E6-B3F4-497B-A05A-E9C9A643C815}"/>
              </a:ext>
            </a:extLst>
          </p:cNvPr>
          <p:cNvCxnSpPr/>
          <p:nvPr>
            <p:custDataLst>
              <p:tags r:id="rId3"/>
            </p:custDataLst>
          </p:nvPr>
        </p:nvCxnSpPr>
        <p:spPr bwMode="white">
          <a:xfrm flipV="1">
            <a:off x="766763" y="2606675"/>
            <a:ext cx="0" cy="48260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B62CF7E9-C165-4735-8297-9EC1E22E4388}"/>
              </a:ext>
            </a:extLst>
          </p:cNvPr>
          <p:cNvCxnSpPr/>
          <p:nvPr>
            <p:custDataLst>
              <p:tags r:id="rId4"/>
            </p:custDataLst>
          </p:nvPr>
        </p:nvCxnSpPr>
        <p:spPr bwMode="white">
          <a:xfrm>
            <a:off x="766763"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D5D9E872-3DDE-4169-9D81-767F61CC66F4}"/>
              </a:ext>
            </a:extLst>
          </p:cNvPr>
          <p:cNvCxnSpPr/>
          <p:nvPr>
            <p:custDataLst>
              <p:tags r:id="rId5"/>
            </p:custDataLst>
          </p:nvPr>
        </p:nvCxnSpPr>
        <p:spPr bwMode="white">
          <a:xfrm>
            <a:off x="3171825"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24" name="Text Placeholder 2">
            <a:extLst>
              <a:ext uri="{FF2B5EF4-FFF2-40B4-BE49-F238E27FC236}">
                <a16:creationId xmlns:a16="http://schemas.microsoft.com/office/drawing/2014/main" id="{87578662-98FC-4A76-B74B-9BCF973D3922}"/>
              </a:ext>
            </a:extLst>
          </p:cNvPr>
          <p:cNvSpPr>
            <a:spLocks noGrp="1"/>
          </p:cNvSpPr>
          <p:nvPr>
            <p:custDataLst>
              <p:tags r:id="rId6"/>
            </p:custDataLst>
          </p:nvPr>
        </p:nvSpPr>
        <p:spPr bwMode="auto">
          <a:xfrm>
            <a:off x="555626"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BB931773-3398-4558-9FD5-B8B0B499F413}" type="datetime'''''''''''''2''01''''''''8'''''''''''''''''''''''''''''''''">
              <a:rPr lang="id-ID" altLang="en-US" sz="1400" smtClean="0">
                <a:solidFill>
                  <a:schemeClr val="bg1"/>
                </a:solidFill>
              </a:rPr>
              <a:pPr/>
              <a:t>2018</a:t>
            </a:fld>
            <a:endParaRPr lang="id-ID" sz="1400" dirty="0">
              <a:solidFill>
                <a:schemeClr val="bg1"/>
              </a:solidFill>
            </a:endParaRPr>
          </a:p>
        </p:txBody>
      </p:sp>
      <p:sp>
        <p:nvSpPr>
          <p:cNvPr id="25" name="Text Placeholder 2">
            <a:extLst>
              <a:ext uri="{FF2B5EF4-FFF2-40B4-BE49-F238E27FC236}">
                <a16:creationId xmlns:a16="http://schemas.microsoft.com/office/drawing/2014/main" id="{551A42BD-DC60-4A00-92A7-55C306524AD6}"/>
              </a:ext>
            </a:extLst>
          </p:cNvPr>
          <p:cNvSpPr>
            <a:spLocks noGrp="1"/>
          </p:cNvSpPr>
          <p:nvPr>
            <p:custDataLst>
              <p:tags r:id="rId7"/>
            </p:custDataLst>
          </p:nvPr>
        </p:nvSpPr>
        <p:spPr bwMode="auto">
          <a:xfrm>
            <a:off x="2959100"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1F1EC21-8965-4B12-8682-23ACAAA7FA2F}" type="datetime'''''''20''2''''''''''''''''''''1'''''''''''''''''''''''">
              <a:rPr lang="id-ID" altLang="en-US" sz="1400" smtClean="0">
                <a:solidFill>
                  <a:schemeClr val="bg1"/>
                </a:solidFill>
              </a:rPr>
              <a:pPr/>
              <a:t>2021</a:t>
            </a:fld>
            <a:endParaRPr lang="id-ID" sz="1400" dirty="0">
              <a:solidFill>
                <a:schemeClr val="bg1"/>
              </a:solidFill>
            </a:endParaRPr>
          </a:p>
        </p:txBody>
      </p:sp>
      <p:sp>
        <p:nvSpPr>
          <p:cNvPr id="21" name="Text Placeholder 2">
            <a:extLst>
              <a:ext uri="{FF2B5EF4-FFF2-40B4-BE49-F238E27FC236}">
                <a16:creationId xmlns:a16="http://schemas.microsoft.com/office/drawing/2014/main" id="{E561B3C7-268D-42EE-B418-57EDE4CD88D4}"/>
              </a:ext>
            </a:extLst>
          </p:cNvPr>
          <p:cNvSpPr>
            <a:spLocks noGrp="1"/>
          </p:cNvSpPr>
          <p:nvPr>
            <p:custDataLst>
              <p:tags r:id="rId8"/>
            </p:custDataLst>
          </p:nvPr>
        </p:nvSpPr>
        <p:spPr bwMode="auto">
          <a:xfrm>
            <a:off x="1357314"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D75193C4-689D-440D-9002-C6E4CDE74706}" type="datetime'''''''2''0''''''''''''''''''''''''1''''9'''''''''">
              <a:rPr lang="id-ID" altLang="en-US" sz="1400" smtClean="0">
                <a:solidFill>
                  <a:schemeClr val="bg1"/>
                </a:solidFill>
              </a:rPr>
              <a:pPr/>
              <a:t>2019</a:t>
            </a:fld>
            <a:endParaRPr lang="id-ID" sz="1400" dirty="0">
              <a:solidFill>
                <a:schemeClr val="bg1"/>
              </a:solidFill>
            </a:endParaRPr>
          </a:p>
        </p:txBody>
      </p:sp>
      <p:sp>
        <p:nvSpPr>
          <p:cNvPr id="23" name="Text Placeholder 2">
            <a:extLst>
              <a:ext uri="{FF2B5EF4-FFF2-40B4-BE49-F238E27FC236}">
                <a16:creationId xmlns:a16="http://schemas.microsoft.com/office/drawing/2014/main" id="{92045F5F-0A24-4E04-A278-15831C44E255}"/>
              </a:ext>
            </a:extLst>
          </p:cNvPr>
          <p:cNvSpPr>
            <a:spLocks noGrp="1"/>
          </p:cNvSpPr>
          <p:nvPr>
            <p:custDataLst>
              <p:tags r:id="rId9"/>
            </p:custDataLst>
          </p:nvPr>
        </p:nvSpPr>
        <p:spPr bwMode="auto">
          <a:xfrm>
            <a:off x="2154238"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3D3C980B-BADF-48F0-8EF5-A07B1D87F961}" type="datetime'''''''''2''''''''02''''''0'''''''''''''''''">
              <a:rPr lang="id-ID" altLang="en-US" sz="1400" smtClean="0">
                <a:solidFill>
                  <a:schemeClr val="bg1"/>
                </a:solidFill>
              </a:rPr>
              <a:pPr/>
              <a:t>2020</a:t>
            </a:fld>
            <a:endParaRPr lang="id-ID" sz="1400" dirty="0">
              <a:solidFill>
                <a:schemeClr val="bg1"/>
              </a:solidFill>
            </a:endParaRPr>
          </a:p>
        </p:txBody>
      </p:sp>
      <p:sp>
        <p:nvSpPr>
          <p:cNvPr id="142" name="Text Placeholder 2">
            <a:extLst>
              <a:ext uri="{FF2B5EF4-FFF2-40B4-BE49-F238E27FC236}">
                <a16:creationId xmlns:a16="http://schemas.microsoft.com/office/drawing/2014/main" id="{8EED84C6-50E6-6C43-8031-AFF6268E0C06}"/>
              </a:ext>
            </a:extLst>
          </p:cNvPr>
          <p:cNvSpPr>
            <a:spLocks noGrp="1"/>
          </p:cNvSpPr>
          <p:nvPr>
            <p:custDataLst>
              <p:tags r:id="rId10"/>
            </p:custDataLst>
          </p:nvPr>
        </p:nvSpPr>
        <p:spPr bwMode="auto">
          <a:xfrm>
            <a:off x="1660525" y="2470150"/>
            <a:ext cx="617538"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EE999947-4C1B-45F9-8A44-D6756B77D0EF}" type="datetime'''+''''''''''1''''''''''''''''6''''''''''''''''''''%'">
              <a:rPr lang="id-ID" altLang="en-US" sz="1400" b="1" smtClean="0">
                <a:effectLst/>
              </a:rPr>
              <a:pPr/>
              <a:t>+16%</a:t>
            </a:fld>
            <a:endParaRPr lang="id-ID" sz="1400" b="1" dirty="0"/>
          </a:p>
        </p:txBody>
      </p:sp>
      <p:sp>
        <p:nvSpPr>
          <p:cNvPr id="30" name="Rectangle 29">
            <a:extLst>
              <a:ext uri="{FF2B5EF4-FFF2-40B4-BE49-F238E27FC236}">
                <a16:creationId xmlns:a16="http://schemas.microsoft.com/office/drawing/2014/main" id="{58CC33E9-1444-4AA7-87AF-122967F1EEFF}"/>
              </a:ext>
            </a:extLst>
          </p:cNvPr>
          <p:cNvSpPr/>
          <p:nvPr>
            <p:custDataLst>
              <p:tags r:id="rId11"/>
            </p:custDataLst>
          </p:nvPr>
        </p:nvSpPr>
        <p:spPr bwMode="auto">
          <a:xfrm>
            <a:off x="438150" y="5854700"/>
            <a:ext cx="250825" cy="187325"/>
          </a:xfrm>
          <a:prstGeom prst="rect">
            <a:avLst/>
          </a:prstGeom>
          <a:solidFill>
            <a:srgbClr val="F8236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Text Placeholder 2">
            <a:extLst>
              <a:ext uri="{FF2B5EF4-FFF2-40B4-BE49-F238E27FC236}">
                <a16:creationId xmlns:a16="http://schemas.microsoft.com/office/drawing/2014/main" id="{DDFFE684-0083-4348-A5FC-06AA5C7B7786}"/>
              </a:ext>
            </a:extLst>
          </p:cNvPr>
          <p:cNvSpPr>
            <a:spLocks noGrp="1"/>
          </p:cNvSpPr>
          <p:nvPr>
            <p:custDataLst>
              <p:tags r:id="rId12"/>
            </p:custDataLst>
          </p:nvPr>
        </p:nvSpPr>
        <p:spPr bwMode="auto">
          <a:xfrm>
            <a:off x="739776" y="5834063"/>
            <a:ext cx="10969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r>
              <a:rPr lang="id-ID" altLang="en-US" sz="1400" dirty="0">
                <a:solidFill>
                  <a:schemeClr val="bg1"/>
                </a:solidFill>
              </a:rPr>
              <a:t>(otal Customer</a:t>
            </a:r>
            <a:endParaRPr lang="id-ID" sz="1400" dirty="0">
              <a:solidFill>
                <a:schemeClr val="bg1"/>
              </a:solidFill>
            </a:endParaRPr>
          </a:p>
        </p:txBody>
      </p:sp>
      <p:graphicFrame>
        <p:nvGraphicFramePr>
          <p:cNvPr id="58" name="Chart 57">
            <a:extLst>
              <a:ext uri="{FF2B5EF4-FFF2-40B4-BE49-F238E27FC236}">
                <a16:creationId xmlns:a16="http://schemas.microsoft.com/office/drawing/2014/main" id="{E4A499A5-2732-43B8-AB60-F8C935DF533C}"/>
              </a:ext>
            </a:extLst>
          </p:cNvPr>
          <p:cNvGraphicFramePr/>
          <p:nvPr>
            <p:custDataLst>
              <p:tags r:id="rId13"/>
            </p:custDataLst>
            <p:extLst>
              <p:ext uri="{D42A27DB-BD31-4B8C-83A1-F6EECF244321}">
                <p14:modId xmlns:p14="http://schemas.microsoft.com/office/powerpoint/2010/main" val="1190050764"/>
              </p:ext>
            </p:extLst>
          </p:nvPr>
        </p:nvGraphicFramePr>
        <p:xfrm>
          <a:off x="4251325" y="2790825"/>
          <a:ext cx="3371850" cy="2684463"/>
        </p:xfrm>
        <a:graphic>
          <a:graphicData uri="http://schemas.openxmlformats.org/drawingml/2006/chart">
            <c:chart xmlns:c="http://schemas.openxmlformats.org/drawingml/2006/chart" xmlns:r="http://schemas.openxmlformats.org/officeDocument/2006/relationships" r:id="rId39"/>
          </a:graphicData>
        </a:graphic>
      </p:graphicFrame>
      <p:cxnSp>
        <p:nvCxnSpPr>
          <p:cNvPr id="177" name="Straight Connector 176">
            <a:extLst>
              <a:ext uri="{FF2B5EF4-FFF2-40B4-BE49-F238E27FC236}">
                <a16:creationId xmlns:a16="http://schemas.microsoft.com/office/drawing/2014/main" id="{4A6196A2-5494-4DF7-AE6D-BF941422AC00}"/>
              </a:ext>
            </a:extLst>
          </p:cNvPr>
          <p:cNvCxnSpPr/>
          <p:nvPr>
            <p:custDataLst>
              <p:tags r:id="rId14"/>
            </p:custDataLst>
          </p:nvPr>
        </p:nvCxnSpPr>
        <p:spPr bwMode="white">
          <a:xfrm flipV="1">
            <a:off x="4733925" y="2606676"/>
            <a:ext cx="0" cy="1146175"/>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371B16AC-1168-415D-B649-12F63A068497}"/>
              </a:ext>
            </a:extLst>
          </p:cNvPr>
          <p:cNvCxnSpPr/>
          <p:nvPr>
            <p:custDataLst>
              <p:tags r:id="rId15"/>
            </p:custDataLst>
          </p:nvPr>
        </p:nvCxnSpPr>
        <p:spPr bwMode="white">
          <a:xfrm>
            <a:off x="4733925"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B0D156FE-D661-42E6-9AF1-ABDD9E8EEB5F}"/>
              </a:ext>
            </a:extLst>
          </p:cNvPr>
          <p:cNvCxnSpPr/>
          <p:nvPr>
            <p:custDataLst>
              <p:tags r:id="rId16"/>
            </p:custDataLst>
          </p:nvPr>
        </p:nvCxnSpPr>
        <p:spPr bwMode="white">
          <a:xfrm>
            <a:off x="7138988"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39" name="Text Placeholder 2">
            <a:extLst>
              <a:ext uri="{FF2B5EF4-FFF2-40B4-BE49-F238E27FC236}">
                <a16:creationId xmlns:a16="http://schemas.microsoft.com/office/drawing/2014/main" id="{2F8F0DE5-681A-4E0A-8450-08B9C8083D80}"/>
              </a:ext>
            </a:extLst>
          </p:cNvPr>
          <p:cNvSpPr>
            <a:spLocks noGrp="1"/>
          </p:cNvSpPr>
          <p:nvPr>
            <p:custDataLst>
              <p:tags r:id="rId17"/>
            </p:custDataLst>
          </p:nvPr>
        </p:nvSpPr>
        <p:spPr bwMode="auto">
          <a:xfrm>
            <a:off x="5324476"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5CE9463-1614-481B-B3AD-9F2093D8E936}" type="datetime'''''''''''''''''''''''20''''1''''''''9'''''''''''''''''">
              <a:rPr lang="id-ID" altLang="en-US" sz="1400" smtClean="0">
                <a:solidFill>
                  <a:schemeClr val="bg1"/>
                </a:solidFill>
              </a:rPr>
              <a:pPr/>
              <a:t>2019</a:t>
            </a:fld>
            <a:endParaRPr lang="id-ID" sz="1400" dirty="0">
              <a:solidFill>
                <a:schemeClr val="bg1"/>
              </a:solidFill>
            </a:endParaRPr>
          </a:p>
        </p:txBody>
      </p:sp>
      <p:sp>
        <p:nvSpPr>
          <p:cNvPr id="37" name="Text Placeholder 2">
            <a:extLst>
              <a:ext uri="{FF2B5EF4-FFF2-40B4-BE49-F238E27FC236}">
                <a16:creationId xmlns:a16="http://schemas.microsoft.com/office/drawing/2014/main" id="{8E1F78A2-807E-45EF-8F66-F1CBBE582675}"/>
              </a:ext>
            </a:extLst>
          </p:cNvPr>
          <p:cNvSpPr>
            <a:spLocks noGrp="1"/>
          </p:cNvSpPr>
          <p:nvPr>
            <p:custDataLst>
              <p:tags r:id="rId18"/>
            </p:custDataLst>
          </p:nvPr>
        </p:nvSpPr>
        <p:spPr bwMode="auto">
          <a:xfrm>
            <a:off x="4522789"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F1B3F3CA-F17D-4D24-9D29-D15E38B93BF3}" type="datetime'''''''''''2''''''''''0''''''''''''''''''''1''''''''8'''''''">
              <a:rPr lang="id-ID" altLang="en-US" sz="1400" smtClean="0">
                <a:solidFill>
                  <a:schemeClr val="bg1"/>
                </a:solidFill>
              </a:rPr>
              <a:pPr/>
              <a:t>2018</a:t>
            </a:fld>
            <a:endParaRPr lang="id-ID" sz="1400" dirty="0">
              <a:solidFill>
                <a:schemeClr val="bg1"/>
              </a:solidFill>
            </a:endParaRPr>
          </a:p>
        </p:txBody>
      </p:sp>
      <p:sp>
        <p:nvSpPr>
          <p:cNvPr id="38" name="Text Placeholder 2">
            <a:extLst>
              <a:ext uri="{FF2B5EF4-FFF2-40B4-BE49-F238E27FC236}">
                <a16:creationId xmlns:a16="http://schemas.microsoft.com/office/drawing/2014/main" id="{FCCF169D-DC52-40DC-9E7A-6D59B1A669A4}"/>
              </a:ext>
            </a:extLst>
          </p:cNvPr>
          <p:cNvSpPr>
            <a:spLocks noGrp="1"/>
          </p:cNvSpPr>
          <p:nvPr>
            <p:custDataLst>
              <p:tags r:id="rId19"/>
            </p:custDataLst>
          </p:nvPr>
        </p:nvSpPr>
        <p:spPr bwMode="auto">
          <a:xfrm>
            <a:off x="6121400"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B3A073E6-BD4E-4698-BBB8-398954D35926}" type="datetime'''''''2''''0''''''''''''''''''2''''''''''0'''''''''''''''">
              <a:rPr lang="id-ID" altLang="en-US" sz="1400" smtClean="0">
                <a:solidFill>
                  <a:schemeClr val="bg1"/>
                </a:solidFill>
              </a:rPr>
              <a:pPr/>
              <a:t>2020</a:t>
            </a:fld>
            <a:endParaRPr lang="id-ID" sz="1400" dirty="0">
              <a:solidFill>
                <a:schemeClr val="bg1"/>
              </a:solidFill>
            </a:endParaRPr>
          </a:p>
        </p:txBody>
      </p:sp>
      <p:sp>
        <p:nvSpPr>
          <p:cNvPr id="36" name="Text Placeholder 2">
            <a:extLst>
              <a:ext uri="{FF2B5EF4-FFF2-40B4-BE49-F238E27FC236}">
                <a16:creationId xmlns:a16="http://schemas.microsoft.com/office/drawing/2014/main" id="{35CD7FBD-11A1-42D3-9961-056C057A660A}"/>
              </a:ext>
            </a:extLst>
          </p:cNvPr>
          <p:cNvSpPr>
            <a:spLocks noGrp="1"/>
          </p:cNvSpPr>
          <p:nvPr>
            <p:custDataLst>
              <p:tags r:id="rId20"/>
            </p:custDataLst>
          </p:nvPr>
        </p:nvSpPr>
        <p:spPr bwMode="auto">
          <a:xfrm>
            <a:off x="6926263"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AE7EABE0-DD5D-485F-88C6-8B432D49CE37}" type="datetime'''''2''''''''''''''''''''0''''''''''''''2''''''''''1'''''''">
              <a:rPr lang="id-ID" altLang="en-US" sz="1400" smtClean="0">
                <a:solidFill>
                  <a:schemeClr val="bg1"/>
                </a:solidFill>
              </a:rPr>
              <a:pPr/>
              <a:t>2021</a:t>
            </a:fld>
            <a:endParaRPr lang="id-ID" sz="1400" dirty="0">
              <a:solidFill>
                <a:schemeClr val="bg1"/>
              </a:solidFill>
            </a:endParaRPr>
          </a:p>
        </p:txBody>
      </p:sp>
      <p:sp>
        <p:nvSpPr>
          <p:cNvPr id="176" name="Text Placeholder 2">
            <a:extLst>
              <a:ext uri="{FF2B5EF4-FFF2-40B4-BE49-F238E27FC236}">
                <a16:creationId xmlns:a16="http://schemas.microsoft.com/office/drawing/2014/main" id="{8EED84C6-50E6-6C43-8031-AFF6268E0C06}"/>
              </a:ext>
            </a:extLst>
          </p:cNvPr>
          <p:cNvSpPr>
            <a:spLocks noGrp="1"/>
          </p:cNvSpPr>
          <p:nvPr>
            <p:custDataLst>
              <p:tags r:id="rId21"/>
            </p:custDataLst>
          </p:nvPr>
        </p:nvSpPr>
        <p:spPr bwMode="auto">
          <a:xfrm>
            <a:off x="5635626" y="2470150"/>
            <a:ext cx="600075"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3C10F92-4384-4C77-B89F-3876387B431F}" type="datetime'''+''''''''''''''''''''''''''''''''7''''''''''4''''%'''''">
              <a:rPr lang="id-ID" altLang="en-US" sz="1400" b="1" smtClean="0">
                <a:effectLst/>
              </a:rPr>
              <a:pPr/>
              <a:t>+74%</a:t>
            </a:fld>
            <a:endParaRPr lang="id-ID" sz="1400" b="1" dirty="0"/>
          </a:p>
        </p:txBody>
      </p:sp>
      <p:sp>
        <p:nvSpPr>
          <p:cNvPr id="41" name="Rectangle 40">
            <a:extLst>
              <a:ext uri="{FF2B5EF4-FFF2-40B4-BE49-F238E27FC236}">
                <a16:creationId xmlns:a16="http://schemas.microsoft.com/office/drawing/2014/main" id="{214E6063-CC37-4A28-BC4A-E3D6CDDBA49D}"/>
              </a:ext>
            </a:extLst>
          </p:cNvPr>
          <p:cNvSpPr/>
          <p:nvPr>
            <p:custDataLst>
              <p:tags r:id="rId22"/>
            </p:custDataLst>
          </p:nvPr>
        </p:nvSpPr>
        <p:spPr bwMode="auto">
          <a:xfrm>
            <a:off x="4405313" y="5854700"/>
            <a:ext cx="250825" cy="187325"/>
          </a:xfrm>
          <a:prstGeom prst="rect">
            <a:avLst/>
          </a:prstGeom>
          <a:solidFill>
            <a:srgbClr val="20AEFB"/>
          </a:solidFill>
          <a:ln w="15875" cap="flat" cmpd="sng" algn="ctr">
            <a:noFill/>
            <a:prstDash val="solid"/>
            <a:round/>
            <a:headEnd type="none" w="med" len="med"/>
            <a:tailEnd type="none" w="med" len="med"/>
          </a:ln>
          <a:effectLst/>
          <a:extLst>
            <a:ext uri="{91240B29-F687-4F45-9708-019B960494DF}">
              <a14:hiddenLine xmlns:a14="http://schemas.microsoft.com/office/drawing/2010/main" w="1587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Text Placeholder 2">
            <a:extLst>
              <a:ext uri="{FF2B5EF4-FFF2-40B4-BE49-F238E27FC236}">
                <a16:creationId xmlns:a16="http://schemas.microsoft.com/office/drawing/2014/main" id="{04B3E164-684C-46BC-9EC8-B48A01980B3E}"/>
              </a:ext>
            </a:extLst>
          </p:cNvPr>
          <p:cNvSpPr>
            <a:spLocks noGrp="1"/>
          </p:cNvSpPr>
          <p:nvPr>
            <p:custDataLst>
              <p:tags r:id="rId23"/>
            </p:custDataLst>
          </p:nvPr>
        </p:nvSpPr>
        <p:spPr bwMode="auto">
          <a:xfrm>
            <a:off x="4706937" y="5834063"/>
            <a:ext cx="1347788"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r>
              <a:rPr lang="id-ID" altLang="en-US" sz="1400" dirty="0">
                <a:solidFill>
                  <a:schemeClr val="bg1"/>
                </a:solidFill>
              </a:rPr>
              <a:t>Total Transactions</a:t>
            </a:r>
            <a:endParaRPr lang="id-ID" sz="1400" dirty="0">
              <a:solidFill>
                <a:schemeClr val="bg1"/>
              </a:solidFill>
            </a:endParaRPr>
          </a:p>
        </p:txBody>
      </p:sp>
      <p:graphicFrame>
        <p:nvGraphicFramePr>
          <p:cNvPr id="62" name="Chart 61">
            <a:extLst>
              <a:ext uri="{FF2B5EF4-FFF2-40B4-BE49-F238E27FC236}">
                <a16:creationId xmlns:a16="http://schemas.microsoft.com/office/drawing/2014/main" id="{AA07144A-DF5D-4E57-BB28-402F32876358}"/>
              </a:ext>
            </a:extLst>
          </p:cNvPr>
          <p:cNvGraphicFramePr/>
          <p:nvPr>
            <p:custDataLst>
              <p:tags r:id="rId24"/>
            </p:custDataLst>
            <p:extLst>
              <p:ext uri="{D42A27DB-BD31-4B8C-83A1-F6EECF244321}">
                <p14:modId xmlns:p14="http://schemas.microsoft.com/office/powerpoint/2010/main" val="1933769689"/>
              </p:ext>
            </p:extLst>
          </p:nvPr>
        </p:nvGraphicFramePr>
        <p:xfrm>
          <a:off x="8431213" y="2790825"/>
          <a:ext cx="3371850" cy="2684463"/>
        </p:xfrm>
        <a:graphic>
          <a:graphicData uri="http://schemas.openxmlformats.org/drawingml/2006/chart">
            <c:chart xmlns:c="http://schemas.openxmlformats.org/drawingml/2006/chart" xmlns:r="http://schemas.openxmlformats.org/officeDocument/2006/relationships" r:id="rId40"/>
          </a:graphicData>
        </a:graphic>
      </p:graphicFrame>
      <p:cxnSp>
        <p:nvCxnSpPr>
          <p:cNvPr id="188" name="Straight Connector 187">
            <a:extLst>
              <a:ext uri="{FF2B5EF4-FFF2-40B4-BE49-F238E27FC236}">
                <a16:creationId xmlns:a16="http://schemas.microsoft.com/office/drawing/2014/main" id="{5679648B-63B1-4255-A850-726C185B3B45}"/>
              </a:ext>
            </a:extLst>
          </p:cNvPr>
          <p:cNvCxnSpPr/>
          <p:nvPr>
            <p:custDataLst>
              <p:tags r:id="rId25"/>
            </p:custDataLst>
          </p:nvPr>
        </p:nvCxnSpPr>
        <p:spPr bwMode="white">
          <a:xfrm flipV="1">
            <a:off x="8913813" y="2606675"/>
            <a:ext cx="0" cy="604838"/>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9" name="Straight Connector 188">
            <a:extLst>
              <a:ext uri="{FF2B5EF4-FFF2-40B4-BE49-F238E27FC236}">
                <a16:creationId xmlns:a16="http://schemas.microsoft.com/office/drawing/2014/main" id="{6BF7A8E8-A8CD-4C0C-9C6D-F8A38F99F705}"/>
              </a:ext>
            </a:extLst>
          </p:cNvPr>
          <p:cNvCxnSpPr/>
          <p:nvPr>
            <p:custDataLst>
              <p:tags r:id="rId26"/>
            </p:custDataLst>
          </p:nvPr>
        </p:nvCxnSpPr>
        <p:spPr bwMode="white">
          <a:xfrm>
            <a:off x="8913813" y="2606675"/>
            <a:ext cx="2405063" cy="0"/>
          </a:xfrm>
          <a:prstGeom prst="line">
            <a:avLst/>
          </a:prstGeom>
          <a:ln w="12700" cap="flat" cmpd="sng" algn="ctr">
            <a:solidFill>
              <a:schemeClr val="bg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7D4F530D-97F1-410F-9631-D67B72226D9B}"/>
              </a:ext>
            </a:extLst>
          </p:cNvPr>
          <p:cNvCxnSpPr/>
          <p:nvPr>
            <p:custDataLst>
              <p:tags r:id="rId27"/>
            </p:custDataLst>
          </p:nvPr>
        </p:nvCxnSpPr>
        <p:spPr bwMode="white">
          <a:xfrm>
            <a:off x="11318875" y="2606675"/>
            <a:ext cx="0" cy="152400"/>
          </a:xfrm>
          <a:prstGeom prst="line">
            <a:avLst/>
          </a:prstGeom>
          <a:ln w="12700" cap="flat" cmpd="sng" algn="ctr">
            <a:solidFill>
              <a:schemeClr val="bg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sp>
        <p:nvSpPr>
          <p:cNvPr id="53" name="Text Placeholder 2">
            <a:extLst>
              <a:ext uri="{FF2B5EF4-FFF2-40B4-BE49-F238E27FC236}">
                <a16:creationId xmlns:a16="http://schemas.microsoft.com/office/drawing/2014/main" id="{2C1B3B9A-A444-4779-A36C-5E77823A0C09}"/>
              </a:ext>
            </a:extLst>
          </p:cNvPr>
          <p:cNvSpPr>
            <a:spLocks noGrp="1"/>
          </p:cNvSpPr>
          <p:nvPr>
            <p:custDataLst>
              <p:tags r:id="rId28"/>
            </p:custDataLst>
          </p:nvPr>
        </p:nvSpPr>
        <p:spPr bwMode="auto">
          <a:xfrm>
            <a:off x="9504363" y="5451475"/>
            <a:ext cx="42227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7501DA1B-8674-4991-B9C8-8F42F0060544}" type="datetime'''''''''''''''''''''''''''''''201''''''9'''''''''''''''">
              <a:rPr lang="id-ID" altLang="en-US" sz="1400" smtClean="0">
                <a:solidFill>
                  <a:schemeClr val="bg1"/>
                </a:solidFill>
              </a:rPr>
              <a:pPr/>
              <a:t>2019</a:t>
            </a:fld>
            <a:endParaRPr lang="id-ID" sz="1400" dirty="0">
              <a:solidFill>
                <a:schemeClr val="bg1"/>
              </a:solidFill>
            </a:endParaRPr>
          </a:p>
        </p:txBody>
      </p:sp>
      <p:sp>
        <p:nvSpPr>
          <p:cNvPr id="54" name="Text Placeholder 2">
            <a:extLst>
              <a:ext uri="{FF2B5EF4-FFF2-40B4-BE49-F238E27FC236}">
                <a16:creationId xmlns:a16="http://schemas.microsoft.com/office/drawing/2014/main" id="{2BCB4E3C-22BE-448B-B694-26332094A7BD}"/>
              </a:ext>
            </a:extLst>
          </p:cNvPr>
          <p:cNvSpPr>
            <a:spLocks noGrp="1"/>
          </p:cNvSpPr>
          <p:nvPr>
            <p:custDataLst>
              <p:tags r:id="rId29"/>
            </p:custDataLst>
          </p:nvPr>
        </p:nvSpPr>
        <p:spPr bwMode="auto">
          <a:xfrm>
            <a:off x="11106150" y="5451475"/>
            <a:ext cx="42545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AE7C1EAB-5FCF-4053-B4EA-6121FC441919}" type="datetime'''''''''''''''''''2''''''''''''0''''''2''''''1'''">
              <a:rPr lang="id-ID" altLang="en-US" sz="1400" smtClean="0">
                <a:solidFill>
                  <a:schemeClr val="bg1"/>
                </a:solidFill>
              </a:rPr>
              <a:pPr/>
              <a:t>2021</a:t>
            </a:fld>
            <a:endParaRPr lang="id-ID" sz="1400" dirty="0">
              <a:solidFill>
                <a:schemeClr val="bg1"/>
              </a:solidFill>
            </a:endParaRPr>
          </a:p>
        </p:txBody>
      </p:sp>
      <p:sp>
        <p:nvSpPr>
          <p:cNvPr id="52" name="Text Placeholder 2">
            <a:extLst>
              <a:ext uri="{FF2B5EF4-FFF2-40B4-BE49-F238E27FC236}">
                <a16:creationId xmlns:a16="http://schemas.microsoft.com/office/drawing/2014/main" id="{F893BD52-FFBA-4202-891E-40B15572E638}"/>
              </a:ext>
            </a:extLst>
          </p:cNvPr>
          <p:cNvSpPr>
            <a:spLocks noGrp="1"/>
          </p:cNvSpPr>
          <p:nvPr>
            <p:custDataLst>
              <p:tags r:id="rId30"/>
            </p:custDataLst>
          </p:nvPr>
        </p:nvSpPr>
        <p:spPr bwMode="auto">
          <a:xfrm>
            <a:off x="8702675" y="5451475"/>
            <a:ext cx="423863"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16EC4590-0A45-4C48-A8A4-A67A357E13E4}" type="datetime'''''2''''''0''''''''''''''''''''''''''''''''''''''''1''8'">
              <a:rPr lang="id-ID" altLang="en-US" sz="1400" smtClean="0">
                <a:solidFill>
                  <a:schemeClr val="bg1"/>
                </a:solidFill>
              </a:rPr>
              <a:pPr/>
              <a:t>2018</a:t>
            </a:fld>
            <a:endParaRPr lang="id-ID" sz="1400" dirty="0">
              <a:solidFill>
                <a:schemeClr val="bg1"/>
              </a:solidFill>
            </a:endParaRPr>
          </a:p>
        </p:txBody>
      </p:sp>
      <p:sp>
        <p:nvSpPr>
          <p:cNvPr id="51" name="Text Placeholder 2">
            <a:extLst>
              <a:ext uri="{FF2B5EF4-FFF2-40B4-BE49-F238E27FC236}">
                <a16:creationId xmlns:a16="http://schemas.microsoft.com/office/drawing/2014/main" id="{E2F9D2C9-D5E2-4EFD-B423-41543B40D15B}"/>
              </a:ext>
            </a:extLst>
          </p:cNvPr>
          <p:cNvSpPr>
            <a:spLocks noGrp="1"/>
          </p:cNvSpPr>
          <p:nvPr>
            <p:custDataLst>
              <p:tags r:id="rId31"/>
            </p:custDataLst>
          </p:nvPr>
        </p:nvSpPr>
        <p:spPr bwMode="auto">
          <a:xfrm>
            <a:off x="10301288" y="5451475"/>
            <a:ext cx="431800"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ct val="0"/>
              </a:spcBef>
              <a:spcAft>
                <a:spcPct val="0"/>
              </a:spcAft>
              <a:buNone/>
            </a:pPr>
            <a:fld id="{E76AA55B-7EA5-4A30-9B93-9E067C1175A8}" type="datetime'2''''0''''''''''''''''''''''''''2''''''0'''''''">
              <a:rPr lang="id-ID" altLang="en-US" sz="1400" smtClean="0">
                <a:solidFill>
                  <a:schemeClr val="bg1"/>
                </a:solidFill>
              </a:rPr>
              <a:pPr/>
              <a:t>2020</a:t>
            </a:fld>
            <a:endParaRPr lang="id-ID" sz="1400" dirty="0">
              <a:solidFill>
                <a:schemeClr val="bg1"/>
              </a:solidFill>
            </a:endParaRPr>
          </a:p>
        </p:txBody>
      </p:sp>
      <p:sp>
        <p:nvSpPr>
          <p:cNvPr id="187" name="Text Placeholder 2">
            <a:extLst>
              <a:ext uri="{FF2B5EF4-FFF2-40B4-BE49-F238E27FC236}">
                <a16:creationId xmlns:a16="http://schemas.microsoft.com/office/drawing/2014/main" id="{8EED84C6-50E6-6C43-8031-AFF6268E0C06}"/>
              </a:ext>
            </a:extLst>
          </p:cNvPr>
          <p:cNvSpPr>
            <a:spLocks noGrp="1"/>
          </p:cNvSpPr>
          <p:nvPr>
            <p:custDataLst>
              <p:tags r:id="rId32"/>
            </p:custDataLst>
          </p:nvPr>
        </p:nvSpPr>
        <p:spPr bwMode="auto">
          <a:xfrm>
            <a:off x="9807575" y="2470150"/>
            <a:ext cx="615950" cy="273050"/>
          </a:xfrm>
          <a:prstGeom prst="ellipse">
            <a:avLst/>
          </a:prstGeom>
          <a:solidFill>
            <a:schemeClr val="tx1"/>
          </a:solidFill>
          <a:ln w="9525" algn="ctr">
            <a:solidFill>
              <a:schemeClr val="bg1"/>
            </a:solidFill>
          </a:ln>
          <a:effec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17B23A5-8719-4BF1-AC6C-15F46EE84A4C}" type="datetime'''''''''+''''''''24''''''''''''%'''''''''''''''''''''">
              <a:rPr lang="id-ID" altLang="en-US" sz="1400" b="1" smtClean="0">
                <a:effectLst/>
              </a:rPr>
              <a:pPr/>
              <a:t>+24%</a:t>
            </a:fld>
            <a:endParaRPr lang="id-ID" sz="1400" b="1" dirty="0"/>
          </a:p>
        </p:txBody>
      </p:sp>
      <p:sp>
        <p:nvSpPr>
          <p:cNvPr id="56" name="Rectangle 55">
            <a:extLst>
              <a:ext uri="{FF2B5EF4-FFF2-40B4-BE49-F238E27FC236}">
                <a16:creationId xmlns:a16="http://schemas.microsoft.com/office/drawing/2014/main" id="{0AB4F276-C6AE-4B25-9F6E-65E42C1BF429}"/>
              </a:ext>
            </a:extLst>
          </p:cNvPr>
          <p:cNvSpPr/>
          <p:nvPr>
            <p:custDataLst>
              <p:tags r:id="rId33"/>
            </p:custDataLst>
          </p:nvPr>
        </p:nvSpPr>
        <p:spPr bwMode="auto">
          <a:xfrm>
            <a:off x="8585200" y="5854700"/>
            <a:ext cx="250825" cy="187325"/>
          </a:xfrm>
          <a:prstGeom prst="rect">
            <a:avLst/>
          </a:prstGeom>
          <a:solidFill>
            <a:srgbClr val="58DCAB"/>
          </a:solidFill>
          <a:ln w="15875" cap="flat" cmpd="sng" algn="ctr">
            <a:noFill/>
            <a:prstDash val="solid"/>
            <a:round/>
            <a:headEnd type="none" w="med" len="med"/>
            <a:tailEnd type="none" w="med" len="med"/>
          </a:ln>
          <a:effectLst/>
          <a:extLst>
            <a:ext uri="{91240B29-F687-4F45-9708-019B960494DF}">
              <a14:hiddenLine xmlns:a14="http://schemas.microsoft.com/office/drawing/2010/main" w="15875" cap="flat" cmpd="sng" algn="ctr">
                <a:solidFill>
                  <a:schemeClr val="accent1">
                    <a:shade val="50000"/>
                  </a:schemeClr>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7" name="Text Placeholder 2">
            <a:extLst>
              <a:ext uri="{FF2B5EF4-FFF2-40B4-BE49-F238E27FC236}">
                <a16:creationId xmlns:a16="http://schemas.microsoft.com/office/drawing/2014/main" id="{45369E5D-8911-4C33-92A5-7AA46E9B70A3}"/>
              </a:ext>
            </a:extLst>
          </p:cNvPr>
          <p:cNvSpPr>
            <a:spLocks noGrp="1"/>
          </p:cNvSpPr>
          <p:nvPr>
            <p:custDataLst>
              <p:tags r:id="rId34"/>
            </p:custDataLst>
          </p:nvPr>
        </p:nvSpPr>
        <p:spPr bwMode="auto">
          <a:xfrm>
            <a:off x="8886825" y="5834063"/>
            <a:ext cx="974725" cy="234950"/>
          </a:xfrm>
          <a:prstGeom prst="rect">
            <a:avLst/>
          </a:prstGeom>
          <a:noFill/>
          <a:ln>
            <a:noFill/>
          </a:ln>
          <a:effectLst/>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ct val="0"/>
              </a:spcBef>
              <a:spcAft>
                <a:spcPct val="0"/>
              </a:spcAft>
              <a:buNone/>
            </a:pPr>
            <a:r>
              <a:rPr lang="id-ID" altLang="en-US" sz="1400" dirty="0">
                <a:solidFill>
                  <a:schemeClr val="bg1"/>
                </a:solidFill>
              </a:rPr>
              <a:t>Total Product</a:t>
            </a:r>
            <a:endParaRPr lang="id-ID" sz="1400" dirty="0">
              <a:solidFill>
                <a:schemeClr val="bg1"/>
              </a:solidFill>
            </a:endParaRPr>
          </a:p>
        </p:txBody>
      </p:sp>
    </p:spTree>
    <p:extLst>
      <p:ext uri="{BB962C8B-B14F-4D97-AF65-F5344CB8AC3E}">
        <p14:creationId xmlns:p14="http://schemas.microsoft.com/office/powerpoint/2010/main" val="28523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990535F9-C60F-4151-904E-9CD5F132D57F}"/>
              </a:ext>
            </a:extLst>
          </p:cNvPr>
          <p:cNvGraphicFramePr>
            <a:graphicFrameLocks noChangeAspect="1"/>
          </p:cNvGraphicFramePr>
          <p:nvPr>
            <p:custDataLst>
              <p:tags r:id="rId1"/>
            </p:custDataLst>
            <p:extLst>
              <p:ext uri="{D42A27DB-BD31-4B8C-83A1-F6EECF244321}">
                <p14:modId xmlns:p14="http://schemas.microsoft.com/office/powerpoint/2010/main" val="237740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6" progId="TCLayout.ActiveDocument.1">
                  <p:embed/>
                </p:oleObj>
              </mc:Choice>
              <mc:Fallback>
                <p:oleObj name="think-cell Slide" r:id="rId3" imgW="473" imgH="476"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B74A9A7-A735-4CB2-85D8-2F6C976FE2B6}"/>
              </a:ext>
            </a:extLst>
          </p:cNvPr>
          <p:cNvSpPr>
            <a:spLocks noGrp="1"/>
          </p:cNvSpPr>
          <p:nvPr>
            <p:ph type="title"/>
          </p:nvPr>
        </p:nvSpPr>
        <p:spPr>
          <a:xfrm>
            <a:off x="691649" y="365020"/>
            <a:ext cx="9843406" cy="610863"/>
          </a:xfrm>
        </p:spPr>
        <p:txBody>
          <a:bodyPr vert="horz">
            <a:normAutofit/>
          </a:bodyPr>
          <a:lstStyle/>
          <a:p>
            <a:r>
              <a:rPr lang="id-ID" dirty="0"/>
              <a:t>UB by Range Order Date to Ship Date</a:t>
            </a:r>
          </a:p>
        </p:txBody>
      </p:sp>
      <p:pic>
        <p:nvPicPr>
          <p:cNvPr id="24" name="Picture 23">
            <a:extLst>
              <a:ext uri="{FF2B5EF4-FFF2-40B4-BE49-F238E27FC236}">
                <a16:creationId xmlns:a16="http://schemas.microsoft.com/office/drawing/2014/main" id="{0687B244-2E01-4EC1-BBFC-3BCE0E0F1E2F}"/>
              </a:ext>
            </a:extLst>
          </p:cNvPr>
          <p:cNvPicPr>
            <a:picLocks noChangeAspect="1"/>
          </p:cNvPicPr>
          <p:nvPr/>
        </p:nvPicPr>
        <p:blipFill>
          <a:blip r:embed="rId5"/>
          <a:stretch>
            <a:fillRect/>
          </a:stretch>
        </p:blipFill>
        <p:spPr>
          <a:xfrm>
            <a:off x="745079" y="1310901"/>
            <a:ext cx="5038725" cy="4686300"/>
          </a:xfrm>
          <a:prstGeom prst="rect">
            <a:avLst/>
          </a:prstGeom>
        </p:spPr>
      </p:pic>
      <p:pic>
        <p:nvPicPr>
          <p:cNvPr id="28" name="Picture 27">
            <a:extLst>
              <a:ext uri="{FF2B5EF4-FFF2-40B4-BE49-F238E27FC236}">
                <a16:creationId xmlns:a16="http://schemas.microsoft.com/office/drawing/2014/main" id="{2D0D4B75-73C5-4B33-8302-106550CAD201}"/>
              </a:ext>
            </a:extLst>
          </p:cNvPr>
          <p:cNvPicPr>
            <a:picLocks noChangeAspect="1"/>
          </p:cNvPicPr>
          <p:nvPr/>
        </p:nvPicPr>
        <p:blipFill>
          <a:blip r:embed="rId6"/>
          <a:stretch>
            <a:fillRect/>
          </a:stretch>
        </p:blipFill>
        <p:spPr>
          <a:xfrm>
            <a:off x="6659292" y="1368051"/>
            <a:ext cx="4943475" cy="4629150"/>
          </a:xfrm>
          <a:prstGeom prst="rect">
            <a:avLst/>
          </a:prstGeom>
        </p:spPr>
      </p:pic>
    </p:spTree>
    <p:extLst>
      <p:ext uri="{BB962C8B-B14F-4D97-AF65-F5344CB8AC3E}">
        <p14:creationId xmlns:p14="http://schemas.microsoft.com/office/powerpoint/2010/main" val="37761311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2&quot;&gt;&lt;elem m_fUsage=&quot;1.00000000000000000000E+00&quot;&gt;&lt;m_msothmcolidx val=&quot;0&quot;/&gt;&lt;m_rgb r=&quot;F8&quot; g=&quot;23&quot; b=&quot;68&quot;/&gt;&lt;/elem&gt;&lt;elem m_fUsage=&quot;9.00000000000000022204E-01&quot;&gt;&lt;m_msothmcolidx val=&quot;0&quot;/&gt;&lt;m_rgb r=&quot;5F&quot; g=&quot;37&quot; b=&quot;FD&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OZ_pz1WsYYp.z.QsE0oWd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jD0MnjNFhXZSQtmskvb_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7sQq4lZxLQNN3Wr_rufFK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POXSSgGm_z1I53eL_z9.0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0zdFTLpOeN_MIfbMnC3q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15POT0Mp1iaMm4DKNUg7O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LOm0P0bRlyGQw6omCyOZB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tIL5jSQLJVWFUauCNP4qV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9zJFZYNwB0DaU1nMZfTZp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9gjnNTnSZBMNp.eKyEaKJ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CKTzjKWG61b9Hgu6DB.rk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SVRt.EtyvsiUW90LaLVD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r72afgPhyhlTwzbmWdPhY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bVOuTdUhGVT9jinXqFqgR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jBFG0t8YvAWK5g9V51NmF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Dq6nxgTN1_7jGcmJ464Ch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9c5T_f9hM2hHhdZQABWH_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FWt2WtYmzy1BIKFoT62kG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MFlsWwhbx03Boe1bECIte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DpweZ0dutY0.fYLwmIb4Y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omQTTFUiIVt3N9uTaCIwk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uRz8LoQozWh54XZHCzZz8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4AwR91_Ifr_aQ9iIB4Ojz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eM.RX0mhPO3J13AajmG7n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u3GsTiMfyxqjYrp3DaN0x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0Zj3lm0Bn52R4o.YVG7X8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EsRvQL5I7sPt1ISYqW5P3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yMUKgcyi7B_qYvh9266NL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0HLnFbzXoiB3ET9gxE.iq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an9e10O3Bla3VhsJ6ijn2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jFs6Vw3aj1.IryuRBUzXn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wWPqUXJMrIPnnNo13uGTz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avNXRZn3KYz6oOkbqkquK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eZOEczRmYLVz31X7Zioi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_br_jmL2HSmGQNQX1EBAS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TWzyZ.3GCJS7czdVnwLsS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z8dOixIybkKM_TF7AyIiQ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1C0MplM5pzG9CC90y32z1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zm2QXzIGRbRz5mrDOr51.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63uk.r9Ky7MKYCiNkMwTG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2vc4JhQFCt1EQmbTi45B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zZN6a.GSXBpuR_1igrizx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FjD0MnjNFhXZSQtmskvb_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Fbw7eoiUvX5DA11UIMACDQ"/>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0zdFTLpOeN_MIfbMnC3q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POXSSgGm_z1I53eL_z9.0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7sQq4lZxLQNN3Wr_rufFK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LOm0P0bRlyGQw6omCyOZB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9gjnNTnSZBMNp.eKyEaKJ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9zJFZYNwB0DaU1nMZfTZp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Dq6nxgTN1_7jGcmJ464Ch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15POT0Mp1iaMm4DKNUg7O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r72afgPhyhlTwzbmWdPhY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tIL5jSQLJVWFUauCNP4q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NTst4i.YMNyQUy2RxwQP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bVOuTdUhGVT9jinXqFqgR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CKTzjKWG61b9Hgu6DB.rk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jBFG0t8YvAWK5g9V51NmF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9c5T_f9hM2hHhdZQABWH_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FWt2WtYmzy1BIKFoT62kG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MFlsWwhbx03Boe1bECIte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DpweZ0dutY0.fYLwmIb4Y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omQTTFUiIVt3N9uTaCIwk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4AwR91_Ifr_aQ9iIB4Ojz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XIqcU9qf9DbRr7Ol20nGg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eM.RX0mhPO3J13AajmG7n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u3GsTiMfyxqjYrp3DaN0x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0Zj3lm0Bn52R4o.YVG7X8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eZOEczRmYLVz31X7Zioi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0HLnFbzXoiB3ET9gxE.iq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yMUKgcyi7B_qYvh9266NL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EsRvQL5I7sPt1ISYqW5P3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an9e10O3Bla3VhsJ6ijn2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wWPqUXJMrIPnnNo13uGTz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_br_jmL2HSmGQNQX1EBAS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AbSDWldWk3417clgJVGl1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jFs6Vw3aj1.IryuRBUzXn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TWzyZ.3GCJS7czdVnwLsS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z8dOixIybkKM_TF7AyIiQ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1C0MplM5pzG9CC90y32z1w"/>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m2QXzIGRbRz5mrDOr51.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63uk.r9Ky7MKYCiNkMwTGQ"/>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2vc4JhQFCt1EQmbTi45B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zZN6a.GSXBpuR_1igrizx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FjD0MnjNFhXZSQtmskvb_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0zdFTLpOeN_MIfbMnC3q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_dai2m2x2c4oDvWQtGMh.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7sQq4lZxLQNN3Wr_rufFK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POXSSgGm_z1I53eL_z9.0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r72afgPhyhlTwzbmWdPhY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9zJFZYNwB0DaU1nMZfTZp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tIL5jSQLJVWFUauCNP4qV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9gjnNTnSZBMNp.eKyEaKJ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LOm0P0bRlyGQw6omCyOZB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bVOuTdUhGVT9jinXqFqgR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15POT0Mp1iaMm4DKNUg7O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CKTzjKWG61b9Hgu6DB.rk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Dteugj5FY48q3ceNfUFrz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jBFG0t8YvAWK5g9V51NmF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Dq6nxgTN1_7jGcmJ464Ch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9c5T_f9hM2hHhdZQABWH_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FWt2WtYmzy1BIKFoT62kG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MFlsWwhbx03Boe1bECIte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DpweZ0dutY0.fYLwmIb4Y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omQTTFUiIVt3N9uTaCIwk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CQyPvVT2nJC9MzWjIY0QM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o0CwMxDlX9Rr7aqwOhv_Ng"/>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myj09cvJljcutN_aKLNeT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jkuUGwzDJx5ZuW5yB0PXC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UadwmANnPdnVhF7IeJ9.K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RjUL1zRea4nWOK0eILaHW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IU7w.7K0UgtM0G7XO3SPa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SXWj19rHzqwO3tulIEhFF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rPILPk3kBf1OrrruGW4og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rJBQTbkL5l_8eXEeN56.A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73vMjAhrPf_NvYP9zTUyLQ"/>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9m0gSmKEznbSgSjVZIOyS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YaQ654l5.tktoHzg_1_H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E5BUD1zBRKgKXOe_QyOEdw"/>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64vzc3mcqJ_2lXAyER7aQ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yVlsEZJI_w.OxM43tIRB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sNXIwUSegdRRWqYn5TiR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dn2AGCabqwpjMqq0OyhI1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PAjlveUpEE6zzWKQoX3F9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jsJwcJLS3MAsWeh5rWRo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QdgWFiqgWaOczoGFffzf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dpJkAilf_4NBIrGVAv6a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r8.j84QmTC.fmJJRbQg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2yn9Zfr0L4IAskxFlzUy4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XTA9X_nQtJXySIsi_qOPm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guNQNIJStduev_qtvtNyd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Ckc.U3bCIrhbYTvc.fsjU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pXLtFWH84SmzI09Uf43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elMlphHU0IWKPPYMzDNr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zlpQmy1crDqk0r38efFpa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mEWR31h4AnIjWyYAIaA0z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ZcP7oexx4hnD8jz1dyi8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C8Si.IWXUVh_OJgdkgNNE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gzcVpRFO.ZnaSIHHUw.NR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YENVPMeFVJ0x04VKs4Wk_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V1RpdsGo1KATWIYpUx.Lg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Z_pz1WsYYp.z.QsE0oWd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uRz8LoQozWh54XZHCzZz8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avNXRZn3KYz6oOkbqkquK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CSVRt.EtyvsiUW90LaLVD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Fbw7eoiUvX5DA11UIMACD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AbSDWldWk3417clgJVGl1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SNTst4i.YMNyQUy2RxwQP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XIqcU9qf9DbRr7Ol20nGg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_dai2m2x2c4oDvWQtGMh.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Dteugj5FY48q3ceNfUFr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o0CwMxDlX9Rr7aqwOhv_N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cYaQ654l5.tktoHzg_1_H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dn2AGCabqwpjMqq0OyhI1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fyVlsEZJI_w.OxM43tIRB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NsNXIwUSegdRRWqYn5TiR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WjsJwcJLS3MAsWeh5rWR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PAjlveUpEE6zzWKQoX3F9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fdpJkAilf_4NBIrGVAv6a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QdgWFiqgWaOczoGFffzf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9r8.j84QmTC.fmJJRbQgd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2yn9Zfr0L4IAskxFlzUy4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TA9X_nQtJXySIsi_qOPm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guNQNIJStduev_qtvtNyd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pXLtFWH84SmzI09Uf43HA"/>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lMlphHU0IWKPPYMzDNrS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Ckc.U3bCIrhbYTvc.fsjU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kZcP7oexx4hnD8jz1dyi8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C8Si.IWXUVh_OJgdkgNNE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mEWR31h4AnIjWyYAIaA0z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zlpQmy1crDqk0r38efFpa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gzcVpRFO.ZnaSIHHUw.NR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YENVPMeFVJ0x04VKs4Wk_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V1RpdsGo1KATWIYpUx.Lg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4AwR91_Ifr_aQ9iIB4Ojz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M.RX0mhPO3J13AajmG7n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u3GsTiMfyxqjYrp3DaN0x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0Zj3lm0Bn52R4o.YVG7X8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EsRvQL5I7sPt1ISYqW5P3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yMUKgcyi7B_qYvh9266NL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zm2QXzIGRbRz5mrDOr51.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an9e10O3Bla3VhsJ6ijn2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Fs6Vw3aj1.IryuRBUzX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0HLnFbzXoiB3ET9gxE.iq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_br_jmL2HSmGQNQX1EBAS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wWPqUXJMrIPnnNo13uGTz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eZOEczRmYLVz31X7Zioi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TWzyZ.3GCJS7czdVnwLsS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z8dOixIybkKM_TF7AyIiQ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1C0MplM5pzG9CC90y32z1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63uk.r9Ky7MKYCiNkMwTG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2vc4JhQFCt1EQmbTi45B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zZN6a.GSXBpuR_1igrizxw"/>
</p:tagLst>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350</TotalTime>
  <Words>897</Words>
  <Application>Microsoft Office PowerPoint</Application>
  <PresentationFormat>Widescreen</PresentationFormat>
  <Paragraphs>237</Paragraphs>
  <Slides>19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Franklin Gothic Book</vt:lpstr>
      <vt:lpstr>Franklin Gothic Book (Body)</vt:lpstr>
      <vt:lpstr>Franklin Gothic Demi</vt:lpstr>
      <vt:lpstr>Wingdings</vt:lpstr>
      <vt:lpstr>Theme1</vt:lpstr>
      <vt:lpstr>think-cell Slide</vt:lpstr>
      <vt:lpstr>Business Performance ABC</vt:lpstr>
      <vt:lpstr>Table of Content</vt:lpstr>
      <vt:lpstr>Background </vt:lpstr>
      <vt:lpstr>Objective</vt:lpstr>
      <vt:lpstr>Scope Measurement</vt:lpstr>
      <vt:lpstr>Measurement</vt:lpstr>
      <vt:lpstr>Yearly Trend</vt:lpstr>
      <vt:lpstr>Yearly Trend</vt:lpstr>
      <vt:lpstr>UB by Range Order Date to Ship Date</vt:lpstr>
      <vt:lpstr>PowerPoint Presentation</vt:lpstr>
      <vt:lpstr>Result of Yearly Trend</vt:lpstr>
      <vt:lpstr>Montly Trend Sales Profit Based on data 2021</vt:lpstr>
      <vt:lpstr>Montly Trend Sales Profit Based on data 2021</vt:lpstr>
      <vt:lpstr>Montly Trend Sales Profit Based on data 2021</vt:lpstr>
      <vt:lpstr>Detail Growth by Product Category</vt:lpstr>
      <vt:lpstr>UB Classification Spesific October 2021</vt:lpstr>
      <vt:lpstr>Problem</vt:lpstr>
      <vt:lpstr>Recomendation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Performance ABC</dc:title>
  <dc:creator>Noverdi Safrizal</dc:creator>
  <cp:lastModifiedBy>Noverdi Safrizal</cp:lastModifiedBy>
  <cp:revision>4</cp:revision>
  <dcterms:created xsi:type="dcterms:W3CDTF">2021-10-04T16:01:56Z</dcterms:created>
  <dcterms:modified xsi:type="dcterms:W3CDTF">2021-10-08T15:39:17Z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