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education.psu.edu/geog30/book/export/html/11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method" TargetMode="External"/><Relationship Id="rId2" Type="http://schemas.openxmlformats.org/officeDocument/2006/relationships/image" Target="../media/image7.1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a.europa.eu/signals/signals-2019-content-list/articles/soil-land-and-climate-chang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03513" y="2734202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26872-B71A-CC46-B6AE-B1A3883E008C}"/>
              </a:ext>
            </a:extLst>
          </p:cNvPr>
          <p:cNvSpPr txBox="1"/>
          <p:nvPr/>
        </p:nvSpPr>
        <p:spPr>
          <a:xfrm>
            <a:off x="5927572" y="2232430"/>
            <a:ext cx="42396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PROJECT TITTLE :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Greenhouse Gas Emission Prediction using Machine Learning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D9BB0-400A-F004-5C71-FD907A5B4189}"/>
              </a:ext>
            </a:extLst>
          </p:cNvPr>
          <p:cNvSpPr txBox="1"/>
          <p:nvPr/>
        </p:nvSpPr>
        <p:spPr>
          <a:xfrm>
            <a:off x="8481527" y="4879984"/>
            <a:ext cx="248194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 :</a:t>
            </a:r>
          </a:p>
          <a:p>
            <a:r>
              <a:rPr lang="en-US" dirty="0">
                <a:solidFill>
                  <a:schemeClr val="bg1"/>
                </a:solidFill>
              </a:rPr>
              <a:t>G.NOVEH KUMAR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68D13-A475-E652-9B44-EB5643F307CD}"/>
              </a:ext>
            </a:extLst>
          </p:cNvPr>
          <p:cNvSpPr txBox="1"/>
          <p:nvPr/>
        </p:nvSpPr>
        <p:spPr>
          <a:xfrm>
            <a:off x="4935894" y="4875685"/>
            <a:ext cx="285516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+mj-lt"/>
              </a:rPr>
              <a:t>Internship ID : INTERNSHIP_1748923002683e727a876ea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13209" y="235418"/>
            <a:ext cx="3493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Learning Objectives</a:t>
            </a:r>
            <a:endParaRPr lang="en-IN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6878D-82C4-5527-B77C-643F7465728D}"/>
              </a:ext>
            </a:extLst>
          </p:cNvPr>
          <p:cNvSpPr txBox="1"/>
          <p:nvPr/>
        </p:nvSpPr>
        <p:spPr>
          <a:xfrm>
            <a:off x="320829" y="1166956"/>
            <a:ext cx="6160692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understand the sources and environmental consequences of greenhouse gas (GHG)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preprocess real-world environmental datasets and handle challenges like missing values, outliers, and skewed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explore regression algorithms (Linear Regression, Decision Tree, Random Forest) for prediction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evaluate and compare model performance using statistical error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identify and visualize the most influential features contributing to GHG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apply tuning techniques (like </a:t>
            </a:r>
            <a:r>
              <a:rPr lang="en-US" sz="1800" dirty="0" err="1"/>
              <a:t>GridSearchCV</a:t>
            </a:r>
            <a:r>
              <a:rPr lang="en-US" sz="1800" dirty="0"/>
              <a:t>) to optimize model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interpret results for actionable insights and potential real-world impact.</a:t>
            </a:r>
          </a:p>
        </p:txBody>
      </p:sp>
      <p:sp>
        <p:nvSpPr>
          <p:cNvPr id="9" name="AutoShape 6" descr="The 3 Most Common Greenhouse Gasses — Kvaroy Arctic">
            <a:extLst>
              <a:ext uri="{FF2B5EF4-FFF2-40B4-BE49-F238E27FC236}">
                <a16:creationId xmlns:a16="http://schemas.microsoft.com/office/drawing/2014/main" id="{91606C6C-868B-FD53-E34A-B9D9A6F059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AutoShape 32" descr="Image result for greenhouse gas emissions images">
            <a:extLst>
              <a:ext uri="{FF2B5EF4-FFF2-40B4-BE49-F238E27FC236}">
                <a16:creationId xmlns:a16="http://schemas.microsoft.com/office/drawing/2014/main" id="{9D379753-B09E-8A87-D2C9-45F8ABD40C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87C883A2-24B2-C591-4701-F87ED88CF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FD42F-4E01-8715-E0E5-B137128B9CCB}"/>
              </a:ext>
            </a:extLst>
          </p:cNvPr>
          <p:cNvSpPr txBox="1"/>
          <p:nvPr/>
        </p:nvSpPr>
        <p:spPr>
          <a:xfrm>
            <a:off x="8901404" y="3368039"/>
            <a:ext cx="277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GOAL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20018" y="238385"/>
            <a:ext cx="5001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</a:t>
            </a:r>
            <a:r>
              <a:rPr lang="en-IN" sz="2000" b="1" dirty="0" err="1">
                <a:solidFill>
                  <a:schemeClr val="bg1"/>
                </a:solidFill>
              </a:rPr>
              <a:t>ools</a:t>
            </a:r>
            <a:r>
              <a:rPr lang="en-IN" sz="2000" b="1" dirty="0">
                <a:solidFill>
                  <a:schemeClr val="bg1"/>
                </a:solidFill>
              </a:rPr>
              <a:t> and Technology used</a:t>
            </a:r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CE7C13-6886-C141-665A-1EDA92B2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56" y="879084"/>
            <a:ext cx="11145410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Primary programming language for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/ 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interactive coding and visual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Python 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pandas – Data manipulation and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Numerical operations and array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matplotlib &amp; seaborn – Data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scikit-learn – Machine learning model building and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joblib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– Saving the trained model as a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pkl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(baseline)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 (final optimized model)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 (Root Mean Squared Error)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MAE (Mean Absolute Error)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 (Coefficient of Determination)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(used to fine-tune the Random Forest model)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– For version control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Flask – For deploying the model as a simple web app (optional).</a:t>
            </a:r>
          </a:p>
        </p:txBody>
      </p:sp>
      <p:pic>
        <p:nvPicPr>
          <p:cNvPr id="6" name="Picture 5" descr="A diagram of the earth&#10;&#10;Description automatically generated">
            <a:extLst>
              <a:ext uri="{FF2B5EF4-FFF2-40B4-BE49-F238E27FC236}">
                <a16:creationId xmlns:a16="http://schemas.microsoft.com/office/drawing/2014/main" id="{69546337-BCD7-4C92-3D5A-5BF2B2EAE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4652" y="1978091"/>
            <a:ext cx="4623313" cy="37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9025" y="16557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64F2701-CCE0-2D8F-9EE8-6B837ADBE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48690"/>
            <a:ext cx="1018098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Gathered data from trusted sources like Kaggle/UCI/open government portals.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Included variables like energy consumption, industrial output, and fuel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distributions, trends, and correlations.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 outliers, skewness, and data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heatmaps and pair plots to understand feature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 using imputation.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duplicates and outliers to clean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Normalized/scaled numerical features for consistent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variables if present</a:t>
            </a:r>
          </a:p>
          <a:p>
            <a:endParaRPr lang="en-US" sz="2000" b="1" dirty="0"/>
          </a:p>
          <a:p>
            <a:r>
              <a:rPr lang="en-US" sz="2000" b="1" dirty="0"/>
              <a:t>Feature Selection &amp; Engineering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Selected relevant input variables with high correlation to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Created derived features (e.g., emissions per capita, energy intensity).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person typing on a computer&#10;&#10;Description automatically generated">
            <a:extLst>
              <a:ext uri="{FF2B5EF4-FFF2-40B4-BE49-F238E27FC236}">
                <a16:creationId xmlns:a16="http://schemas.microsoft.com/office/drawing/2014/main" id="{80A19CF7-74A5-3E92-F944-5A1183B76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3062" y="2026577"/>
            <a:ext cx="3181738" cy="25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9025" y="16557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5CAA6-DB02-C95B-BDE0-F3E75328D248}"/>
              </a:ext>
            </a:extLst>
          </p:cNvPr>
          <p:cNvSpPr txBox="1"/>
          <p:nvPr/>
        </p:nvSpPr>
        <p:spPr>
          <a:xfrm>
            <a:off x="2346960" y="5471160"/>
            <a:ext cx="1007364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B68F14-B1E7-925A-2DE8-38122B1BF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80" y="1394699"/>
            <a:ext cx="8884163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Trained multiple regression models:</a:t>
            </a:r>
          </a:p>
          <a:p>
            <a:pPr marL="457200"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(baseline)</a:t>
            </a:r>
          </a:p>
          <a:p>
            <a:pPr marL="457200"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Regressor</a:t>
            </a:r>
          </a:p>
          <a:p>
            <a:pPr marL="457200"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Split data into training and testing sets (typically 80/20 or 70/30).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 models using RMSE, MAE, and R² Score.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Plotted predicted vs actual graphs and residual errors.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optimize parameters of Random Forest.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accuracy and generalization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the final model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pkl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format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future use or deployment.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9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92427" y="29863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Problem Statement: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10B7B-E200-E540-FB73-432F239FA34A}"/>
              </a:ext>
            </a:extLst>
          </p:cNvPr>
          <p:cNvSpPr txBox="1"/>
          <p:nvPr/>
        </p:nvSpPr>
        <p:spPr>
          <a:xfrm>
            <a:off x="0" y="1017037"/>
            <a:ext cx="8042988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Greenhouse gas </a:t>
            </a:r>
            <a:r>
              <a:rPr lang="en-US" dirty="0"/>
              <a:t>(GHG) emissions—primarily carbon dioxide (CO₂), methane (CH₄), and nitrous oxide (N₂O)—are major contributors to climate change, global warming, and environmental degradation. These emissions stem from various human activities,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Fossil fuel combustion (e.g., in transport, electricity, and manufacturing)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Deforestation and land-use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Agricultural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Industrial processes</a:t>
            </a:r>
          </a:p>
          <a:p>
            <a:r>
              <a:rPr lang="en-US" dirty="0"/>
              <a:t>Despite global efforts to reduce emissions, many regions lack real-time tools to </a:t>
            </a:r>
            <a:r>
              <a:rPr lang="en-US" b="1" dirty="0"/>
              <a:t>accurately estimate or forecast</a:t>
            </a:r>
            <a:r>
              <a:rPr lang="en-US" dirty="0"/>
              <a:t> their environmental footprint. Traditional methods for monitoring GHG emissions are often: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Manual and delayed</a:t>
            </a:r>
            <a:r>
              <a:rPr lang="en-US" dirty="0"/>
              <a:t>, leading to reactive rather than proactive policy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Expensive and resource-intensive</a:t>
            </a:r>
            <a:r>
              <a:rPr lang="en-US" dirty="0"/>
              <a:t>, requiring constant measurements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 scalable</a:t>
            </a:r>
            <a:r>
              <a:rPr lang="en-US" dirty="0"/>
              <a:t> for large geographic areas or long time spans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223987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Solution: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BFCBC-7392-9877-84B4-07600FC06FF3}"/>
              </a:ext>
            </a:extLst>
          </p:cNvPr>
          <p:cNvSpPr txBox="1"/>
          <p:nvPr/>
        </p:nvSpPr>
        <p:spPr>
          <a:xfrm>
            <a:off x="382555" y="1296955"/>
            <a:ext cx="7464490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propose a data-driven machine learning approach that: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Ingests diverse environmental data (fossil fuel use, industrial                                             activity, energy generation,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Cleans and transforms the data for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supervised regression models to learn from historical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Outputs predicted GHG levels with visual confidence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Helps stakeholders focus on the most influential variables, leading to better policy formulation and emissions control</a:t>
            </a:r>
          </a:p>
          <a:p>
            <a:r>
              <a:rPr lang="en-US" dirty="0"/>
              <a:t>The Random Forest model, due to its ensemble nature, offered robust predictions and highlighted feature importance effectively.</a:t>
            </a:r>
          </a:p>
          <a:p>
            <a:endParaRPr lang="en-IN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51102C-CEB4-6E25-7554-E5EAA16CF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81731" y="755780"/>
            <a:ext cx="4410269" cy="61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76402" y="251979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Screenshot of Output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 descr="A graph with a red line and green dots">
            <a:extLst>
              <a:ext uri="{FF2B5EF4-FFF2-40B4-BE49-F238E27FC236}">
                <a16:creationId xmlns:a16="http://schemas.microsoft.com/office/drawing/2014/main" id="{0F7E39BD-35E1-EE09-25EC-4641CFA5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471"/>
            <a:ext cx="3550925" cy="3243609"/>
          </a:xfrm>
          <a:prstGeom prst="rect">
            <a:avLst/>
          </a:prstGeom>
        </p:spPr>
      </p:pic>
      <p:pic>
        <p:nvPicPr>
          <p:cNvPr id="8" name="Picture 7" descr="A graph of a distribution of residuals&#10;&#10;Description automatically generated">
            <a:extLst>
              <a:ext uri="{FF2B5EF4-FFF2-40B4-BE49-F238E27FC236}">
                <a16:creationId xmlns:a16="http://schemas.microsoft.com/office/drawing/2014/main" id="{909CD639-A2D4-875D-7C31-E225825A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25" y="713645"/>
            <a:ext cx="3733795" cy="3243610"/>
          </a:xfrm>
          <a:prstGeom prst="rect">
            <a:avLst/>
          </a:prstGeom>
        </p:spPr>
      </p:pic>
      <p:pic>
        <p:nvPicPr>
          <p:cNvPr id="10" name="Picture 9" descr="A graph with a green bar and blue squares&#10;&#10;Description automatically generated with medium confidence">
            <a:extLst>
              <a:ext uri="{FF2B5EF4-FFF2-40B4-BE49-F238E27FC236}">
                <a16:creationId xmlns:a16="http://schemas.microsoft.com/office/drawing/2014/main" id="{CC9C279D-6A2A-98A8-91DD-BB98303CC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060" y="825471"/>
            <a:ext cx="441959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81085" y="11107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Conclusion: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986C49-6B18-58FF-7D89-D6901D885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012" y="1358321"/>
            <a:ext cx="832822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 all the models tested,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delivered the best results with a high R² score and low RMSE.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successfully identified key drivers of emissions such as industrial fuel consumption and electricity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approach demonstrates the effectiveness of machine learning in solving environmental prediction problems.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can integrate real-time data streams, use time-series forecasting, or explore deep learning techniques.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proves that machine learning can be a valuable ally in climate action and sustainability planning.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97</TotalTime>
  <Words>826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NOVESH KUMAR GUDEPU</cp:lastModifiedBy>
  <cp:revision>9</cp:revision>
  <dcterms:created xsi:type="dcterms:W3CDTF">2024-12-31T09:40:01Z</dcterms:created>
  <dcterms:modified xsi:type="dcterms:W3CDTF">2025-08-01T02:49:59Z</dcterms:modified>
</cp:coreProperties>
</file>