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2" r:id="rId6"/>
    <p:sldId id="259" r:id="rId7"/>
    <p:sldId id="263" r:id="rId8"/>
    <p:sldId id="260"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515105-C3C2-4E15-A8DB-1B8C36EA53D0}" v="39" dt="2022-02-04T11:35:09.477"/>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just format 2 - Dekorfär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just format 1 - Dekorfärg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llanmörkt format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p:scale>
          <a:sx n="70" d="100"/>
          <a:sy n="70" d="100"/>
        </p:scale>
        <p:origin x="6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van Kaya" userId="542adec73d879d66" providerId="LiveId" clId="{C14CFAF3-ED69-41F8-8E86-F818FA8B537D}"/>
    <pc:docChg chg="undo custSel modSld">
      <pc:chgData name="Mervan Kaya" userId="542adec73d879d66" providerId="LiveId" clId="{C14CFAF3-ED69-41F8-8E86-F818FA8B537D}" dt="2022-02-04T13:44:51.215" v="2499" actId="20577"/>
      <pc:docMkLst>
        <pc:docMk/>
      </pc:docMkLst>
      <pc:sldChg chg="addSp delSp modSp mod">
        <pc:chgData name="Mervan Kaya" userId="542adec73d879d66" providerId="LiveId" clId="{C14CFAF3-ED69-41F8-8E86-F818FA8B537D}" dt="2022-02-04T13:21:25.993" v="1609" actId="790"/>
        <pc:sldMkLst>
          <pc:docMk/>
          <pc:sldMk cId="811225804" sldId="261"/>
        </pc:sldMkLst>
        <pc:spChg chg="add mod">
          <ac:chgData name="Mervan Kaya" userId="542adec73d879d66" providerId="LiveId" clId="{C14CFAF3-ED69-41F8-8E86-F818FA8B537D}" dt="2022-02-04T13:21:25.993" v="1609" actId="790"/>
          <ac:spMkLst>
            <pc:docMk/>
            <pc:sldMk cId="811225804" sldId="261"/>
            <ac:spMk id="5" creationId="{F24DAFC1-07B8-49B9-A927-568B0FF81274}"/>
          </ac:spMkLst>
        </pc:spChg>
        <pc:graphicFrameChg chg="del">
          <ac:chgData name="Mervan Kaya" userId="542adec73d879d66" providerId="LiveId" clId="{C14CFAF3-ED69-41F8-8E86-F818FA8B537D}" dt="2022-02-04T13:07:54.985" v="791" actId="478"/>
          <ac:graphicFrameMkLst>
            <pc:docMk/>
            <pc:sldMk cId="811225804" sldId="261"/>
            <ac:graphicFrameMk id="4" creationId="{2448D347-43A8-4C7F-B96C-E3FA4A50164A}"/>
          </ac:graphicFrameMkLst>
        </pc:graphicFrameChg>
      </pc:sldChg>
      <pc:sldChg chg="modSp mod">
        <pc:chgData name="Mervan Kaya" userId="542adec73d879d66" providerId="LiveId" clId="{C14CFAF3-ED69-41F8-8E86-F818FA8B537D}" dt="2022-02-04T13:44:51.215" v="2499" actId="20577"/>
        <pc:sldMkLst>
          <pc:docMk/>
          <pc:sldMk cId="3401603062" sldId="262"/>
        </pc:sldMkLst>
        <pc:spChg chg="mod">
          <ac:chgData name="Mervan Kaya" userId="542adec73d879d66" providerId="LiveId" clId="{C14CFAF3-ED69-41F8-8E86-F818FA8B537D}" dt="2022-02-04T13:44:51.215" v="2499" actId="20577"/>
          <ac:spMkLst>
            <pc:docMk/>
            <pc:sldMk cId="3401603062" sldId="262"/>
            <ac:spMk id="3" creationId="{F3EDC477-FC7B-4B3F-A474-7C166DB083D1}"/>
          </ac:spMkLst>
        </pc:spChg>
      </pc:sldChg>
      <pc:sldChg chg="modSp mod">
        <pc:chgData name="Mervan Kaya" userId="542adec73d879d66" providerId="LiveId" clId="{C14CFAF3-ED69-41F8-8E86-F818FA8B537D}" dt="2022-02-04T13:26:06.279" v="2492" actId="20577"/>
        <pc:sldMkLst>
          <pc:docMk/>
          <pc:sldMk cId="2799338681" sldId="263"/>
        </pc:sldMkLst>
        <pc:spChg chg="mod">
          <ac:chgData name="Mervan Kaya" userId="542adec73d879d66" providerId="LiveId" clId="{C14CFAF3-ED69-41F8-8E86-F818FA8B537D}" dt="2022-02-04T13:26:06.279" v="2492" actId="20577"/>
          <ac:spMkLst>
            <pc:docMk/>
            <pc:sldMk cId="2799338681" sldId="263"/>
            <ac:spMk id="3" creationId="{D38CF46F-ABAA-4FD8-8997-564D583F764F}"/>
          </ac:spMkLst>
        </pc:spChg>
      </pc:sldChg>
      <pc:sldChg chg="modSp mod">
        <pc:chgData name="Mervan Kaya" userId="542adec73d879d66" providerId="LiveId" clId="{C14CFAF3-ED69-41F8-8E86-F818FA8B537D}" dt="2022-02-04T13:27:21.921" v="2495" actId="14100"/>
        <pc:sldMkLst>
          <pc:docMk/>
          <pc:sldMk cId="1503629595" sldId="265"/>
        </pc:sldMkLst>
        <pc:graphicFrameChg chg="mod modGraphic">
          <ac:chgData name="Mervan Kaya" userId="542adec73d879d66" providerId="LiveId" clId="{C14CFAF3-ED69-41F8-8E86-F818FA8B537D}" dt="2022-02-04T13:27:21.921" v="2495" actId="14100"/>
          <ac:graphicFrameMkLst>
            <pc:docMk/>
            <pc:sldMk cId="1503629595" sldId="265"/>
            <ac:graphicFrameMk id="5" creationId="{2DB02C0C-B9A8-4534-B186-B311E9EC7F6F}"/>
          </ac:graphicFrameMkLst>
        </pc:graphicFrameChg>
      </pc:sldChg>
    </pc:docChg>
  </pc:docChgLst>
  <pc:docChgLst>
    <pc:chgData name="Mervan Kaya" userId="542adec73d879d66" providerId="LiveId" clId="{D4515105-C3C2-4E15-A8DB-1B8C36EA53D0}"/>
    <pc:docChg chg="undo custSel addSld modSld">
      <pc:chgData name="Mervan Kaya" userId="542adec73d879d66" providerId="LiveId" clId="{D4515105-C3C2-4E15-A8DB-1B8C36EA53D0}" dt="2022-02-04T11:35:15.614" v="657" actId="17032"/>
      <pc:docMkLst>
        <pc:docMk/>
      </pc:docMkLst>
      <pc:sldChg chg="addSp delSp modSp mod setBg">
        <pc:chgData name="Mervan Kaya" userId="542adec73d879d66" providerId="LiveId" clId="{D4515105-C3C2-4E15-A8DB-1B8C36EA53D0}" dt="2022-02-04T10:25:42.978" v="421" actId="26606"/>
        <pc:sldMkLst>
          <pc:docMk/>
          <pc:sldMk cId="800474939" sldId="257"/>
        </pc:sldMkLst>
        <pc:spChg chg="mod">
          <ac:chgData name="Mervan Kaya" userId="542adec73d879d66" providerId="LiveId" clId="{D4515105-C3C2-4E15-A8DB-1B8C36EA53D0}" dt="2022-02-04T10:25:42.978" v="421" actId="26606"/>
          <ac:spMkLst>
            <pc:docMk/>
            <pc:sldMk cId="800474939" sldId="257"/>
            <ac:spMk id="2" creationId="{0C97395A-9D30-4F10-91AA-8503EE6B9360}"/>
          </ac:spMkLst>
        </pc:spChg>
        <pc:spChg chg="add del">
          <ac:chgData name="Mervan Kaya" userId="542adec73d879d66" providerId="LiveId" clId="{D4515105-C3C2-4E15-A8DB-1B8C36EA53D0}" dt="2022-02-03T21:14:00.825" v="16"/>
          <ac:spMkLst>
            <pc:docMk/>
            <pc:sldMk cId="800474939" sldId="257"/>
            <ac:spMk id="3" creationId="{35667955-2C11-417A-928F-598439AB8326}"/>
          </ac:spMkLst>
        </pc:spChg>
        <pc:spChg chg="add del mod">
          <ac:chgData name="Mervan Kaya" userId="542adec73d879d66" providerId="LiveId" clId="{D4515105-C3C2-4E15-A8DB-1B8C36EA53D0}" dt="2022-02-03T21:14:30.807" v="28"/>
          <ac:spMkLst>
            <pc:docMk/>
            <pc:sldMk cId="800474939" sldId="257"/>
            <ac:spMk id="7" creationId="{9A4D7217-C988-49C1-977B-9E29B0E95DAD}"/>
          </ac:spMkLst>
        </pc:spChg>
        <pc:spChg chg="add del">
          <ac:chgData name="Mervan Kaya" userId="542adec73d879d66" providerId="LiveId" clId="{D4515105-C3C2-4E15-A8DB-1B8C36EA53D0}" dt="2022-02-03T21:23:47.049" v="41" actId="26606"/>
          <ac:spMkLst>
            <pc:docMk/>
            <pc:sldMk cId="800474939" sldId="257"/>
            <ac:spMk id="14" creationId="{4E4490D0-3672-446A-AC12-B4830333BDDD}"/>
          </ac:spMkLst>
        </pc:spChg>
        <pc:spChg chg="add del">
          <ac:chgData name="Mervan Kaya" userId="542adec73d879d66" providerId="LiveId" clId="{D4515105-C3C2-4E15-A8DB-1B8C36EA53D0}" dt="2022-02-03T21:23:47.049" v="41" actId="26606"/>
          <ac:spMkLst>
            <pc:docMk/>
            <pc:sldMk cId="800474939" sldId="257"/>
            <ac:spMk id="16" creationId="{39CB82C2-DF65-4EC1-8280-F201D50F570B}"/>
          </ac:spMkLst>
        </pc:spChg>
        <pc:spChg chg="add del">
          <ac:chgData name="Mervan Kaya" userId="542adec73d879d66" providerId="LiveId" clId="{D4515105-C3C2-4E15-A8DB-1B8C36EA53D0}" dt="2022-02-03T21:23:47.049" v="41" actId="26606"/>
          <ac:spMkLst>
            <pc:docMk/>
            <pc:sldMk cId="800474939" sldId="257"/>
            <ac:spMk id="20" creationId="{5A1B47C8-47A0-4A88-8830-6DEA3B5DE392}"/>
          </ac:spMkLst>
        </pc:spChg>
        <pc:spChg chg="add del">
          <ac:chgData name="Mervan Kaya" userId="542adec73d879d66" providerId="LiveId" clId="{D4515105-C3C2-4E15-A8DB-1B8C36EA53D0}" dt="2022-02-03T21:23:47.049" v="41" actId="26606"/>
          <ac:spMkLst>
            <pc:docMk/>
            <pc:sldMk cId="800474939" sldId="257"/>
            <ac:spMk id="22" creationId="{984BBFDD-E720-4805-A9C8-129FBBF6DD70}"/>
          </ac:spMkLst>
        </pc:spChg>
        <pc:spChg chg="add del">
          <ac:chgData name="Mervan Kaya" userId="542adec73d879d66" providerId="LiveId" clId="{D4515105-C3C2-4E15-A8DB-1B8C36EA53D0}" dt="2022-02-03T21:23:47.049" v="41" actId="26606"/>
          <ac:spMkLst>
            <pc:docMk/>
            <pc:sldMk cId="800474939" sldId="257"/>
            <ac:spMk id="24" creationId="{5AC4BE46-4A77-42FE-9D15-065CDB2F847C}"/>
          </ac:spMkLst>
        </pc:spChg>
        <pc:spChg chg="add del">
          <ac:chgData name="Mervan Kaya" userId="542adec73d879d66" providerId="LiveId" clId="{D4515105-C3C2-4E15-A8DB-1B8C36EA53D0}" dt="2022-02-04T10:25:42.978" v="421" actId="26606"/>
          <ac:spMkLst>
            <pc:docMk/>
            <pc:sldMk cId="800474939" sldId="257"/>
            <ac:spMk id="29" creationId="{63E00694-E403-4987-8634-15F6D8E4C38C}"/>
          </ac:spMkLst>
        </pc:spChg>
        <pc:spChg chg="add">
          <ac:chgData name="Mervan Kaya" userId="542adec73d879d66" providerId="LiveId" clId="{D4515105-C3C2-4E15-A8DB-1B8C36EA53D0}" dt="2022-02-04T10:25:42.978" v="421" actId="26606"/>
          <ac:spMkLst>
            <pc:docMk/>
            <pc:sldMk cId="800474939" sldId="257"/>
            <ac:spMk id="34" creationId="{4E4490D0-3672-446A-AC12-B4830333BDDD}"/>
          </ac:spMkLst>
        </pc:spChg>
        <pc:spChg chg="add">
          <ac:chgData name="Mervan Kaya" userId="542adec73d879d66" providerId="LiveId" clId="{D4515105-C3C2-4E15-A8DB-1B8C36EA53D0}" dt="2022-02-04T10:25:42.978" v="421" actId="26606"/>
          <ac:spMkLst>
            <pc:docMk/>
            <pc:sldMk cId="800474939" sldId="257"/>
            <ac:spMk id="36" creationId="{39CB82C2-DF65-4EC1-8280-F201D50F570B}"/>
          </ac:spMkLst>
        </pc:spChg>
        <pc:spChg chg="add">
          <ac:chgData name="Mervan Kaya" userId="542adec73d879d66" providerId="LiveId" clId="{D4515105-C3C2-4E15-A8DB-1B8C36EA53D0}" dt="2022-02-04T10:25:42.978" v="421" actId="26606"/>
          <ac:spMkLst>
            <pc:docMk/>
            <pc:sldMk cId="800474939" sldId="257"/>
            <ac:spMk id="40" creationId="{C4AAA502-5435-489E-9538-3A40E6C71461}"/>
          </ac:spMkLst>
        </pc:spChg>
        <pc:spChg chg="add">
          <ac:chgData name="Mervan Kaya" userId="542adec73d879d66" providerId="LiveId" clId="{D4515105-C3C2-4E15-A8DB-1B8C36EA53D0}" dt="2022-02-04T10:25:42.978" v="421" actId="26606"/>
          <ac:spMkLst>
            <pc:docMk/>
            <pc:sldMk cId="800474939" sldId="257"/>
            <ac:spMk id="44" creationId="{DE42378B-2E28-4810-8421-7A473A40E376}"/>
          </ac:spMkLst>
        </pc:spChg>
        <pc:spChg chg="add">
          <ac:chgData name="Mervan Kaya" userId="542adec73d879d66" providerId="LiveId" clId="{D4515105-C3C2-4E15-A8DB-1B8C36EA53D0}" dt="2022-02-04T10:25:42.978" v="421" actId="26606"/>
          <ac:spMkLst>
            <pc:docMk/>
            <pc:sldMk cId="800474939" sldId="257"/>
            <ac:spMk id="46" creationId="{0D91DD17-237F-4811-BC0E-128EB1BD7CFE}"/>
          </ac:spMkLst>
        </pc:spChg>
        <pc:graphicFrameChg chg="add del mod modGraphic">
          <ac:chgData name="Mervan Kaya" userId="542adec73d879d66" providerId="LiveId" clId="{D4515105-C3C2-4E15-A8DB-1B8C36EA53D0}" dt="2022-02-03T21:13:54.016" v="5"/>
          <ac:graphicFrameMkLst>
            <pc:docMk/>
            <pc:sldMk cId="800474939" sldId="257"/>
            <ac:graphicFrameMk id="4" creationId="{EEE6B0E4-435D-48B6-AA24-43198B5B3D35}"/>
          </ac:graphicFrameMkLst>
        </pc:graphicFrameChg>
        <pc:graphicFrameChg chg="add del mod">
          <ac:chgData name="Mervan Kaya" userId="542adec73d879d66" providerId="LiveId" clId="{D4515105-C3C2-4E15-A8DB-1B8C36EA53D0}" dt="2022-02-03T21:14:03.718" v="17" actId="478"/>
          <ac:graphicFrameMkLst>
            <pc:docMk/>
            <pc:sldMk cId="800474939" sldId="257"/>
            <ac:graphicFrameMk id="5" creationId="{3A2264CA-C851-4579-9CBB-4D6A5A057305}"/>
          </ac:graphicFrameMkLst>
        </pc:graphicFrameChg>
        <pc:graphicFrameChg chg="add del mod modGraphic">
          <ac:chgData name="Mervan Kaya" userId="542adec73d879d66" providerId="LiveId" clId="{D4515105-C3C2-4E15-A8DB-1B8C36EA53D0}" dt="2022-02-03T21:14:26.192" v="21"/>
          <ac:graphicFrameMkLst>
            <pc:docMk/>
            <pc:sldMk cId="800474939" sldId="257"/>
            <ac:graphicFrameMk id="8" creationId="{1114AB74-7DB5-42A4-BDE0-7BB9A2B15CC6}"/>
          </ac:graphicFrameMkLst>
        </pc:graphicFrameChg>
        <pc:graphicFrameChg chg="add del mod modGraphic">
          <ac:chgData name="Mervan Kaya" userId="542adec73d879d66" providerId="LiveId" clId="{D4515105-C3C2-4E15-A8DB-1B8C36EA53D0}" dt="2022-02-04T10:25:42.978" v="421" actId="26606"/>
          <ac:graphicFrameMkLst>
            <pc:docMk/>
            <pc:sldMk cId="800474939" sldId="257"/>
            <ac:graphicFrameMk id="9" creationId="{BF46713C-EE7D-4EE0-AE99-A51AE0103ECC}"/>
          </ac:graphicFrameMkLst>
        </pc:graphicFrameChg>
        <pc:cxnChg chg="add del">
          <ac:chgData name="Mervan Kaya" userId="542adec73d879d66" providerId="LiveId" clId="{D4515105-C3C2-4E15-A8DB-1B8C36EA53D0}" dt="2022-02-03T21:23:47.049" v="41" actId="26606"/>
          <ac:cxnSpMkLst>
            <pc:docMk/>
            <pc:sldMk cId="800474939" sldId="257"/>
            <ac:cxnSpMk id="18" creationId="{7E1D4427-852B-4B37-8E76-0E9F1810BA2A}"/>
          </ac:cxnSpMkLst>
        </pc:cxnChg>
        <pc:cxnChg chg="add">
          <ac:chgData name="Mervan Kaya" userId="542adec73d879d66" providerId="LiveId" clId="{D4515105-C3C2-4E15-A8DB-1B8C36EA53D0}" dt="2022-02-04T10:25:42.978" v="421" actId="26606"/>
          <ac:cxnSpMkLst>
            <pc:docMk/>
            <pc:sldMk cId="800474939" sldId="257"/>
            <ac:cxnSpMk id="38" creationId="{7E1D4427-852B-4B37-8E76-0E9F1810BA2A}"/>
          </ac:cxnSpMkLst>
        </pc:cxnChg>
        <pc:cxnChg chg="add">
          <ac:chgData name="Mervan Kaya" userId="542adec73d879d66" providerId="LiveId" clId="{D4515105-C3C2-4E15-A8DB-1B8C36EA53D0}" dt="2022-02-04T10:25:42.978" v="421" actId="26606"/>
          <ac:cxnSpMkLst>
            <pc:docMk/>
            <pc:sldMk cId="800474939" sldId="257"/>
            <ac:cxnSpMk id="42" creationId="{C9AC0290-4702-4519-B0F4-C2A46880997B}"/>
          </ac:cxnSpMkLst>
        </pc:cxnChg>
      </pc:sldChg>
      <pc:sldChg chg="addSp delSp modSp mod setBg">
        <pc:chgData name="Mervan Kaya" userId="542adec73d879d66" providerId="LiveId" clId="{D4515105-C3C2-4E15-A8DB-1B8C36EA53D0}" dt="2022-02-04T11:35:15.614" v="657" actId="17032"/>
        <pc:sldMkLst>
          <pc:docMk/>
          <pc:sldMk cId="3913786225" sldId="258"/>
        </pc:sldMkLst>
        <pc:spChg chg="mod">
          <ac:chgData name="Mervan Kaya" userId="542adec73d879d66" providerId="LiveId" clId="{D4515105-C3C2-4E15-A8DB-1B8C36EA53D0}" dt="2022-02-04T10:25:34.336" v="420" actId="26606"/>
          <ac:spMkLst>
            <pc:docMk/>
            <pc:sldMk cId="3913786225" sldId="258"/>
            <ac:spMk id="2" creationId="{0BAE9FC7-D231-4C93-8E90-8F607F92EC1F}"/>
          </ac:spMkLst>
        </pc:spChg>
        <pc:spChg chg="add del mod">
          <ac:chgData name="Mervan Kaya" userId="542adec73d879d66" providerId="LiveId" clId="{D4515105-C3C2-4E15-A8DB-1B8C36EA53D0}" dt="2022-02-04T11:33:33.043" v="641" actId="478"/>
          <ac:spMkLst>
            <pc:docMk/>
            <pc:sldMk cId="3913786225" sldId="258"/>
            <ac:spMk id="3" creationId="{3565239F-4C91-4B63-BC84-62DDD02A0750}"/>
          </ac:spMkLst>
        </pc:spChg>
        <pc:spChg chg="del">
          <ac:chgData name="Mervan Kaya" userId="542adec73d879d66" providerId="LiveId" clId="{D4515105-C3C2-4E15-A8DB-1B8C36EA53D0}" dt="2022-02-03T21:21:49.279" v="35"/>
          <ac:spMkLst>
            <pc:docMk/>
            <pc:sldMk cId="3913786225" sldId="258"/>
            <ac:spMk id="3" creationId="{55B8F49C-463F-4638-A925-24294B42F953}"/>
          </ac:spMkLst>
        </pc:spChg>
        <pc:spChg chg="add mod">
          <ac:chgData name="Mervan Kaya" userId="542adec73d879d66" providerId="LiveId" clId="{D4515105-C3C2-4E15-A8DB-1B8C36EA53D0}" dt="2022-02-04T11:34:31.978" v="646" actId="14100"/>
          <ac:spMkLst>
            <pc:docMk/>
            <pc:sldMk cId="3913786225" sldId="258"/>
            <ac:spMk id="5" creationId="{8084EEF7-9FA6-4A57-A63E-8EC5F9DC7056}"/>
          </ac:spMkLst>
        </pc:spChg>
        <pc:spChg chg="add del">
          <ac:chgData name="Mervan Kaya" userId="542adec73d879d66" providerId="LiveId" clId="{D4515105-C3C2-4E15-A8DB-1B8C36EA53D0}" dt="2022-02-04T10:25:34.336" v="420" actId="26606"/>
          <ac:spMkLst>
            <pc:docMk/>
            <pc:sldMk cId="3913786225" sldId="258"/>
            <ac:spMk id="9" creationId="{63E00694-E403-4987-8634-15F6D8E4C38C}"/>
          </ac:spMkLst>
        </pc:spChg>
        <pc:spChg chg="add mod">
          <ac:chgData name="Mervan Kaya" userId="542adec73d879d66" providerId="LiveId" clId="{D4515105-C3C2-4E15-A8DB-1B8C36EA53D0}" dt="2022-02-04T11:34:40.696" v="648" actId="1076"/>
          <ac:spMkLst>
            <pc:docMk/>
            <pc:sldMk cId="3913786225" sldId="258"/>
            <ac:spMk id="13" creationId="{59F6EACC-D108-4C5E-9F1B-4F1EC9870D46}"/>
          </ac:spMkLst>
        </pc:spChg>
        <pc:spChg chg="add">
          <ac:chgData name="Mervan Kaya" userId="542adec73d879d66" providerId="LiveId" clId="{D4515105-C3C2-4E15-A8DB-1B8C36EA53D0}" dt="2022-02-04T10:25:34.336" v="420" actId="26606"/>
          <ac:spMkLst>
            <pc:docMk/>
            <pc:sldMk cId="3913786225" sldId="258"/>
            <ac:spMk id="14" creationId="{4E4490D0-3672-446A-AC12-B4830333BDDD}"/>
          </ac:spMkLst>
        </pc:spChg>
        <pc:spChg chg="add mod">
          <ac:chgData name="Mervan Kaya" userId="542adec73d879d66" providerId="LiveId" clId="{D4515105-C3C2-4E15-A8DB-1B8C36EA53D0}" dt="2022-02-04T11:34:59.320" v="651" actId="14100"/>
          <ac:spMkLst>
            <pc:docMk/>
            <pc:sldMk cId="3913786225" sldId="258"/>
            <ac:spMk id="15" creationId="{AB7A6346-F285-4FBB-9D93-B5463B45E911}"/>
          </ac:spMkLst>
        </pc:spChg>
        <pc:spChg chg="add">
          <ac:chgData name="Mervan Kaya" userId="542adec73d879d66" providerId="LiveId" clId="{D4515105-C3C2-4E15-A8DB-1B8C36EA53D0}" dt="2022-02-04T10:25:34.336" v="420" actId="26606"/>
          <ac:spMkLst>
            <pc:docMk/>
            <pc:sldMk cId="3913786225" sldId="258"/>
            <ac:spMk id="16" creationId="{39CB82C2-DF65-4EC1-8280-F201D50F570B}"/>
          </ac:spMkLst>
        </pc:spChg>
        <pc:spChg chg="add del mod">
          <ac:chgData name="Mervan Kaya" userId="542adec73d879d66" providerId="LiveId" clId="{D4515105-C3C2-4E15-A8DB-1B8C36EA53D0}" dt="2022-02-04T11:35:08.218" v="654" actId="478"/>
          <ac:spMkLst>
            <pc:docMk/>
            <pc:sldMk cId="3913786225" sldId="258"/>
            <ac:spMk id="17" creationId="{C7B379B1-BBDD-4A58-853D-4215FD19F387}"/>
          </ac:spMkLst>
        </pc:spChg>
        <pc:spChg chg="add mod">
          <ac:chgData name="Mervan Kaya" userId="542adec73d879d66" providerId="LiveId" clId="{D4515105-C3C2-4E15-A8DB-1B8C36EA53D0}" dt="2022-02-04T11:35:15.614" v="657" actId="17032"/>
          <ac:spMkLst>
            <pc:docMk/>
            <pc:sldMk cId="3913786225" sldId="258"/>
            <ac:spMk id="19" creationId="{5321C7F8-DA0E-41A3-B596-64F96DDFD53D}"/>
          </ac:spMkLst>
        </pc:spChg>
        <pc:spChg chg="add">
          <ac:chgData name="Mervan Kaya" userId="542adec73d879d66" providerId="LiveId" clId="{D4515105-C3C2-4E15-A8DB-1B8C36EA53D0}" dt="2022-02-04T10:25:34.336" v="420" actId="26606"/>
          <ac:spMkLst>
            <pc:docMk/>
            <pc:sldMk cId="3913786225" sldId="258"/>
            <ac:spMk id="20" creationId="{C4AAA502-5435-489E-9538-3A40E6C71461}"/>
          </ac:spMkLst>
        </pc:spChg>
        <pc:spChg chg="add">
          <ac:chgData name="Mervan Kaya" userId="542adec73d879d66" providerId="LiveId" clId="{D4515105-C3C2-4E15-A8DB-1B8C36EA53D0}" dt="2022-02-04T10:25:34.336" v="420" actId="26606"/>
          <ac:spMkLst>
            <pc:docMk/>
            <pc:sldMk cId="3913786225" sldId="258"/>
            <ac:spMk id="24" creationId="{DE42378B-2E28-4810-8421-7A473A40E376}"/>
          </ac:spMkLst>
        </pc:spChg>
        <pc:spChg chg="add">
          <ac:chgData name="Mervan Kaya" userId="542adec73d879d66" providerId="LiveId" clId="{D4515105-C3C2-4E15-A8DB-1B8C36EA53D0}" dt="2022-02-04T10:25:34.336" v="420" actId="26606"/>
          <ac:spMkLst>
            <pc:docMk/>
            <pc:sldMk cId="3913786225" sldId="258"/>
            <ac:spMk id="26" creationId="{0D91DD17-237F-4811-BC0E-128EB1BD7CFE}"/>
          </ac:spMkLst>
        </pc:spChg>
        <pc:graphicFrameChg chg="add mod modGraphic">
          <ac:chgData name="Mervan Kaya" userId="542adec73d879d66" providerId="LiveId" clId="{D4515105-C3C2-4E15-A8DB-1B8C36EA53D0}" dt="2022-02-04T10:28:39.990" v="509" actId="20577"/>
          <ac:graphicFrameMkLst>
            <pc:docMk/>
            <pc:sldMk cId="3913786225" sldId="258"/>
            <ac:graphicFrameMk id="4" creationId="{3BD9EE76-EF95-4F36-9074-94760D37DE0B}"/>
          </ac:graphicFrameMkLst>
        </pc:graphicFrameChg>
        <pc:cxnChg chg="add">
          <ac:chgData name="Mervan Kaya" userId="542adec73d879d66" providerId="LiveId" clId="{D4515105-C3C2-4E15-A8DB-1B8C36EA53D0}" dt="2022-02-04T10:25:34.336" v="420" actId="26606"/>
          <ac:cxnSpMkLst>
            <pc:docMk/>
            <pc:sldMk cId="3913786225" sldId="258"/>
            <ac:cxnSpMk id="18" creationId="{7E1D4427-852B-4B37-8E76-0E9F1810BA2A}"/>
          </ac:cxnSpMkLst>
        </pc:cxnChg>
        <pc:cxnChg chg="add">
          <ac:chgData name="Mervan Kaya" userId="542adec73d879d66" providerId="LiveId" clId="{D4515105-C3C2-4E15-A8DB-1B8C36EA53D0}" dt="2022-02-04T10:25:34.336" v="420" actId="26606"/>
          <ac:cxnSpMkLst>
            <pc:docMk/>
            <pc:sldMk cId="3913786225" sldId="258"/>
            <ac:cxnSpMk id="22" creationId="{C9AC0290-4702-4519-B0F4-C2A46880997B}"/>
          </ac:cxnSpMkLst>
        </pc:cxnChg>
      </pc:sldChg>
      <pc:sldChg chg="addSp delSp modSp mod setBg">
        <pc:chgData name="Mervan Kaya" userId="542adec73d879d66" providerId="LiveId" clId="{D4515105-C3C2-4E15-A8DB-1B8C36EA53D0}" dt="2022-02-04T10:25:06.770" v="419" actId="26606"/>
        <pc:sldMkLst>
          <pc:docMk/>
          <pc:sldMk cId="3696839628" sldId="259"/>
        </pc:sldMkLst>
        <pc:spChg chg="mod">
          <ac:chgData name="Mervan Kaya" userId="542adec73d879d66" providerId="LiveId" clId="{D4515105-C3C2-4E15-A8DB-1B8C36EA53D0}" dt="2022-02-03T21:23:31.256" v="40" actId="26606"/>
          <ac:spMkLst>
            <pc:docMk/>
            <pc:sldMk cId="3696839628" sldId="259"/>
            <ac:spMk id="2" creationId="{1A87A036-DA61-4FE0-9D98-B12AA7A38C3D}"/>
          </ac:spMkLst>
        </pc:spChg>
        <pc:spChg chg="del">
          <ac:chgData name="Mervan Kaya" userId="542adec73d879d66" providerId="LiveId" clId="{D4515105-C3C2-4E15-A8DB-1B8C36EA53D0}" dt="2022-02-03T21:23:16.092" v="37"/>
          <ac:spMkLst>
            <pc:docMk/>
            <pc:sldMk cId="3696839628" sldId="259"/>
            <ac:spMk id="3" creationId="{EB618096-5E81-4F93-9D42-6FE52984B84D}"/>
          </ac:spMkLst>
        </pc:spChg>
        <pc:spChg chg="add del">
          <ac:chgData name="Mervan Kaya" userId="542adec73d879d66" providerId="LiveId" clId="{D4515105-C3C2-4E15-A8DB-1B8C36EA53D0}" dt="2022-02-04T10:25:06.770" v="419" actId="26606"/>
          <ac:spMkLst>
            <pc:docMk/>
            <pc:sldMk cId="3696839628" sldId="259"/>
            <ac:spMk id="9" creationId="{4E4490D0-3672-446A-AC12-B4830333BDDD}"/>
          </ac:spMkLst>
        </pc:spChg>
        <pc:spChg chg="add del">
          <ac:chgData name="Mervan Kaya" userId="542adec73d879d66" providerId="LiveId" clId="{D4515105-C3C2-4E15-A8DB-1B8C36EA53D0}" dt="2022-02-04T10:25:06.770" v="419" actId="26606"/>
          <ac:spMkLst>
            <pc:docMk/>
            <pc:sldMk cId="3696839628" sldId="259"/>
            <ac:spMk id="11" creationId="{39CB82C2-DF65-4EC1-8280-F201D50F570B}"/>
          </ac:spMkLst>
        </pc:spChg>
        <pc:spChg chg="add del">
          <ac:chgData name="Mervan Kaya" userId="542adec73d879d66" providerId="LiveId" clId="{D4515105-C3C2-4E15-A8DB-1B8C36EA53D0}" dt="2022-02-04T10:25:06.770" v="419" actId="26606"/>
          <ac:spMkLst>
            <pc:docMk/>
            <pc:sldMk cId="3696839628" sldId="259"/>
            <ac:spMk id="15" creationId="{C4AAA502-5435-489E-9538-3A40E6C71461}"/>
          </ac:spMkLst>
        </pc:spChg>
        <pc:spChg chg="add del">
          <ac:chgData name="Mervan Kaya" userId="542adec73d879d66" providerId="LiveId" clId="{D4515105-C3C2-4E15-A8DB-1B8C36EA53D0}" dt="2022-02-04T10:25:06.770" v="419" actId="26606"/>
          <ac:spMkLst>
            <pc:docMk/>
            <pc:sldMk cId="3696839628" sldId="259"/>
            <ac:spMk id="19" creationId="{DE42378B-2E28-4810-8421-7A473A40E376}"/>
          </ac:spMkLst>
        </pc:spChg>
        <pc:spChg chg="add del">
          <ac:chgData name="Mervan Kaya" userId="542adec73d879d66" providerId="LiveId" clId="{D4515105-C3C2-4E15-A8DB-1B8C36EA53D0}" dt="2022-02-04T10:25:06.770" v="419" actId="26606"/>
          <ac:spMkLst>
            <pc:docMk/>
            <pc:sldMk cId="3696839628" sldId="259"/>
            <ac:spMk id="21" creationId="{0D91DD17-237F-4811-BC0E-128EB1BD7CFE}"/>
          </ac:spMkLst>
        </pc:spChg>
        <pc:spChg chg="add">
          <ac:chgData name="Mervan Kaya" userId="542adec73d879d66" providerId="LiveId" clId="{D4515105-C3C2-4E15-A8DB-1B8C36EA53D0}" dt="2022-02-04T10:25:06.770" v="419" actId="26606"/>
          <ac:spMkLst>
            <pc:docMk/>
            <pc:sldMk cId="3696839628" sldId="259"/>
            <ac:spMk id="26" creationId="{4E4490D0-3672-446A-AC12-B4830333BDDD}"/>
          </ac:spMkLst>
        </pc:spChg>
        <pc:spChg chg="add">
          <ac:chgData name="Mervan Kaya" userId="542adec73d879d66" providerId="LiveId" clId="{D4515105-C3C2-4E15-A8DB-1B8C36EA53D0}" dt="2022-02-04T10:25:06.770" v="419" actId="26606"/>
          <ac:spMkLst>
            <pc:docMk/>
            <pc:sldMk cId="3696839628" sldId="259"/>
            <ac:spMk id="28" creationId="{39CB82C2-DF65-4EC1-8280-F201D50F570B}"/>
          </ac:spMkLst>
        </pc:spChg>
        <pc:spChg chg="add">
          <ac:chgData name="Mervan Kaya" userId="542adec73d879d66" providerId="LiveId" clId="{D4515105-C3C2-4E15-A8DB-1B8C36EA53D0}" dt="2022-02-04T10:25:06.770" v="419" actId="26606"/>
          <ac:spMkLst>
            <pc:docMk/>
            <pc:sldMk cId="3696839628" sldId="259"/>
            <ac:spMk id="32" creationId="{C4AAA502-5435-489E-9538-3A40E6C71461}"/>
          </ac:spMkLst>
        </pc:spChg>
        <pc:spChg chg="add">
          <ac:chgData name="Mervan Kaya" userId="542adec73d879d66" providerId="LiveId" clId="{D4515105-C3C2-4E15-A8DB-1B8C36EA53D0}" dt="2022-02-04T10:25:06.770" v="419" actId="26606"/>
          <ac:spMkLst>
            <pc:docMk/>
            <pc:sldMk cId="3696839628" sldId="259"/>
            <ac:spMk id="36" creationId="{DE42378B-2E28-4810-8421-7A473A40E376}"/>
          </ac:spMkLst>
        </pc:spChg>
        <pc:spChg chg="add">
          <ac:chgData name="Mervan Kaya" userId="542adec73d879d66" providerId="LiveId" clId="{D4515105-C3C2-4E15-A8DB-1B8C36EA53D0}" dt="2022-02-04T10:25:06.770" v="419" actId="26606"/>
          <ac:spMkLst>
            <pc:docMk/>
            <pc:sldMk cId="3696839628" sldId="259"/>
            <ac:spMk id="38" creationId="{0D91DD17-237F-4811-BC0E-128EB1BD7CFE}"/>
          </ac:spMkLst>
        </pc:spChg>
        <pc:graphicFrameChg chg="add mod modGraphic">
          <ac:chgData name="Mervan Kaya" userId="542adec73d879d66" providerId="LiveId" clId="{D4515105-C3C2-4E15-A8DB-1B8C36EA53D0}" dt="2022-02-04T10:25:06.770" v="419" actId="26606"/>
          <ac:graphicFrameMkLst>
            <pc:docMk/>
            <pc:sldMk cId="3696839628" sldId="259"/>
            <ac:graphicFrameMk id="4" creationId="{119A9CAB-88EE-4DEB-B6D6-BEBCD91FC256}"/>
          </ac:graphicFrameMkLst>
        </pc:graphicFrameChg>
        <pc:cxnChg chg="add del">
          <ac:chgData name="Mervan Kaya" userId="542adec73d879d66" providerId="LiveId" clId="{D4515105-C3C2-4E15-A8DB-1B8C36EA53D0}" dt="2022-02-04T10:25:06.770" v="419" actId="26606"/>
          <ac:cxnSpMkLst>
            <pc:docMk/>
            <pc:sldMk cId="3696839628" sldId="259"/>
            <ac:cxnSpMk id="13" creationId="{7E1D4427-852B-4B37-8E76-0E9F1810BA2A}"/>
          </ac:cxnSpMkLst>
        </pc:cxnChg>
        <pc:cxnChg chg="add del">
          <ac:chgData name="Mervan Kaya" userId="542adec73d879d66" providerId="LiveId" clId="{D4515105-C3C2-4E15-A8DB-1B8C36EA53D0}" dt="2022-02-04T10:25:06.770" v="419" actId="26606"/>
          <ac:cxnSpMkLst>
            <pc:docMk/>
            <pc:sldMk cId="3696839628" sldId="259"/>
            <ac:cxnSpMk id="17" creationId="{C9AC0290-4702-4519-B0F4-C2A46880997B}"/>
          </ac:cxnSpMkLst>
        </pc:cxnChg>
        <pc:cxnChg chg="add">
          <ac:chgData name="Mervan Kaya" userId="542adec73d879d66" providerId="LiveId" clId="{D4515105-C3C2-4E15-A8DB-1B8C36EA53D0}" dt="2022-02-04T10:25:06.770" v="419" actId="26606"/>
          <ac:cxnSpMkLst>
            <pc:docMk/>
            <pc:sldMk cId="3696839628" sldId="259"/>
            <ac:cxnSpMk id="30" creationId="{7E1D4427-852B-4B37-8E76-0E9F1810BA2A}"/>
          </ac:cxnSpMkLst>
        </pc:cxnChg>
        <pc:cxnChg chg="add">
          <ac:chgData name="Mervan Kaya" userId="542adec73d879d66" providerId="LiveId" clId="{D4515105-C3C2-4E15-A8DB-1B8C36EA53D0}" dt="2022-02-04T10:25:06.770" v="419" actId="26606"/>
          <ac:cxnSpMkLst>
            <pc:docMk/>
            <pc:sldMk cId="3696839628" sldId="259"/>
            <ac:cxnSpMk id="34" creationId="{C9AC0290-4702-4519-B0F4-C2A46880997B}"/>
          </ac:cxnSpMkLst>
        </pc:cxnChg>
      </pc:sldChg>
      <pc:sldChg chg="addSp delSp modSp mod setBg">
        <pc:chgData name="Mervan Kaya" userId="542adec73d879d66" providerId="LiveId" clId="{D4515105-C3C2-4E15-A8DB-1B8C36EA53D0}" dt="2022-02-04T10:20:33.485" v="297" actId="20577"/>
        <pc:sldMkLst>
          <pc:docMk/>
          <pc:sldMk cId="1329678586" sldId="260"/>
        </pc:sldMkLst>
        <pc:spChg chg="mod">
          <ac:chgData name="Mervan Kaya" userId="542adec73d879d66" providerId="LiveId" clId="{D4515105-C3C2-4E15-A8DB-1B8C36EA53D0}" dt="2022-02-03T21:31:14.049" v="96" actId="26606"/>
          <ac:spMkLst>
            <pc:docMk/>
            <pc:sldMk cId="1329678586" sldId="260"/>
            <ac:spMk id="2" creationId="{4BBCAEE8-77C7-4BEE-B987-E5744B6A7CBC}"/>
          </ac:spMkLst>
        </pc:spChg>
        <pc:spChg chg="del">
          <ac:chgData name="Mervan Kaya" userId="542adec73d879d66" providerId="LiveId" clId="{D4515105-C3C2-4E15-A8DB-1B8C36EA53D0}" dt="2022-02-03T21:30:32.947" v="93"/>
          <ac:spMkLst>
            <pc:docMk/>
            <pc:sldMk cId="1329678586" sldId="260"/>
            <ac:spMk id="3" creationId="{A6FED00D-A1D9-4D24-8A7E-74FB14ABB9EC}"/>
          </ac:spMkLst>
        </pc:spChg>
        <pc:spChg chg="add del mod">
          <ac:chgData name="Mervan Kaya" userId="542adec73d879d66" providerId="LiveId" clId="{D4515105-C3C2-4E15-A8DB-1B8C36EA53D0}" dt="2022-02-03T21:31:02.211" v="95"/>
          <ac:spMkLst>
            <pc:docMk/>
            <pc:sldMk cId="1329678586" sldId="260"/>
            <ac:spMk id="6" creationId="{D6C40245-52C9-4B5C-BA08-C14F86894BC5}"/>
          </ac:spMkLst>
        </pc:spChg>
        <pc:graphicFrameChg chg="add mod modGraphic">
          <ac:chgData name="Mervan Kaya" userId="542adec73d879d66" providerId="LiveId" clId="{D4515105-C3C2-4E15-A8DB-1B8C36EA53D0}" dt="2022-02-04T10:20:33.485" v="297" actId="20577"/>
          <ac:graphicFrameMkLst>
            <pc:docMk/>
            <pc:sldMk cId="1329678586" sldId="260"/>
            <ac:graphicFrameMk id="4" creationId="{1DA67D30-4233-43DF-AB20-61A7FE89D1E5}"/>
          </ac:graphicFrameMkLst>
        </pc:graphicFrameChg>
        <pc:graphicFrameChg chg="add del mod">
          <ac:chgData name="Mervan Kaya" userId="542adec73d879d66" providerId="LiveId" clId="{D4515105-C3C2-4E15-A8DB-1B8C36EA53D0}" dt="2022-02-03T21:31:00.500" v="94" actId="478"/>
          <ac:graphicFrameMkLst>
            <pc:docMk/>
            <pc:sldMk cId="1329678586" sldId="260"/>
            <ac:graphicFrameMk id="4" creationId="{64E1A553-1307-4CA1-88C9-5E4191A0FB0F}"/>
          </ac:graphicFrameMkLst>
        </pc:graphicFrameChg>
        <pc:graphicFrameChg chg="add mod modGraphic">
          <ac:chgData name="Mervan Kaya" userId="542adec73d879d66" providerId="LiveId" clId="{D4515105-C3C2-4E15-A8DB-1B8C36EA53D0}" dt="2022-02-04T10:18:18.671" v="231" actId="2711"/>
          <ac:graphicFrameMkLst>
            <pc:docMk/>
            <pc:sldMk cId="1329678586" sldId="260"/>
            <ac:graphicFrameMk id="7" creationId="{E09A4F02-5668-4E8A-B3AB-C76E7B626C31}"/>
          </ac:graphicFrameMkLst>
        </pc:graphicFrameChg>
      </pc:sldChg>
      <pc:sldChg chg="addSp delSp modSp mod">
        <pc:chgData name="Mervan Kaya" userId="542adec73d879d66" providerId="LiveId" clId="{D4515105-C3C2-4E15-A8DB-1B8C36EA53D0}" dt="2022-02-04T10:31:23.857" v="544" actId="20577"/>
        <pc:sldMkLst>
          <pc:docMk/>
          <pc:sldMk cId="811225804" sldId="261"/>
        </pc:sldMkLst>
        <pc:spChg chg="del">
          <ac:chgData name="Mervan Kaya" userId="542adec73d879d66" providerId="LiveId" clId="{D4515105-C3C2-4E15-A8DB-1B8C36EA53D0}" dt="2022-02-04T10:31:08.689" v="510" actId="3680"/>
          <ac:spMkLst>
            <pc:docMk/>
            <pc:sldMk cId="811225804" sldId="261"/>
            <ac:spMk id="3" creationId="{2E705D2B-E3DF-4E30-8020-B5EBC4EAFB74}"/>
          </ac:spMkLst>
        </pc:spChg>
        <pc:graphicFrameChg chg="add mod ord modGraphic">
          <ac:chgData name="Mervan Kaya" userId="542adec73d879d66" providerId="LiveId" clId="{D4515105-C3C2-4E15-A8DB-1B8C36EA53D0}" dt="2022-02-04T10:31:23.857" v="544" actId="20577"/>
          <ac:graphicFrameMkLst>
            <pc:docMk/>
            <pc:sldMk cId="811225804" sldId="261"/>
            <ac:graphicFrameMk id="4" creationId="{2448D347-43A8-4C7F-B96C-E3FA4A50164A}"/>
          </ac:graphicFrameMkLst>
        </pc:graphicFrameChg>
      </pc:sldChg>
      <pc:sldChg chg="addSp delSp modSp new mod setBg">
        <pc:chgData name="Mervan Kaya" userId="542adec73d879d66" providerId="LiveId" clId="{D4515105-C3C2-4E15-A8DB-1B8C36EA53D0}" dt="2022-02-04T10:13:07.843" v="172" actId="14100"/>
        <pc:sldMkLst>
          <pc:docMk/>
          <pc:sldMk cId="2341595752" sldId="264"/>
        </pc:sldMkLst>
        <pc:spChg chg="mod">
          <ac:chgData name="Mervan Kaya" userId="542adec73d879d66" providerId="LiveId" clId="{D4515105-C3C2-4E15-A8DB-1B8C36EA53D0}" dt="2022-02-04T10:13:07.843" v="172" actId="14100"/>
          <ac:spMkLst>
            <pc:docMk/>
            <pc:sldMk cId="2341595752" sldId="264"/>
            <ac:spMk id="2" creationId="{C935D35C-FDB5-479F-A5E0-EC71B27A7D5E}"/>
          </ac:spMkLst>
        </pc:spChg>
        <pc:spChg chg="del">
          <ac:chgData name="Mervan Kaya" userId="542adec73d879d66" providerId="LiveId" clId="{D4515105-C3C2-4E15-A8DB-1B8C36EA53D0}" dt="2022-02-03T21:31:45.843" v="146" actId="931"/>
          <ac:spMkLst>
            <pc:docMk/>
            <pc:sldMk cId="2341595752" sldId="264"/>
            <ac:spMk id="3" creationId="{6639C706-7569-4A9A-99E5-DC5345039F49}"/>
          </ac:spMkLst>
        </pc:spChg>
        <pc:spChg chg="add del mod">
          <ac:chgData name="Mervan Kaya" userId="542adec73d879d66" providerId="LiveId" clId="{D4515105-C3C2-4E15-A8DB-1B8C36EA53D0}" dt="2022-02-04T10:13:02.262" v="170" actId="931"/>
          <ac:spMkLst>
            <pc:docMk/>
            <pc:sldMk cId="2341595752" sldId="264"/>
            <ac:spMk id="4" creationId="{B878939A-8C92-4C6F-A068-A76D089E87DA}"/>
          </ac:spMkLst>
        </pc:spChg>
        <pc:spChg chg="add del mod">
          <ac:chgData name="Mervan Kaya" userId="542adec73d879d66" providerId="LiveId" clId="{D4515105-C3C2-4E15-A8DB-1B8C36EA53D0}" dt="2022-02-03T21:32:03.011" v="150" actId="931"/>
          <ac:spMkLst>
            <pc:docMk/>
            <pc:sldMk cId="2341595752" sldId="264"/>
            <ac:spMk id="7" creationId="{BDF31BEC-15DB-4048-B899-1241CE77E7E1}"/>
          </ac:spMkLst>
        </pc:spChg>
        <pc:spChg chg="add del">
          <ac:chgData name="Mervan Kaya" userId="542adec73d879d66" providerId="LiveId" clId="{D4515105-C3C2-4E15-A8DB-1B8C36EA53D0}" dt="2022-02-03T21:31:53.425" v="148" actId="26606"/>
          <ac:spMkLst>
            <pc:docMk/>
            <pc:sldMk cId="2341595752" sldId="264"/>
            <ac:spMk id="10" creationId="{4E4490D0-3672-446A-AC12-B4830333BDDD}"/>
          </ac:spMkLst>
        </pc:spChg>
        <pc:spChg chg="add del">
          <ac:chgData name="Mervan Kaya" userId="542adec73d879d66" providerId="LiveId" clId="{D4515105-C3C2-4E15-A8DB-1B8C36EA53D0}" dt="2022-02-04T10:13:04.382" v="171" actId="26606"/>
          <ac:spMkLst>
            <pc:docMk/>
            <pc:sldMk cId="2341595752" sldId="264"/>
            <ac:spMk id="11" creationId="{4E4490D0-3672-446A-AC12-B4830333BDDD}"/>
          </ac:spMkLst>
        </pc:spChg>
        <pc:spChg chg="add del">
          <ac:chgData name="Mervan Kaya" userId="542adec73d879d66" providerId="LiveId" clId="{D4515105-C3C2-4E15-A8DB-1B8C36EA53D0}" dt="2022-02-03T21:31:53.425" v="148" actId="26606"/>
          <ac:spMkLst>
            <pc:docMk/>
            <pc:sldMk cId="2341595752" sldId="264"/>
            <ac:spMk id="12" creationId="{39CB82C2-DF65-4EC1-8280-F201D50F570B}"/>
          </ac:spMkLst>
        </pc:spChg>
        <pc:spChg chg="add del">
          <ac:chgData name="Mervan Kaya" userId="542adec73d879d66" providerId="LiveId" clId="{D4515105-C3C2-4E15-A8DB-1B8C36EA53D0}" dt="2022-02-04T10:13:04.382" v="171" actId="26606"/>
          <ac:spMkLst>
            <pc:docMk/>
            <pc:sldMk cId="2341595752" sldId="264"/>
            <ac:spMk id="13" creationId="{39CB82C2-DF65-4EC1-8280-F201D50F570B}"/>
          </ac:spMkLst>
        </pc:spChg>
        <pc:spChg chg="add del">
          <ac:chgData name="Mervan Kaya" userId="542adec73d879d66" providerId="LiveId" clId="{D4515105-C3C2-4E15-A8DB-1B8C36EA53D0}" dt="2022-02-03T21:31:53.425" v="148" actId="26606"/>
          <ac:spMkLst>
            <pc:docMk/>
            <pc:sldMk cId="2341595752" sldId="264"/>
            <ac:spMk id="16" creationId="{FA4CD5CB-D209-4D70-8CA4-629731C59219}"/>
          </ac:spMkLst>
        </pc:spChg>
        <pc:spChg chg="add del">
          <ac:chgData name="Mervan Kaya" userId="542adec73d879d66" providerId="LiveId" clId="{D4515105-C3C2-4E15-A8DB-1B8C36EA53D0}" dt="2022-02-04T10:13:04.382" v="171" actId="26606"/>
          <ac:spMkLst>
            <pc:docMk/>
            <pc:sldMk cId="2341595752" sldId="264"/>
            <ac:spMk id="17" creationId="{FA4CD5CB-D209-4D70-8CA4-629731C59219}"/>
          </ac:spMkLst>
        </pc:spChg>
        <pc:spChg chg="add del">
          <ac:chgData name="Mervan Kaya" userId="542adec73d879d66" providerId="LiveId" clId="{D4515105-C3C2-4E15-A8DB-1B8C36EA53D0}" dt="2022-02-03T21:31:53.425" v="148" actId="26606"/>
          <ac:spMkLst>
            <pc:docMk/>
            <pc:sldMk cId="2341595752" sldId="264"/>
            <ac:spMk id="20" creationId="{B4C27B90-DF2B-4D00-BA07-18ED774CD2F1}"/>
          </ac:spMkLst>
        </pc:spChg>
        <pc:spChg chg="add del">
          <ac:chgData name="Mervan Kaya" userId="542adec73d879d66" providerId="LiveId" clId="{D4515105-C3C2-4E15-A8DB-1B8C36EA53D0}" dt="2022-02-03T21:31:53.425" v="148" actId="26606"/>
          <ac:spMkLst>
            <pc:docMk/>
            <pc:sldMk cId="2341595752" sldId="264"/>
            <ac:spMk id="22" creationId="{593ACC25-C262-417A-8AA9-0641C772BDB6}"/>
          </ac:spMkLst>
        </pc:spChg>
        <pc:spChg chg="add del">
          <ac:chgData name="Mervan Kaya" userId="542adec73d879d66" providerId="LiveId" clId="{D4515105-C3C2-4E15-A8DB-1B8C36EA53D0}" dt="2022-02-04T10:13:04.382" v="171" actId="26606"/>
          <ac:spMkLst>
            <pc:docMk/>
            <pc:sldMk cId="2341595752" sldId="264"/>
            <ac:spMk id="24" creationId="{B4C27B90-DF2B-4D00-BA07-18ED774CD2F1}"/>
          </ac:spMkLst>
        </pc:spChg>
        <pc:spChg chg="add del">
          <ac:chgData name="Mervan Kaya" userId="542adec73d879d66" providerId="LiveId" clId="{D4515105-C3C2-4E15-A8DB-1B8C36EA53D0}" dt="2022-02-04T10:13:04.382" v="171" actId="26606"/>
          <ac:spMkLst>
            <pc:docMk/>
            <pc:sldMk cId="2341595752" sldId="264"/>
            <ac:spMk id="26" creationId="{593ACC25-C262-417A-8AA9-0641C772BDB6}"/>
          </ac:spMkLst>
        </pc:spChg>
        <pc:spChg chg="add">
          <ac:chgData name="Mervan Kaya" userId="542adec73d879d66" providerId="LiveId" clId="{D4515105-C3C2-4E15-A8DB-1B8C36EA53D0}" dt="2022-02-04T10:13:04.382" v="171" actId="26606"/>
          <ac:spMkLst>
            <pc:docMk/>
            <pc:sldMk cId="2341595752" sldId="264"/>
            <ac:spMk id="31" creationId="{4E4490D0-3672-446A-AC12-B4830333BDDD}"/>
          </ac:spMkLst>
        </pc:spChg>
        <pc:spChg chg="add">
          <ac:chgData name="Mervan Kaya" userId="542adec73d879d66" providerId="LiveId" clId="{D4515105-C3C2-4E15-A8DB-1B8C36EA53D0}" dt="2022-02-04T10:13:04.382" v="171" actId="26606"/>
          <ac:spMkLst>
            <pc:docMk/>
            <pc:sldMk cId="2341595752" sldId="264"/>
            <ac:spMk id="33" creationId="{39CB82C2-DF65-4EC1-8280-F201D50F570B}"/>
          </ac:spMkLst>
        </pc:spChg>
        <pc:spChg chg="add">
          <ac:chgData name="Mervan Kaya" userId="542adec73d879d66" providerId="LiveId" clId="{D4515105-C3C2-4E15-A8DB-1B8C36EA53D0}" dt="2022-02-04T10:13:04.382" v="171" actId="26606"/>
          <ac:spMkLst>
            <pc:docMk/>
            <pc:sldMk cId="2341595752" sldId="264"/>
            <ac:spMk id="37" creationId="{FA4CD5CB-D209-4D70-8CA4-629731C59219}"/>
          </ac:spMkLst>
        </pc:spChg>
        <pc:spChg chg="add">
          <ac:chgData name="Mervan Kaya" userId="542adec73d879d66" providerId="LiveId" clId="{D4515105-C3C2-4E15-A8DB-1B8C36EA53D0}" dt="2022-02-04T10:13:04.382" v="171" actId="26606"/>
          <ac:spMkLst>
            <pc:docMk/>
            <pc:sldMk cId="2341595752" sldId="264"/>
            <ac:spMk id="41" creationId="{B4C27B90-DF2B-4D00-BA07-18ED774CD2F1}"/>
          </ac:spMkLst>
        </pc:spChg>
        <pc:spChg chg="add">
          <ac:chgData name="Mervan Kaya" userId="542adec73d879d66" providerId="LiveId" clId="{D4515105-C3C2-4E15-A8DB-1B8C36EA53D0}" dt="2022-02-04T10:13:04.382" v="171" actId="26606"/>
          <ac:spMkLst>
            <pc:docMk/>
            <pc:sldMk cId="2341595752" sldId="264"/>
            <ac:spMk id="43" creationId="{593ACC25-C262-417A-8AA9-0641C772BDB6}"/>
          </ac:spMkLst>
        </pc:spChg>
        <pc:picChg chg="add del mod">
          <ac:chgData name="Mervan Kaya" userId="542adec73d879d66" providerId="LiveId" clId="{D4515105-C3C2-4E15-A8DB-1B8C36EA53D0}" dt="2022-02-03T21:31:55.238" v="149" actId="478"/>
          <ac:picMkLst>
            <pc:docMk/>
            <pc:sldMk cId="2341595752" sldId="264"/>
            <ac:picMk id="5" creationId="{D69995B2-1513-4B2C-9D51-9DD2F5A5D481}"/>
          </ac:picMkLst>
        </pc:picChg>
        <pc:picChg chg="add mod">
          <ac:chgData name="Mervan Kaya" userId="542adec73d879d66" providerId="LiveId" clId="{D4515105-C3C2-4E15-A8DB-1B8C36EA53D0}" dt="2022-02-04T10:13:04.382" v="171" actId="26606"/>
          <ac:picMkLst>
            <pc:docMk/>
            <pc:sldMk cId="2341595752" sldId="264"/>
            <ac:picMk id="6" creationId="{37B67FB5-64CC-48A9-B026-4193411DD7BE}"/>
          </ac:picMkLst>
        </pc:picChg>
        <pc:picChg chg="add del mod">
          <ac:chgData name="Mervan Kaya" userId="542adec73d879d66" providerId="LiveId" clId="{D4515105-C3C2-4E15-A8DB-1B8C36EA53D0}" dt="2022-02-04T10:12:48.778" v="169" actId="478"/>
          <ac:picMkLst>
            <pc:docMk/>
            <pc:sldMk cId="2341595752" sldId="264"/>
            <ac:picMk id="9" creationId="{DA45B0F0-9B28-4826-BDFB-4EEF54FC4BC5}"/>
          </ac:picMkLst>
        </pc:picChg>
        <pc:cxnChg chg="add del">
          <ac:chgData name="Mervan Kaya" userId="542adec73d879d66" providerId="LiveId" clId="{D4515105-C3C2-4E15-A8DB-1B8C36EA53D0}" dt="2022-02-03T21:31:53.425" v="148" actId="26606"/>
          <ac:cxnSpMkLst>
            <pc:docMk/>
            <pc:sldMk cId="2341595752" sldId="264"/>
            <ac:cxnSpMk id="14" creationId="{7E1D4427-852B-4B37-8E76-0E9F1810BA2A}"/>
          </ac:cxnSpMkLst>
        </pc:cxnChg>
        <pc:cxnChg chg="add del">
          <ac:chgData name="Mervan Kaya" userId="542adec73d879d66" providerId="LiveId" clId="{D4515105-C3C2-4E15-A8DB-1B8C36EA53D0}" dt="2022-02-04T10:13:04.382" v="171" actId="26606"/>
          <ac:cxnSpMkLst>
            <pc:docMk/>
            <pc:sldMk cId="2341595752" sldId="264"/>
            <ac:cxnSpMk id="15" creationId="{7E1D4427-852B-4B37-8E76-0E9F1810BA2A}"/>
          </ac:cxnSpMkLst>
        </pc:cxnChg>
        <pc:cxnChg chg="add del">
          <ac:chgData name="Mervan Kaya" userId="542adec73d879d66" providerId="LiveId" clId="{D4515105-C3C2-4E15-A8DB-1B8C36EA53D0}" dt="2022-02-03T21:31:53.425" v="148" actId="26606"/>
          <ac:cxnSpMkLst>
            <pc:docMk/>
            <pc:sldMk cId="2341595752" sldId="264"/>
            <ac:cxnSpMk id="18" creationId="{5C6A2BAE-B461-4B55-8E1F-0722ABDD1393}"/>
          </ac:cxnSpMkLst>
        </pc:cxnChg>
        <pc:cxnChg chg="add del">
          <ac:chgData name="Mervan Kaya" userId="542adec73d879d66" providerId="LiveId" clId="{D4515105-C3C2-4E15-A8DB-1B8C36EA53D0}" dt="2022-02-04T10:13:04.382" v="171" actId="26606"/>
          <ac:cxnSpMkLst>
            <pc:docMk/>
            <pc:sldMk cId="2341595752" sldId="264"/>
            <ac:cxnSpMk id="19" creationId="{5C6A2BAE-B461-4B55-8E1F-0722ABDD1393}"/>
          </ac:cxnSpMkLst>
        </pc:cxnChg>
        <pc:cxnChg chg="add">
          <ac:chgData name="Mervan Kaya" userId="542adec73d879d66" providerId="LiveId" clId="{D4515105-C3C2-4E15-A8DB-1B8C36EA53D0}" dt="2022-02-04T10:13:04.382" v="171" actId="26606"/>
          <ac:cxnSpMkLst>
            <pc:docMk/>
            <pc:sldMk cId="2341595752" sldId="264"/>
            <ac:cxnSpMk id="35" creationId="{7E1D4427-852B-4B37-8E76-0E9F1810BA2A}"/>
          </ac:cxnSpMkLst>
        </pc:cxnChg>
        <pc:cxnChg chg="add">
          <ac:chgData name="Mervan Kaya" userId="542adec73d879d66" providerId="LiveId" clId="{D4515105-C3C2-4E15-A8DB-1B8C36EA53D0}" dt="2022-02-04T10:13:04.382" v="171" actId="26606"/>
          <ac:cxnSpMkLst>
            <pc:docMk/>
            <pc:sldMk cId="2341595752" sldId="264"/>
            <ac:cxnSpMk id="39" creationId="{5C6A2BAE-B461-4B55-8E1F-0722ABDD1393}"/>
          </ac:cxnSpMkLst>
        </pc:cxnChg>
      </pc:sldChg>
      <pc:sldChg chg="addSp delSp modSp new mod setBg">
        <pc:chgData name="Mervan Kaya" userId="542adec73d879d66" providerId="LiveId" clId="{D4515105-C3C2-4E15-A8DB-1B8C36EA53D0}" dt="2022-02-04T10:23:37.855" v="410" actId="20577"/>
        <pc:sldMkLst>
          <pc:docMk/>
          <pc:sldMk cId="1503629595" sldId="265"/>
        </pc:sldMkLst>
        <pc:spChg chg="mod">
          <ac:chgData name="Mervan Kaya" userId="542adec73d879d66" providerId="LiveId" clId="{D4515105-C3C2-4E15-A8DB-1B8C36EA53D0}" dt="2022-02-03T21:40:56.592" v="164" actId="26606"/>
          <ac:spMkLst>
            <pc:docMk/>
            <pc:sldMk cId="1503629595" sldId="265"/>
            <ac:spMk id="2" creationId="{415F1C23-B3AA-4B6C-A033-94E62ECDB068}"/>
          </ac:spMkLst>
        </pc:spChg>
        <pc:spChg chg="del">
          <ac:chgData name="Mervan Kaya" userId="542adec73d879d66" providerId="LiveId" clId="{D4515105-C3C2-4E15-A8DB-1B8C36EA53D0}" dt="2022-02-03T21:40:51.572" v="163"/>
          <ac:spMkLst>
            <pc:docMk/>
            <pc:sldMk cId="1503629595" sldId="265"/>
            <ac:spMk id="3" creationId="{01031E5F-2786-4CC1-B2C0-19318F0F2D34}"/>
          </ac:spMkLst>
        </pc:spChg>
        <pc:graphicFrameChg chg="add mod modGraphic">
          <ac:chgData name="Mervan Kaya" userId="542adec73d879d66" providerId="LiveId" clId="{D4515105-C3C2-4E15-A8DB-1B8C36EA53D0}" dt="2022-02-04T10:21:31.693" v="324" actId="20577"/>
          <ac:graphicFrameMkLst>
            <pc:docMk/>
            <pc:sldMk cId="1503629595" sldId="265"/>
            <ac:graphicFrameMk id="4" creationId="{496DE085-9F1C-44C3-8827-BB67212DA923}"/>
          </ac:graphicFrameMkLst>
        </pc:graphicFrameChg>
        <pc:graphicFrameChg chg="add mod modGraphic">
          <ac:chgData name="Mervan Kaya" userId="542adec73d879d66" providerId="LiveId" clId="{D4515105-C3C2-4E15-A8DB-1B8C36EA53D0}" dt="2022-02-04T10:23:37.855" v="410" actId="20577"/>
          <ac:graphicFrameMkLst>
            <pc:docMk/>
            <pc:sldMk cId="1503629595" sldId="265"/>
            <ac:graphicFrameMk id="5" creationId="{2DB02C0C-B9A8-4534-B186-B311E9EC7F6F}"/>
          </ac:graphicFrameMkLst>
        </pc:graphicFrameChg>
      </pc:sldChg>
      <pc:sldChg chg="addSp delSp modSp new mod setBg">
        <pc:chgData name="Mervan Kaya" userId="542adec73d879d66" providerId="LiveId" clId="{D4515105-C3C2-4E15-A8DB-1B8C36EA53D0}" dt="2022-02-04T10:13:23.710" v="176" actId="14100"/>
        <pc:sldMkLst>
          <pc:docMk/>
          <pc:sldMk cId="2348028142" sldId="266"/>
        </pc:sldMkLst>
        <pc:spChg chg="mod">
          <ac:chgData name="Mervan Kaya" userId="542adec73d879d66" providerId="LiveId" clId="{D4515105-C3C2-4E15-A8DB-1B8C36EA53D0}" dt="2022-02-04T10:13:23.710" v="176" actId="14100"/>
          <ac:spMkLst>
            <pc:docMk/>
            <pc:sldMk cId="2348028142" sldId="266"/>
            <ac:spMk id="2" creationId="{78140097-10A4-4671-A0FF-F744B45A3125}"/>
          </ac:spMkLst>
        </pc:spChg>
        <pc:spChg chg="del">
          <ac:chgData name="Mervan Kaya" userId="542adec73d879d66" providerId="LiveId" clId="{D4515105-C3C2-4E15-A8DB-1B8C36EA53D0}" dt="2022-02-03T21:41:09.061" v="165" actId="931"/>
          <ac:spMkLst>
            <pc:docMk/>
            <pc:sldMk cId="2348028142" sldId="266"/>
            <ac:spMk id="3" creationId="{DAB131F5-3F77-4E58-821D-F2D1207607FB}"/>
          </ac:spMkLst>
        </pc:spChg>
        <pc:spChg chg="add del mod">
          <ac:chgData name="Mervan Kaya" userId="542adec73d879d66" providerId="LiveId" clId="{D4515105-C3C2-4E15-A8DB-1B8C36EA53D0}" dt="2022-02-04T10:13:20.194" v="174" actId="931"/>
          <ac:spMkLst>
            <pc:docMk/>
            <pc:sldMk cId="2348028142" sldId="266"/>
            <ac:spMk id="4" creationId="{F78ED7A8-C83D-4042-B834-444C83A2AC26}"/>
          </ac:spMkLst>
        </pc:spChg>
        <pc:spChg chg="add del">
          <ac:chgData name="Mervan Kaya" userId="542adec73d879d66" providerId="LiveId" clId="{D4515105-C3C2-4E15-A8DB-1B8C36EA53D0}" dt="2022-02-04T10:13:21.581" v="175" actId="26606"/>
          <ac:spMkLst>
            <pc:docMk/>
            <pc:sldMk cId="2348028142" sldId="266"/>
            <ac:spMk id="10" creationId="{4E4490D0-3672-446A-AC12-B4830333BDDD}"/>
          </ac:spMkLst>
        </pc:spChg>
        <pc:spChg chg="add del">
          <ac:chgData name="Mervan Kaya" userId="542adec73d879d66" providerId="LiveId" clId="{D4515105-C3C2-4E15-A8DB-1B8C36EA53D0}" dt="2022-02-04T10:13:21.581" v="175" actId="26606"/>
          <ac:spMkLst>
            <pc:docMk/>
            <pc:sldMk cId="2348028142" sldId="266"/>
            <ac:spMk id="12" creationId="{39CB82C2-DF65-4EC1-8280-F201D50F570B}"/>
          </ac:spMkLst>
        </pc:spChg>
        <pc:spChg chg="add del">
          <ac:chgData name="Mervan Kaya" userId="542adec73d879d66" providerId="LiveId" clId="{D4515105-C3C2-4E15-A8DB-1B8C36EA53D0}" dt="2022-02-04T10:13:21.581" v="175" actId="26606"/>
          <ac:spMkLst>
            <pc:docMk/>
            <pc:sldMk cId="2348028142" sldId="266"/>
            <ac:spMk id="16" creationId="{FA4CD5CB-D209-4D70-8CA4-629731C59219}"/>
          </ac:spMkLst>
        </pc:spChg>
        <pc:spChg chg="add del">
          <ac:chgData name="Mervan Kaya" userId="542adec73d879d66" providerId="LiveId" clId="{D4515105-C3C2-4E15-A8DB-1B8C36EA53D0}" dt="2022-02-04T10:13:21.581" v="175" actId="26606"/>
          <ac:spMkLst>
            <pc:docMk/>
            <pc:sldMk cId="2348028142" sldId="266"/>
            <ac:spMk id="20" creationId="{B4C27B90-DF2B-4D00-BA07-18ED774CD2F1}"/>
          </ac:spMkLst>
        </pc:spChg>
        <pc:spChg chg="add del">
          <ac:chgData name="Mervan Kaya" userId="542adec73d879d66" providerId="LiveId" clId="{D4515105-C3C2-4E15-A8DB-1B8C36EA53D0}" dt="2022-02-04T10:13:21.581" v="175" actId="26606"/>
          <ac:spMkLst>
            <pc:docMk/>
            <pc:sldMk cId="2348028142" sldId="266"/>
            <ac:spMk id="22" creationId="{593ACC25-C262-417A-8AA9-0641C772BDB6}"/>
          </ac:spMkLst>
        </pc:spChg>
        <pc:spChg chg="add">
          <ac:chgData name="Mervan Kaya" userId="542adec73d879d66" providerId="LiveId" clId="{D4515105-C3C2-4E15-A8DB-1B8C36EA53D0}" dt="2022-02-04T10:13:21.581" v="175" actId="26606"/>
          <ac:spMkLst>
            <pc:docMk/>
            <pc:sldMk cId="2348028142" sldId="266"/>
            <ac:spMk id="27" creationId="{4E4490D0-3672-446A-AC12-B4830333BDDD}"/>
          </ac:spMkLst>
        </pc:spChg>
        <pc:spChg chg="add">
          <ac:chgData name="Mervan Kaya" userId="542adec73d879d66" providerId="LiveId" clId="{D4515105-C3C2-4E15-A8DB-1B8C36EA53D0}" dt="2022-02-04T10:13:21.581" v="175" actId="26606"/>
          <ac:spMkLst>
            <pc:docMk/>
            <pc:sldMk cId="2348028142" sldId="266"/>
            <ac:spMk id="29" creationId="{39CB82C2-DF65-4EC1-8280-F201D50F570B}"/>
          </ac:spMkLst>
        </pc:spChg>
        <pc:spChg chg="add">
          <ac:chgData name="Mervan Kaya" userId="542adec73d879d66" providerId="LiveId" clId="{D4515105-C3C2-4E15-A8DB-1B8C36EA53D0}" dt="2022-02-04T10:13:21.581" v="175" actId="26606"/>
          <ac:spMkLst>
            <pc:docMk/>
            <pc:sldMk cId="2348028142" sldId="266"/>
            <ac:spMk id="33" creationId="{FA4CD5CB-D209-4D70-8CA4-629731C59219}"/>
          </ac:spMkLst>
        </pc:spChg>
        <pc:spChg chg="add">
          <ac:chgData name="Mervan Kaya" userId="542adec73d879d66" providerId="LiveId" clId="{D4515105-C3C2-4E15-A8DB-1B8C36EA53D0}" dt="2022-02-04T10:13:21.581" v="175" actId="26606"/>
          <ac:spMkLst>
            <pc:docMk/>
            <pc:sldMk cId="2348028142" sldId="266"/>
            <ac:spMk id="37" creationId="{B4C27B90-DF2B-4D00-BA07-18ED774CD2F1}"/>
          </ac:spMkLst>
        </pc:spChg>
        <pc:spChg chg="add">
          <ac:chgData name="Mervan Kaya" userId="542adec73d879d66" providerId="LiveId" clId="{D4515105-C3C2-4E15-A8DB-1B8C36EA53D0}" dt="2022-02-04T10:13:21.581" v="175" actId="26606"/>
          <ac:spMkLst>
            <pc:docMk/>
            <pc:sldMk cId="2348028142" sldId="266"/>
            <ac:spMk id="39" creationId="{593ACC25-C262-417A-8AA9-0641C772BDB6}"/>
          </ac:spMkLst>
        </pc:spChg>
        <pc:picChg chg="add del mod">
          <ac:chgData name="Mervan Kaya" userId="542adec73d879d66" providerId="LiveId" clId="{D4515105-C3C2-4E15-A8DB-1B8C36EA53D0}" dt="2022-02-04T10:13:13.586" v="173" actId="478"/>
          <ac:picMkLst>
            <pc:docMk/>
            <pc:sldMk cId="2348028142" sldId="266"/>
            <ac:picMk id="5" creationId="{BE779450-2783-42D3-BC07-6739BDA95880}"/>
          </ac:picMkLst>
        </pc:picChg>
        <pc:picChg chg="add mod">
          <ac:chgData name="Mervan Kaya" userId="542adec73d879d66" providerId="LiveId" clId="{D4515105-C3C2-4E15-A8DB-1B8C36EA53D0}" dt="2022-02-04T10:13:21.581" v="175" actId="26606"/>
          <ac:picMkLst>
            <pc:docMk/>
            <pc:sldMk cId="2348028142" sldId="266"/>
            <ac:picMk id="7" creationId="{F4A150D5-B7C8-4E4D-9E85-60C69A993B98}"/>
          </ac:picMkLst>
        </pc:picChg>
        <pc:cxnChg chg="add del">
          <ac:chgData name="Mervan Kaya" userId="542adec73d879d66" providerId="LiveId" clId="{D4515105-C3C2-4E15-A8DB-1B8C36EA53D0}" dt="2022-02-04T10:13:21.581" v="175" actId="26606"/>
          <ac:cxnSpMkLst>
            <pc:docMk/>
            <pc:sldMk cId="2348028142" sldId="266"/>
            <ac:cxnSpMk id="14" creationId="{7E1D4427-852B-4B37-8E76-0E9F1810BA2A}"/>
          </ac:cxnSpMkLst>
        </pc:cxnChg>
        <pc:cxnChg chg="add del">
          <ac:chgData name="Mervan Kaya" userId="542adec73d879d66" providerId="LiveId" clId="{D4515105-C3C2-4E15-A8DB-1B8C36EA53D0}" dt="2022-02-04T10:13:21.581" v="175" actId="26606"/>
          <ac:cxnSpMkLst>
            <pc:docMk/>
            <pc:sldMk cId="2348028142" sldId="266"/>
            <ac:cxnSpMk id="18" creationId="{5C6A2BAE-B461-4B55-8E1F-0722ABDD1393}"/>
          </ac:cxnSpMkLst>
        </pc:cxnChg>
        <pc:cxnChg chg="add">
          <ac:chgData name="Mervan Kaya" userId="542adec73d879d66" providerId="LiveId" clId="{D4515105-C3C2-4E15-A8DB-1B8C36EA53D0}" dt="2022-02-04T10:13:21.581" v="175" actId="26606"/>
          <ac:cxnSpMkLst>
            <pc:docMk/>
            <pc:sldMk cId="2348028142" sldId="266"/>
            <ac:cxnSpMk id="31" creationId="{7E1D4427-852B-4B37-8E76-0E9F1810BA2A}"/>
          </ac:cxnSpMkLst>
        </pc:cxnChg>
        <pc:cxnChg chg="add">
          <ac:chgData name="Mervan Kaya" userId="542adec73d879d66" providerId="LiveId" clId="{D4515105-C3C2-4E15-A8DB-1B8C36EA53D0}" dt="2022-02-04T10:13:21.581" v="175" actId="26606"/>
          <ac:cxnSpMkLst>
            <pc:docMk/>
            <pc:sldMk cId="2348028142" sldId="266"/>
            <ac:cxnSpMk id="35" creationId="{5C6A2BAE-B461-4B55-8E1F-0722ABDD139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0F96521D-E45F-49FC-AD85-376E44A1B4AF}"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CC0C-36C7-4EA4-AB41-CEB7AB7757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69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0F96521D-E45F-49FC-AD85-376E44A1B4AF}"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CC0C-36C7-4EA4-AB41-CEB7AB775723}" type="slidenum">
              <a:rPr lang="en-US" smtClean="0"/>
              <a:t>‹#›</a:t>
            </a:fld>
            <a:endParaRPr lang="en-US"/>
          </a:p>
        </p:txBody>
      </p:sp>
    </p:spTree>
    <p:extLst>
      <p:ext uri="{BB962C8B-B14F-4D97-AF65-F5344CB8AC3E}">
        <p14:creationId xmlns:p14="http://schemas.microsoft.com/office/powerpoint/2010/main" val="42497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ät rubrik och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0F96521D-E45F-49FC-AD85-376E44A1B4AF}"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CC0C-36C7-4EA4-AB41-CEB7AB775723}" type="slidenum">
              <a:rPr lang="en-US" smtClean="0"/>
              <a:t>‹#›</a:t>
            </a:fld>
            <a:endParaRPr lang="en-US"/>
          </a:p>
        </p:txBody>
      </p:sp>
    </p:spTree>
    <p:extLst>
      <p:ext uri="{BB962C8B-B14F-4D97-AF65-F5344CB8AC3E}">
        <p14:creationId xmlns:p14="http://schemas.microsoft.com/office/powerpoint/2010/main" val="1749084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0F96521D-E45F-49FC-AD85-376E44A1B4AF}"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CC0C-36C7-4EA4-AB41-CEB7AB775723}" type="slidenum">
              <a:rPr lang="en-US" smtClean="0"/>
              <a:t>‹#›</a:t>
            </a:fld>
            <a:endParaRPr lang="en-US"/>
          </a:p>
        </p:txBody>
      </p:sp>
    </p:spTree>
    <p:extLst>
      <p:ext uri="{BB962C8B-B14F-4D97-AF65-F5344CB8AC3E}">
        <p14:creationId xmlns:p14="http://schemas.microsoft.com/office/powerpoint/2010/main" val="334323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vsnittsrubrik">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sv-SE"/>
              <a:t>Klicka här för att ändra mall för rubrikformat</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0F96521D-E45F-49FC-AD85-376E44A1B4AF}"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CC0C-36C7-4EA4-AB41-CEB7AB7757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05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0F96521D-E45F-49FC-AD85-376E44A1B4AF}"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4CC0C-36C7-4EA4-AB41-CEB7AB775723}" type="slidenum">
              <a:rPr lang="en-US" smtClean="0"/>
              <a:t>‹#›</a:t>
            </a:fld>
            <a:endParaRPr lang="en-US"/>
          </a:p>
        </p:txBody>
      </p:sp>
    </p:spTree>
    <p:extLst>
      <p:ext uri="{BB962C8B-B14F-4D97-AF65-F5344CB8AC3E}">
        <p14:creationId xmlns:p14="http://schemas.microsoft.com/office/powerpoint/2010/main" val="418624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1097280" y="2582334"/>
            <a:ext cx="4937760" cy="3378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6217920" y="2582334"/>
            <a:ext cx="4937760" cy="3378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0F96521D-E45F-49FC-AD85-376E44A1B4AF}" type="datetimeFigureOut">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4CC0C-36C7-4EA4-AB41-CEB7AB775723}" type="slidenum">
              <a:rPr lang="en-US" smtClean="0"/>
              <a:t>‹#›</a:t>
            </a:fld>
            <a:endParaRPr lang="en-US"/>
          </a:p>
        </p:txBody>
      </p:sp>
    </p:spTree>
    <p:extLst>
      <p:ext uri="{BB962C8B-B14F-4D97-AF65-F5344CB8AC3E}">
        <p14:creationId xmlns:p14="http://schemas.microsoft.com/office/powerpoint/2010/main" val="398587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0F96521D-E45F-49FC-AD85-376E44A1B4AF}" type="datetimeFigureOut">
              <a:rPr lang="en-US" smtClean="0"/>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4CC0C-36C7-4EA4-AB41-CEB7AB775723}" type="slidenum">
              <a:rPr lang="en-US" smtClean="0"/>
              <a:t>‹#›</a:t>
            </a:fld>
            <a:endParaRPr lang="en-US"/>
          </a:p>
        </p:txBody>
      </p:sp>
    </p:spTree>
    <p:extLst>
      <p:ext uri="{BB962C8B-B14F-4D97-AF65-F5344CB8AC3E}">
        <p14:creationId xmlns:p14="http://schemas.microsoft.com/office/powerpoint/2010/main" val="187979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96521D-E45F-49FC-AD85-376E44A1B4AF}" type="datetimeFigureOut">
              <a:rPr lang="en-US" smtClean="0"/>
              <a:t>2/4/2022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8E4CC0C-36C7-4EA4-AB41-CEB7AB775723}" type="slidenum">
              <a:rPr lang="en-US" smtClean="0"/>
              <a:t>‹#›</a:t>
            </a:fld>
            <a:endParaRPr lang="en-US"/>
          </a:p>
        </p:txBody>
      </p:sp>
    </p:spTree>
    <p:extLst>
      <p:ext uri="{BB962C8B-B14F-4D97-AF65-F5344CB8AC3E}">
        <p14:creationId xmlns:p14="http://schemas.microsoft.com/office/powerpoint/2010/main" val="133835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ext med bildtex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sv-SE"/>
              <a:t>Klicka här för att ändra mall för rubrikformat</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96521D-E45F-49FC-AD85-376E44A1B4AF}" type="datetimeFigureOut">
              <a:rPr lang="en-US" smtClean="0"/>
              <a:t>2/4/2022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E4CC0C-36C7-4EA4-AB41-CEB7AB775723}" type="slidenum">
              <a:rPr lang="en-US" smtClean="0"/>
              <a:t>‹#›</a:t>
            </a:fld>
            <a:endParaRPr lang="en-US"/>
          </a:p>
        </p:txBody>
      </p:sp>
    </p:spTree>
    <p:extLst>
      <p:ext uri="{BB962C8B-B14F-4D97-AF65-F5344CB8AC3E}">
        <p14:creationId xmlns:p14="http://schemas.microsoft.com/office/powerpoint/2010/main" val="5053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ed bildtex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0F96521D-E45F-49FC-AD85-376E44A1B4AF}"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4CC0C-36C7-4EA4-AB41-CEB7AB775723}" type="slidenum">
              <a:rPr lang="en-US" smtClean="0"/>
              <a:t>‹#›</a:t>
            </a:fld>
            <a:endParaRPr lang="en-US"/>
          </a:p>
        </p:txBody>
      </p:sp>
    </p:spTree>
    <p:extLst>
      <p:ext uri="{BB962C8B-B14F-4D97-AF65-F5344CB8AC3E}">
        <p14:creationId xmlns:p14="http://schemas.microsoft.com/office/powerpoint/2010/main" val="3811726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96521D-E45F-49FC-AD85-376E44A1B4AF}" type="datetimeFigureOut">
              <a:rPr lang="en-US" smtClean="0"/>
              <a:t>2/4/2022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E4CC0C-36C7-4EA4-AB41-CEB7AB77572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170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DC5A5BC-223B-41DD-9F41-EEE3C982F9B5}"/>
              </a:ext>
            </a:extLst>
          </p:cNvPr>
          <p:cNvSpPr>
            <a:spLocks noGrp="1"/>
          </p:cNvSpPr>
          <p:nvPr>
            <p:ph type="ctrTitle"/>
          </p:nvPr>
        </p:nvSpPr>
        <p:spPr/>
        <p:txBody>
          <a:bodyPr/>
          <a:lstStyle/>
          <a:p>
            <a:r>
              <a:rPr lang="en-US" dirty="0"/>
              <a:t>Lab 1</a:t>
            </a:r>
          </a:p>
        </p:txBody>
      </p:sp>
      <p:sp>
        <p:nvSpPr>
          <p:cNvPr id="3" name="Underrubrik 2">
            <a:extLst>
              <a:ext uri="{FF2B5EF4-FFF2-40B4-BE49-F238E27FC236}">
                <a16:creationId xmlns:a16="http://schemas.microsoft.com/office/drawing/2014/main" id="{287CFD29-ECCF-45F0-89BD-3FAD3B689916}"/>
              </a:ext>
            </a:extLst>
          </p:cNvPr>
          <p:cNvSpPr>
            <a:spLocks noGrp="1"/>
          </p:cNvSpPr>
          <p:nvPr>
            <p:ph type="subTitle" idx="1"/>
          </p:nvPr>
        </p:nvSpPr>
        <p:spPr/>
        <p:txBody>
          <a:bodyPr/>
          <a:lstStyle/>
          <a:p>
            <a:r>
              <a:rPr lang="en-US" dirty="0"/>
              <a:t>Decision trees</a:t>
            </a:r>
          </a:p>
        </p:txBody>
      </p:sp>
    </p:spTree>
    <p:extLst>
      <p:ext uri="{BB962C8B-B14F-4D97-AF65-F5344CB8AC3E}">
        <p14:creationId xmlns:p14="http://schemas.microsoft.com/office/powerpoint/2010/main" val="1693658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15F1C23-B3AA-4B6C-A033-94E62ECDB068}"/>
              </a:ext>
            </a:extLst>
          </p:cNvPr>
          <p:cNvSpPr>
            <a:spLocks noGrp="1"/>
          </p:cNvSpPr>
          <p:nvPr>
            <p:ph type="title"/>
          </p:nvPr>
        </p:nvSpPr>
        <p:spPr>
          <a:xfrm>
            <a:off x="1097280" y="286603"/>
            <a:ext cx="10058400" cy="1450757"/>
          </a:xfrm>
        </p:spPr>
        <p:txBody>
          <a:bodyPr>
            <a:normAutofit/>
          </a:bodyPr>
          <a:lstStyle/>
          <a:p>
            <a:r>
              <a:rPr lang="en-US" dirty="0"/>
              <a:t>ASSIGNMENT 7                         MONK-3 </a:t>
            </a:r>
          </a:p>
        </p:txBody>
      </p:sp>
      <p:graphicFrame>
        <p:nvGraphicFramePr>
          <p:cNvPr id="4" name="Platshållare för innehåll 3">
            <a:extLst>
              <a:ext uri="{FF2B5EF4-FFF2-40B4-BE49-F238E27FC236}">
                <a16:creationId xmlns:a16="http://schemas.microsoft.com/office/drawing/2014/main" id="{496DE085-9F1C-44C3-8827-BB67212DA923}"/>
              </a:ext>
            </a:extLst>
          </p:cNvPr>
          <p:cNvGraphicFramePr>
            <a:graphicFrameLocks noGrp="1"/>
          </p:cNvGraphicFramePr>
          <p:nvPr>
            <p:ph idx="1"/>
            <p:extLst>
              <p:ext uri="{D42A27DB-BD31-4B8C-83A1-F6EECF244321}">
                <p14:modId xmlns:p14="http://schemas.microsoft.com/office/powerpoint/2010/main" val="38327189"/>
              </p:ext>
            </p:extLst>
          </p:nvPr>
        </p:nvGraphicFramePr>
        <p:xfrm>
          <a:off x="375069" y="1949911"/>
          <a:ext cx="5079248" cy="4263280"/>
        </p:xfrm>
        <a:graphic>
          <a:graphicData uri="http://schemas.openxmlformats.org/drawingml/2006/table">
            <a:tbl>
              <a:tblPr firstRow="1" bandRow="1">
                <a:tableStyleId>{5C22544A-7EE6-4342-B048-85BDC9FD1C3A}</a:tableStyleId>
              </a:tblPr>
              <a:tblGrid>
                <a:gridCol w="1646237">
                  <a:extLst>
                    <a:ext uri="{9D8B030D-6E8A-4147-A177-3AD203B41FA5}">
                      <a16:colId xmlns:a16="http://schemas.microsoft.com/office/drawing/2014/main" val="2656431252"/>
                    </a:ext>
                  </a:extLst>
                </a:gridCol>
                <a:gridCol w="2149642">
                  <a:extLst>
                    <a:ext uri="{9D8B030D-6E8A-4147-A177-3AD203B41FA5}">
                      <a16:colId xmlns:a16="http://schemas.microsoft.com/office/drawing/2014/main" val="1013226953"/>
                    </a:ext>
                  </a:extLst>
                </a:gridCol>
                <a:gridCol w="1283369">
                  <a:extLst>
                    <a:ext uri="{9D8B030D-6E8A-4147-A177-3AD203B41FA5}">
                      <a16:colId xmlns:a16="http://schemas.microsoft.com/office/drawing/2014/main" val="2202878475"/>
                    </a:ext>
                  </a:extLst>
                </a:gridCol>
              </a:tblGrid>
              <a:tr h="532910">
                <a:tc>
                  <a:txBody>
                    <a:bodyPr/>
                    <a:lstStyle/>
                    <a:p>
                      <a:pPr algn="l" fontAlgn="b"/>
                      <a:r>
                        <a:rPr lang="sv-SE" sz="2800" b="0" i="0" u="none" strike="noStrike" dirty="0">
                          <a:solidFill>
                            <a:srgbClr val="000000"/>
                          </a:solidFill>
                          <a:effectLst/>
                          <a:latin typeface="Calibri" panose="020F0502020204030204" pitchFamily="34" charset="0"/>
                        </a:rPr>
                        <a:t>PRUNED</a:t>
                      </a:r>
                    </a:p>
                  </a:txBody>
                  <a:tcPr marL="7449" marR="7449" marT="7449" marB="0" anchor="b"/>
                </a:tc>
                <a:tc>
                  <a:txBody>
                    <a:bodyPr/>
                    <a:lstStyle/>
                    <a:p>
                      <a:pPr algn="l" fontAlgn="b"/>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endParaRPr lang="sv-SE" sz="2800" b="0" i="0" u="none" strike="noStrike" dirty="0">
                        <a:solidFill>
                          <a:srgbClr val="000000"/>
                        </a:solidFill>
                        <a:effectLst/>
                        <a:latin typeface="Calibri" panose="020F0502020204030204" pitchFamily="34" charset="0"/>
                      </a:endParaRPr>
                    </a:p>
                  </a:txBody>
                  <a:tcPr marL="7449" marR="7449" marT="7449" marB="0" anchor="b"/>
                </a:tc>
                <a:extLst>
                  <a:ext uri="{0D108BD9-81ED-4DB2-BD59-A6C34878D82A}">
                    <a16:rowId xmlns:a16="http://schemas.microsoft.com/office/drawing/2014/main" val="4013090457"/>
                  </a:ext>
                </a:extLst>
              </a:tr>
              <a:tr h="532910">
                <a:tc>
                  <a:txBody>
                    <a:bodyPr/>
                    <a:lstStyle/>
                    <a:p>
                      <a:pPr algn="l" fontAlgn="b"/>
                      <a:r>
                        <a:rPr lang="sv-SE" sz="2800" u="none" strike="noStrike" dirty="0">
                          <a:effectLst/>
                        </a:rPr>
                        <a:t>FRACTION</a:t>
                      </a:r>
                      <a:endParaRPr lang="sv-SE" sz="2800" b="0" i="0" u="none" strike="noStrike" dirty="0">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MEAN ERROR</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dirty="0">
                          <a:effectLst/>
                        </a:rPr>
                        <a:t>STDEV</a:t>
                      </a:r>
                      <a:endParaRPr lang="sv-SE" sz="2800" b="0" i="0" u="none" strike="noStrike" dirty="0">
                        <a:solidFill>
                          <a:srgbClr val="000000"/>
                        </a:solidFill>
                        <a:effectLst/>
                        <a:latin typeface="Calibri" panose="020F0502020204030204" pitchFamily="34" charset="0"/>
                      </a:endParaRPr>
                    </a:p>
                  </a:txBody>
                  <a:tcPr marL="7449" marR="7449" marT="7449" marB="0" anchor="b"/>
                </a:tc>
                <a:extLst>
                  <a:ext uri="{0D108BD9-81ED-4DB2-BD59-A6C34878D82A}">
                    <a16:rowId xmlns:a16="http://schemas.microsoft.com/office/drawing/2014/main" val="3999261861"/>
                  </a:ext>
                </a:extLst>
              </a:tr>
              <a:tr h="532910">
                <a:tc>
                  <a:txBody>
                    <a:bodyPr/>
                    <a:lstStyle/>
                    <a:p>
                      <a:pPr algn="l" fontAlgn="b"/>
                      <a:r>
                        <a:rPr lang="sv-SE" sz="2800" u="none" strike="noStrike">
                          <a:effectLst/>
                        </a:rPr>
                        <a:t>0.3</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0.085</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0.055</a:t>
                      </a:r>
                      <a:endParaRPr lang="sv-SE" sz="2800" b="0" i="0" u="none" strike="noStrike">
                        <a:solidFill>
                          <a:srgbClr val="000000"/>
                        </a:solidFill>
                        <a:effectLst/>
                        <a:latin typeface="Calibri" panose="020F0502020204030204" pitchFamily="34" charset="0"/>
                      </a:endParaRPr>
                    </a:p>
                  </a:txBody>
                  <a:tcPr marL="7449" marR="7449" marT="7449" marB="0" anchor="b"/>
                </a:tc>
                <a:extLst>
                  <a:ext uri="{0D108BD9-81ED-4DB2-BD59-A6C34878D82A}">
                    <a16:rowId xmlns:a16="http://schemas.microsoft.com/office/drawing/2014/main" val="1846604380"/>
                  </a:ext>
                </a:extLst>
              </a:tr>
              <a:tr h="532910">
                <a:tc>
                  <a:txBody>
                    <a:bodyPr/>
                    <a:lstStyle/>
                    <a:p>
                      <a:pPr algn="l" fontAlgn="b"/>
                      <a:r>
                        <a:rPr lang="sv-SE" sz="2800" u="none" strike="noStrike">
                          <a:effectLst/>
                        </a:rPr>
                        <a:t>0.4</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0.061</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0.049</a:t>
                      </a:r>
                      <a:endParaRPr lang="sv-SE" sz="2800" b="0" i="0" u="none" strike="noStrike">
                        <a:solidFill>
                          <a:srgbClr val="000000"/>
                        </a:solidFill>
                        <a:effectLst/>
                        <a:latin typeface="Calibri" panose="020F0502020204030204" pitchFamily="34" charset="0"/>
                      </a:endParaRPr>
                    </a:p>
                  </a:txBody>
                  <a:tcPr marL="7449" marR="7449" marT="7449" marB="0" anchor="b"/>
                </a:tc>
                <a:extLst>
                  <a:ext uri="{0D108BD9-81ED-4DB2-BD59-A6C34878D82A}">
                    <a16:rowId xmlns:a16="http://schemas.microsoft.com/office/drawing/2014/main" val="72994006"/>
                  </a:ext>
                </a:extLst>
              </a:tr>
              <a:tr h="532910">
                <a:tc>
                  <a:txBody>
                    <a:bodyPr/>
                    <a:lstStyle/>
                    <a:p>
                      <a:pPr algn="l" fontAlgn="b"/>
                      <a:r>
                        <a:rPr lang="sv-SE" sz="2800" u="none" strike="noStrike">
                          <a:effectLst/>
                        </a:rPr>
                        <a:t>0.5</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0.048</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0.04433</a:t>
                      </a:r>
                      <a:endParaRPr lang="sv-SE" sz="2800" b="0" i="0" u="none" strike="noStrike">
                        <a:solidFill>
                          <a:srgbClr val="000000"/>
                        </a:solidFill>
                        <a:effectLst/>
                        <a:latin typeface="Calibri" panose="020F0502020204030204" pitchFamily="34" charset="0"/>
                      </a:endParaRPr>
                    </a:p>
                  </a:txBody>
                  <a:tcPr marL="7449" marR="7449" marT="7449" marB="0" anchor="b"/>
                </a:tc>
                <a:extLst>
                  <a:ext uri="{0D108BD9-81ED-4DB2-BD59-A6C34878D82A}">
                    <a16:rowId xmlns:a16="http://schemas.microsoft.com/office/drawing/2014/main" val="2761380912"/>
                  </a:ext>
                </a:extLst>
              </a:tr>
              <a:tr h="532910">
                <a:tc>
                  <a:txBody>
                    <a:bodyPr/>
                    <a:lstStyle/>
                    <a:p>
                      <a:pPr algn="l" fontAlgn="b"/>
                      <a:r>
                        <a:rPr lang="sv-SE" sz="2800" u="none" strike="noStrike">
                          <a:effectLst/>
                        </a:rPr>
                        <a:t>0.6</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0.042</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0.04125</a:t>
                      </a:r>
                      <a:endParaRPr lang="sv-SE" sz="2800" b="0" i="0" u="none" strike="noStrike">
                        <a:solidFill>
                          <a:srgbClr val="000000"/>
                        </a:solidFill>
                        <a:effectLst/>
                        <a:latin typeface="Calibri" panose="020F0502020204030204" pitchFamily="34" charset="0"/>
                      </a:endParaRPr>
                    </a:p>
                  </a:txBody>
                  <a:tcPr marL="7449" marR="7449" marT="7449" marB="0" anchor="b"/>
                </a:tc>
                <a:extLst>
                  <a:ext uri="{0D108BD9-81ED-4DB2-BD59-A6C34878D82A}">
                    <a16:rowId xmlns:a16="http://schemas.microsoft.com/office/drawing/2014/main" val="1721991484"/>
                  </a:ext>
                </a:extLst>
              </a:tr>
              <a:tr h="532910">
                <a:tc>
                  <a:txBody>
                    <a:bodyPr/>
                    <a:lstStyle/>
                    <a:p>
                      <a:pPr algn="l" fontAlgn="b"/>
                      <a:r>
                        <a:rPr lang="sv-SE" sz="2800" u="none" strike="noStrike">
                          <a:effectLst/>
                        </a:rPr>
                        <a:t>0.7</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0.042</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0.039</a:t>
                      </a:r>
                      <a:endParaRPr lang="sv-SE" sz="2800" b="0" i="0" u="none" strike="noStrike">
                        <a:solidFill>
                          <a:srgbClr val="000000"/>
                        </a:solidFill>
                        <a:effectLst/>
                        <a:latin typeface="Calibri" panose="020F0502020204030204" pitchFamily="34" charset="0"/>
                      </a:endParaRPr>
                    </a:p>
                  </a:txBody>
                  <a:tcPr marL="7449" marR="7449" marT="7449" marB="0" anchor="b"/>
                </a:tc>
                <a:extLst>
                  <a:ext uri="{0D108BD9-81ED-4DB2-BD59-A6C34878D82A}">
                    <a16:rowId xmlns:a16="http://schemas.microsoft.com/office/drawing/2014/main" val="3109088749"/>
                  </a:ext>
                </a:extLst>
              </a:tr>
              <a:tr h="532910">
                <a:tc>
                  <a:txBody>
                    <a:bodyPr/>
                    <a:lstStyle/>
                    <a:p>
                      <a:pPr algn="l" fontAlgn="b"/>
                      <a:r>
                        <a:rPr lang="sv-SE" sz="2800" u="none" strike="noStrike">
                          <a:effectLst/>
                        </a:rPr>
                        <a:t>0.8</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a:effectLst/>
                        </a:rPr>
                        <a:t>0.048</a:t>
                      </a:r>
                      <a:endParaRPr lang="sv-SE" sz="2800" b="0" i="0" u="none" strike="noStrike">
                        <a:solidFill>
                          <a:srgbClr val="000000"/>
                        </a:solidFill>
                        <a:effectLst/>
                        <a:latin typeface="Calibri" panose="020F0502020204030204" pitchFamily="34" charset="0"/>
                      </a:endParaRPr>
                    </a:p>
                  </a:txBody>
                  <a:tcPr marL="7449" marR="7449" marT="7449" marB="0" anchor="b"/>
                </a:tc>
                <a:tc>
                  <a:txBody>
                    <a:bodyPr/>
                    <a:lstStyle/>
                    <a:p>
                      <a:pPr algn="l" fontAlgn="b"/>
                      <a:r>
                        <a:rPr lang="sv-SE" sz="2800" u="none" strike="noStrike" dirty="0">
                          <a:effectLst/>
                        </a:rPr>
                        <a:t>0.03766</a:t>
                      </a:r>
                      <a:endParaRPr lang="sv-SE" sz="2800" b="0" i="0" u="none" strike="noStrike" dirty="0">
                        <a:solidFill>
                          <a:srgbClr val="000000"/>
                        </a:solidFill>
                        <a:effectLst/>
                        <a:latin typeface="Calibri" panose="020F0502020204030204" pitchFamily="34" charset="0"/>
                      </a:endParaRPr>
                    </a:p>
                  </a:txBody>
                  <a:tcPr marL="7449" marR="7449" marT="7449" marB="0" anchor="b"/>
                </a:tc>
                <a:extLst>
                  <a:ext uri="{0D108BD9-81ED-4DB2-BD59-A6C34878D82A}">
                    <a16:rowId xmlns:a16="http://schemas.microsoft.com/office/drawing/2014/main" val="1493157800"/>
                  </a:ext>
                </a:extLst>
              </a:tr>
            </a:tbl>
          </a:graphicData>
        </a:graphic>
      </p:graphicFrame>
      <p:graphicFrame>
        <p:nvGraphicFramePr>
          <p:cNvPr id="5" name="Platshållare för innehåll 6">
            <a:extLst>
              <a:ext uri="{FF2B5EF4-FFF2-40B4-BE49-F238E27FC236}">
                <a16:creationId xmlns:a16="http://schemas.microsoft.com/office/drawing/2014/main" id="{2DB02C0C-B9A8-4534-B186-B311E9EC7F6F}"/>
              </a:ext>
            </a:extLst>
          </p:cNvPr>
          <p:cNvGraphicFramePr>
            <a:graphicFrameLocks/>
          </p:cNvGraphicFramePr>
          <p:nvPr>
            <p:extLst>
              <p:ext uri="{D42A27DB-BD31-4B8C-83A1-F6EECF244321}">
                <p14:modId xmlns:p14="http://schemas.microsoft.com/office/powerpoint/2010/main" val="2010104137"/>
              </p:ext>
            </p:extLst>
          </p:nvPr>
        </p:nvGraphicFramePr>
        <p:xfrm>
          <a:off x="5754805" y="1949911"/>
          <a:ext cx="6062125" cy="4263279"/>
        </p:xfrm>
        <a:graphic>
          <a:graphicData uri="http://schemas.openxmlformats.org/drawingml/2006/table">
            <a:tbl>
              <a:tblPr firstRow="1" bandRow="1">
                <a:tableStyleId>{5C22544A-7EE6-4342-B048-85BDC9FD1C3A}</a:tableStyleId>
              </a:tblPr>
              <a:tblGrid>
                <a:gridCol w="2378599">
                  <a:extLst>
                    <a:ext uri="{9D8B030D-6E8A-4147-A177-3AD203B41FA5}">
                      <a16:colId xmlns:a16="http://schemas.microsoft.com/office/drawing/2014/main" val="2528499809"/>
                    </a:ext>
                  </a:extLst>
                </a:gridCol>
                <a:gridCol w="2228090">
                  <a:extLst>
                    <a:ext uri="{9D8B030D-6E8A-4147-A177-3AD203B41FA5}">
                      <a16:colId xmlns:a16="http://schemas.microsoft.com/office/drawing/2014/main" val="1735487910"/>
                    </a:ext>
                  </a:extLst>
                </a:gridCol>
                <a:gridCol w="1455436">
                  <a:extLst>
                    <a:ext uri="{9D8B030D-6E8A-4147-A177-3AD203B41FA5}">
                      <a16:colId xmlns:a16="http://schemas.microsoft.com/office/drawing/2014/main" val="2917252178"/>
                    </a:ext>
                  </a:extLst>
                </a:gridCol>
              </a:tblGrid>
              <a:tr h="536397">
                <a:tc>
                  <a:txBody>
                    <a:bodyPr/>
                    <a:lstStyle/>
                    <a:p>
                      <a:pPr algn="l" fontAlgn="b"/>
                      <a:r>
                        <a:rPr lang="sv-SE" sz="2800" b="0" i="0" u="none" strike="noStrike" dirty="0">
                          <a:solidFill>
                            <a:srgbClr val="000000"/>
                          </a:solidFill>
                          <a:effectLst/>
                          <a:latin typeface="Calibri" panose="020F0502020204030204" pitchFamily="34" charset="0"/>
                        </a:rPr>
                        <a:t> NON-PRUNED </a:t>
                      </a:r>
                    </a:p>
                  </a:txBody>
                  <a:tcPr marL="7216" marR="7216" marT="7216" marB="0" anchor="b"/>
                </a:tc>
                <a:tc>
                  <a:txBody>
                    <a:bodyPr/>
                    <a:lstStyle/>
                    <a:p>
                      <a:pPr algn="l" fontAlgn="b"/>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1077503316"/>
                  </a:ext>
                </a:extLst>
              </a:tr>
              <a:tr h="536397">
                <a:tc>
                  <a:txBody>
                    <a:bodyPr/>
                    <a:lstStyle/>
                    <a:p>
                      <a:pPr algn="l" fontAlgn="b"/>
                      <a:r>
                        <a:rPr lang="sv-SE" sz="2800" u="none" strike="noStrike" dirty="0">
                          <a:effectLst/>
                        </a:rPr>
                        <a:t>FRACTION</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MEAN ERROR</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STDEV</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201970068"/>
                  </a:ext>
                </a:extLst>
              </a:tr>
              <a:tr h="536397">
                <a:tc>
                  <a:txBody>
                    <a:bodyPr/>
                    <a:lstStyle/>
                    <a:p>
                      <a:pPr algn="l" fontAlgn="b"/>
                      <a:r>
                        <a:rPr lang="sv-SE" sz="2800" u="none" strike="noStrike" dirty="0">
                          <a:effectLst/>
                        </a:rPr>
                        <a:t>0.3</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0.152</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0.062</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4160563505"/>
                  </a:ext>
                </a:extLst>
              </a:tr>
              <a:tr h="536397">
                <a:tc>
                  <a:txBody>
                    <a:bodyPr/>
                    <a:lstStyle/>
                    <a:p>
                      <a:pPr algn="l" fontAlgn="b"/>
                      <a:r>
                        <a:rPr lang="sv-SE" sz="2800" u="none" strike="noStrike" dirty="0">
                          <a:effectLst/>
                        </a:rPr>
                        <a:t>0.4</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0.133</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0.0545</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539880783"/>
                  </a:ext>
                </a:extLst>
              </a:tr>
              <a:tr h="536397">
                <a:tc>
                  <a:txBody>
                    <a:bodyPr/>
                    <a:lstStyle/>
                    <a:p>
                      <a:pPr algn="l" fontAlgn="b"/>
                      <a:r>
                        <a:rPr lang="sv-SE" sz="2800" u="none" strike="noStrike" dirty="0">
                          <a:effectLst/>
                        </a:rPr>
                        <a:t>0.5</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0.125</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0.05</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249488305"/>
                  </a:ext>
                </a:extLst>
              </a:tr>
              <a:tr h="536397">
                <a:tc>
                  <a:txBody>
                    <a:bodyPr/>
                    <a:lstStyle/>
                    <a:p>
                      <a:pPr algn="l" fontAlgn="b"/>
                      <a:r>
                        <a:rPr lang="sv-SE" sz="2800" u="none" strike="noStrike" dirty="0">
                          <a:effectLst/>
                        </a:rPr>
                        <a:t>0.6</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0.121</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0.04825</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635171770"/>
                  </a:ext>
                </a:extLst>
              </a:tr>
              <a:tr h="536397">
                <a:tc>
                  <a:txBody>
                    <a:bodyPr/>
                    <a:lstStyle/>
                    <a:p>
                      <a:pPr algn="l" fontAlgn="b"/>
                      <a:r>
                        <a:rPr lang="sv-SE" sz="2800" u="none" strike="noStrike" dirty="0">
                          <a:effectLst/>
                        </a:rPr>
                        <a:t>0.7</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0.116</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0.048</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761077220"/>
                  </a:ext>
                </a:extLst>
              </a:tr>
              <a:tr h="508500">
                <a:tc>
                  <a:txBody>
                    <a:bodyPr/>
                    <a:lstStyle/>
                    <a:p>
                      <a:pPr algn="l" fontAlgn="b"/>
                      <a:r>
                        <a:rPr lang="sv-SE" sz="2800" u="none" strike="noStrike" dirty="0">
                          <a:effectLst/>
                        </a:rPr>
                        <a:t>0.8</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0.114</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0.0495</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188094658"/>
                  </a:ext>
                </a:extLst>
              </a:tr>
            </a:tbl>
          </a:graphicData>
        </a:graphic>
      </p:graphicFrame>
    </p:spTree>
    <p:extLst>
      <p:ext uri="{BB962C8B-B14F-4D97-AF65-F5344CB8AC3E}">
        <p14:creationId xmlns:p14="http://schemas.microsoft.com/office/powerpoint/2010/main" val="150362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78140097-10A4-4671-A0FF-F744B45A3125}"/>
              </a:ext>
            </a:extLst>
          </p:cNvPr>
          <p:cNvSpPr>
            <a:spLocks noGrp="1"/>
          </p:cNvSpPr>
          <p:nvPr>
            <p:ph type="title"/>
          </p:nvPr>
        </p:nvSpPr>
        <p:spPr>
          <a:xfrm>
            <a:off x="8141110" y="639097"/>
            <a:ext cx="3746090" cy="3686015"/>
          </a:xfrm>
        </p:spPr>
        <p:txBody>
          <a:bodyPr vert="horz" lIns="91440" tIns="45720" rIns="91440" bIns="45720" rtlCol="0" anchor="b">
            <a:normAutofit/>
          </a:bodyPr>
          <a:lstStyle/>
          <a:p>
            <a:r>
              <a:rPr lang="en-US" sz="4600" dirty="0">
                <a:solidFill>
                  <a:schemeClr val="tx1">
                    <a:lumMod val="85000"/>
                    <a:lumOff val="15000"/>
                  </a:schemeClr>
                </a:solidFill>
              </a:rPr>
              <a:t>ASSIGNMENT 7                         MONK-3 </a:t>
            </a:r>
          </a:p>
        </p:txBody>
      </p:sp>
      <p:pic>
        <p:nvPicPr>
          <p:cNvPr id="7" name="Platshållare för innehåll 6">
            <a:extLst>
              <a:ext uri="{FF2B5EF4-FFF2-40B4-BE49-F238E27FC236}">
                <a16:creationId xmlns:a16="http://schemas.microsoft.com/office/drawing/2014/main" id="{F4A150D5-B7C8-4E4D-9E85-60C69A993B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670" y="640081"/>
            <a:ext cx="6738875" cy="5054156"/>
          </a:xfrm>
          <a:prstGeom prst="rect">
            <a:avLst/>
          </a:prstGeom>
        </p:spPr>
      </p:pic>
      <p:cxnSp>
        <p:nvCxnSpPr>
          <p:cNvPr id="35" name="Straight Connector 3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802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3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0C97395A-9D30-4F10-91AA-8503EE6B936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ASSIGNMENT 1</a:t>
            </a:r>
          </a:p>
        </p:txBody>
      </p:sp>
      <p:cxnSp>
        <p:nvCxnSpPr>
          <p:cNvPr id="42" name="Straight Connector 41">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 name="Platshållare för innehåll 8">
            <a:extLst>
              <a:ext uri="{FF2B5EF4-FFF2-40B4-BE49-F238E27FC236}">
                <a16:creationId xmlns:a16="http://schemas.microsoft.com/office/drawing/2014/main" id="{BF46713C-EE7D-4EE0-AE99-A51AE0103ECC}"/>
              </a:ext>
            </a:extLst>
          </p:cNvPr>
          <p:cNvGraphicFramePr>
            <a:graphicFrameLocks noGrp="1"/>
          </p:cNvGraphicFramePr>
          <p:nvPr>
            <p:ph idx="1"/>
            <p:extLst>
              <p:ext uri="{D42A27DB-BD31-4B8C-83A1-F6EECF244321}">
                <p14:modId xmlns:p14="http://schemas.microsoft.com/office/powerpoint/2010/main" val="3660848458"/>
              </p:ext>
            </p:extLst>
          </p:nvPr>
        </p:nvGraphicFramePr>
        <p:xfrm>
          <a:off x="635457" y="806223"/>
          <a:ext cx="10916464" cy="3270450"/>
        </p:xfrm>
        <a:graphic>
          <a:graphicData uri="http://schemas.openxmlformats.org/drawingml/2006/table">
            <a:tbl>
              <a:tblPr firstRow="1" bandRow="1">
                <a:solidFill>
                  <a:schemeClr val="bg1">
                    <a:lumMod val="95000"/>
                  </a:schemeClr>
                </a:solidFill>
                <a:tableStyleId>{5C22544A-7EE6-4342-B048-85BDC9FD1C3A}</a:tableStyleId>
              </a:tblPr>
              <a:tblGrid>
                <a:gridCol w="5367404">
                  <a:extLst>
                    <a:ext uri="{9D8B030D-6E8A-4147-A177-3AD203B41FA5}">
                      <a16:colId xmlns:a16="http://schemas.microsoft.com/office/drawing/2014/main" val="1406697673"/>
                    </a:ext>
                  </a:extLst>
                </a:gridCol>
                <a:gridCol w="5549060">
                  <a:extLst>
                    <a:ext uri="{9D8B030D-6E8A-4147-A177-3AD203B41FA5}">
                      <a16:colId xmlns:a16="http://schemas.microsoft.com/office/drawing/2014/main" val="1755623415"/>
                    </a:ext>
                  </a:extLst>
                </a:gridCol>
              </a:tblGrid>
              <a:tr h="883533">
                <a:tc>
                  <a:txBody>
                    <a:bodyPr/>
                    <a:lstStyle/>
                    <a:p>
                      <a:pPr algn="l" fontAlgn="b"/>
                      <a:r>
                        <a:rPr lang="sv-SE" sz="2300" b="0" u="none" strike="noStrike" cap="none" spc="0">
                          <a:solidFill>
                            <a:schemeClr val="bg1"/>
                          </a:solidFill>
                          <a:effectLst/>
                        </a:rPr>
                        <a:t>DATASET</a:t>
                      </a:r>
                      <a:endParaRPr lang="sv-SE" sz="2300" b="0" i="0" u="none" strike="noStrike" cap="none" spc="0">
                        <a:solidFill>
                          <a:schemeClr val="bg1"/>
                        </a:solidFill>
                        <a:effectLst/>
                        <a:latin typeface="Calibri" panose="020F0502020204030204" pitchFamily="34" charset="0"/>
                      </a:endParaRPr>
                    </a:p>
                  </a:txBody>
                  <a:tcPr marL="578970" marR="347382" marT="131840" marB="347382"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
                      <a:r>
                        <a:rPr lang="sv-SE" sz="2300" b="0" u="none" strike="noStrike" cap="none" spc="0">
                          <a:solidFill>
                            <a:schemeClr val="bg1"/>
                          </a:solidFill>
                          <a:effectLst/>
                        </a:rPr>
                        <a:t>ENTROPY</a:t>
                      </a:r>
                      <a:endParaRPr lang="sv-SE" sz="2300" b="0" i="0" u="none" strike="noStrike" cap="none" spc="0">
                        <a:solidFill>
                          <a:schemeClr val="bg1"/>
                        </a:solidFill>
                        <a:effectLst/>
                        <a:latin typeface="Calibri" panose="020F0502020204030204" pitchFamily="34" charset="0"/>
                      </a:endParaRPr>
                    </a:p>
                  </a:txBody>
                  <a:tcPr marL="578970" marR="347382" marT="131840" marB="347382"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394346415"/>
                  </a:ext>
                </a:extLst>
              </a:tr>
              <a:tr h="795639">
                <a:tc>
                  <a:txBody>
                    <a:bodyPr/>
                    <a:lstStyle/>
                    <a:p>
                      <a:pPr algn="l" fontAlgn="b"/>
                      <a:r>
                        <a:rPr lang="sv-SE" sz="1700" u="none" strike="noStrike" cap="none" spc="0">
                          <a:solidFill>
                            <a:schemeClr val="tx1"/>
                          </a:solidFill>
                          <a:effectLst/>
                        </a:rPr>
                        <a:t>MONK-1</a:t>
                      </a:r>
                      <a:endParaRPr lang="sv-SE" sz="1700" b="0" i="0" u="none" strike="noStrike" cap="none" spc="0">
                        <a:solidFill>
                          <a:schemeClr val="tx1"/>
                        </a:solidFill>
                        <a:effectLst/>
                        <a:latin typeface="Calibri" panose="020F0502020204030204" pitchFamily="34" charset="0"/>
                      </a:endParaRPr>
                    </a:p>
                  </a:txBody>
                  <a:tcPr marL="578970" marR="347382" marT="131840" marB="347382"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sv-SE" sz="1700" u="none" strike="noStrike" cap="none" spc="0">
                          <a:solidFill>
                            <a:schemeClr val="tx1"/>
                          </a:solidFill>
                          <a:effectLst/>
                        </a:rPr>
                        <a:t>1.0</a:t>
                      </a:r>
                      <a:endParaRPr lang="sv-SE" sz="1700" b="0" i="0" u="none" strike="noStrike" cap="none" spc="0">
                        <a:solidFill>
                          <a:schemeClr val="tx1"/>
                        </a:solidFill>
                        <a:effectLst/>
                        <a:latin typeface="Calibri" panose="020F0502020204030204" pitchFamily="34" charset="0"/>
                      </a:endParaRPr>
                    </a:p>
                  </a:txBody>
                  <a:tcPr marL="578970" marR="347382" marT="131840" marB="347382"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956064783"/>
                  </a:ext>
                </a:extLst>
              </a:tr>
              <a:tr h="795639">
                <a:tc>
                  <a:txBody>
                    <a:bodyPr/>
                    <a:lstStyle/>
                    <a:p>
                      <a:pPr algn="l" fontAlgn="b"/>
                      <a:r>
                        <a:rPr lang="sv-SE" sz="1700" u="none" strike="noStrike" cap="none" spc="0">
                          <a:solidFill>
                            <a:schemeClr val="tx1"/>
                          </a:solidFill>
                          <a:effectLst/>
                        </a:rPr>
                        <a:t>MONK-2</a:t>
                      </a:r>
                      <a:endParaRPr lang="sv-SE" sz="1700" b="0" i="0" u="none" strike="noStrike" cap="none" spc="0">
                        <a:solidFill>
                          <a:schemeClr val="tx1"/>
                        </a:solidFill>
                        <a:effectLst/>
                        <a:latin typeface="Calibri" panose="020F0502020204030204" pitchFamily="34" charset="0"/>
                      </a:endParaRPr>
                    </a:p>
                  </a:txBody>
                  <a:tcPr marL="578970" marR="347382" marT="131840" marB="347382"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sv-SE" sz="1700" u="none" strike="noStrike" cap="none" spc="0">
                          <a:solidFill>
                            <a:schemeClr val="tx1"/>
                          </a:solidFill>
                          <a:effectLst/>
                        </a:rPr>
                        <a:t>0.95711</a:t>
                      </a:r>
                      <a:endParaRPr lang="sv-SE" sz="1700" b="0" i="0" u="none" strike="noStrike" cap="none" spc="0">
                        <a:solidFill>
                          <a:schemeClr val="tx1"/>
                        </a:solidFill>
                        <a:effectLst/>
                        <a:latin typeface="Calibri" panose="020F0502020204030204" pitchFamily="34" charset="0"/>
                      </a:endParaRPr>
                    </a:p>
                  </a:txBody>
                  <a:tcPr marL="578970" marR="347382" marT="131840" marB="347382"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38882814"/>
                  </a:ext>
                </a:extLst>
              </a:tr>
              <a:tr h="795639">
                <a:tc>
                  <a:txBody>
                    <a:bodyPr/>
                    <a:lstStyle/>
                    <a:p>
                      <a:pPr algn="l" fontAlgn="b"/>
                      <a:r>
                        <a:rPr lang="sv-SE" sz="1700" u="none" strike="noStrike" cap="none" spc="0">
                          <a:solidFill>
                            <a:schemeClr val="tx1"/>
                          </a:solidFill>
                          <a:effectLst/>
                        </a:rPr>
                        <a:t>MONK-3</a:t>
                      </a:r>
                      <a:endParaRPr lang="sv-SE" sz="1700" b="0" i="0" u="none" strike="noStrike" cap="none" spc="0">
                        <a:solidFill>
                          <a:schemeClr val="tx1"/>
                        </a:solidFill>
                        <a:effectLst/>
                        <a:latin typeface="Calibri" panose="020F0502020204030204" pitchFamily="34" charset="0"/>
                      </a:endParaRPr>
                    </a:p>
                  </a:txBody>
                  <a:tcPr marL="578970" marR="347382" marT="131840" marB="347382"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sv-SE" sz="1700" u="none" strike="noStrike" cap="none" spc="0">
                          <a:solidFill>
                            <a:schemeClr val="tx1"/>
                          </a:solidFill>
                          <a:effectLst/>
                        </a:rPr>
                        <a:t>0.9998</a:t>
                      </a:r>
                      <a:endParaRPr lang="sv-SE" sz="1700" b="0" i="0" u="none" strike="noStrike" cap="none" spc="0">
                        <a:solidFill>
                          <a:schemeClr val="tx1"/>
                        </a:solidFill>
                        <a:effectLst/>
                        <a:latin typeface="Calibri" panose="020F0502020204030204" pitchFamily="34" charset="0"/>
                      </a:endParaRPr>
                    </a:p>
                  </a:txBody>
                  <a:tcPr marL="578970" marR="347382" marT="131840" marB="347382"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929132749"/>
                  </a:ext>
                </a:extLst>
              </a:tr>
            </a:tbl>
          </a:graphicData>
        </a:graphic>
      </p:graphicFrame>
    </p:spTree>
    <p:extLst>
      <p:ext uri="{BB962C8B-B14F-4D97-AF65-F5344CB8AC3E}">
        <p14:creationId xmlns:p14="http://schemas.microsoft.com/office/powerpoint/2010/main" val="80047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BCB7D56-FC59-4F39-88DD-2E7A26CA7B25}"/>
              </a:ext>
            </a:extLst>
          </p:cNvPr>
          <p:cNvSpPr>
            <a:spLocks noGrp="1"/>
          </p:cNvSpPr>
          <p:nvPr>
            <p:ph type="title"/>
          </p:nvPr>
        </p:nvSpPr>
        <p:spPr/>
        <p:txBody>
          <a:bodyPr/>
          <a:lstStyle/>
          <a:p>
            <a:r>
              <a:rPr lang="en-US" dirty="0"/>
              <a:t>ASSIGNMENT 2</a:t>
            </a:r>
          </a:p>
        </p:txBody>
      </p:sp>
      <mc:AlternateContent xmlns:mc="http://schemas.openxmlformats.org/markup-compatibility/2006">
        <mc:Choice xmlns:a14="http://schemas.microsoft.com/office/drawing/2010/main" Requires="a14">
          <p:sp>
            <p:nvSpPr>
              <p:cNvPr id="5" name="Platshållare för innehåll 4">
                <a:extLst>
                  <a:ext uri="{FF2B5EF4-FFF2-40B4-BE49-F238E27FC236}">
                    <a16:creationId xmlns:a16="http://schemas.microsoft.com/office/drawing/2014/main" id="{F24DAFC1-07B8-49B9-A927-568B0FF81274}"/>
                  </a:ext>
                </a:extLst>
              </p:cNvPr>
              <p:cNvSpPr>
                <a:spLocks noGrp="1"/>
              </p:cNvSpPr>
              <p:nvPr>
                <p:ph idx="1"/>
              </p:nvPr>
            </p:nvSpPr>
            <p:spPr/>
            <p:txBody>
              <a:bodyPr/>
              <a:lstStyle/>
              <a:p>
                <a:r>
                  <a:rPr lang="en-US" noProof="1"/>
                  <a:t>Uniform distributions, like the one when rolling a die, have the same probability for each result. If we assume that the die has N sides, meaning N possible outcomes, all of which with the same probability p, then the entropy would equate to:</a:t>
                </a:r>
              </a:p>
              <a:p>
                <a:pPr marL="384048" lvl="2" indent="0">
                  <a:buNone/>
                </a:pPr>
                <a:endParaRPr lang="en-US" i="1" noProof="1">
                  <a:latin typeface="Cambria Math" panose="02040503050406030204" pitchFamily="18" charset="0"/>
                </a:endParaRPr>
              </a:p>
              <a:p>
                <a:pPr marL="384048" lvl="2" indent="0">
                  <a:buNone/>
                </a:pPr>
                <a:r>
                  <a:rPr lang="en-US" sz="1800" b="0" noProof="1"/>
                  <a:t>	</a:t>
                </a:r>
                <a14:m>
                  <m:oMath xmlns:m="http://schemas.openxmlformats.org/officeDocument/2006/math">
                    <m:r>
                      <a:rPr lang="en-US" sz="1800" b="0" i="1" noProof="1" dirty="0" smtClean="0">
                        <a:latin typeface="Cambria Math" panose="02040503050406030204" pitchFamily="18" charset="0"/>
                      </a:rPr>
                      <m:t>𝐸𝑛𝑡𝑟𝑜𝑝𝑦</m:t>
                    </m:r>
                    <m:d>
                      <m:dPr>
                        <m:ctrlPr>
                          <a:rPr lang="en-US" sz="1800" b="0" i="1" noProof="1" dirty="0" smtClean="0">
                            <a:latin typeface="Cambria Math" panose="02040503050406030204" pitchFamily="18" charset="0"/>
                          </a:rPr>
                        </m:ctrlPr>
                      </m:dPr>
                      <m:e>
                        <m:r>
                          <a:rPr lang="en-US" sz="1800" b="0" i="1" noProof="1" dirty="0" smtClean="0">
                            <a:latin typeface="Cambria Math" panose="02040503050406030204" pitchFamily="18" charset="0"/>
                          </a:rPr>
                          <m:t>𝑆</m:t>
                        </m:r>
                      </m:e>
                    </m:d>
                    <m:r>
                      <a:rPr lang="en-US" sz="1800" b="0" i="1" noProof="1" dirty="0" smtClean="0">
                        <a:latin typeface="Cambria Math" panose="02040503050406030204" pitchFamily="18" charset="0"/>
                      </a:rPr>
                      <m:t>=</m:t>
                    </m:r>
                    <m:r>
                      <a:rPr lang="en-US" sz="1800" b="0" i="1" noProof="1" dirty="0" smtClean="0">
                        <a:latin typeface="Cambria Math" panose="02040503050406030204" pitchFamily="18" charset="0"/>
                      </a:rPr>
                      <m:t>𝑁</m:t>
                    </m:r>
                    <m:d>
                      <m:dPr>
                        <m:ctrlPr>
                          <a:rPr lang="en-US" sz="1800" b="0" i="1" noProof="1" dirty="0" smtClean="0">
                            <a:latin typeface="Cambria Math" panose="02040503050406030204" pitchFamily="18" charset="0"/>
                          </a:rPr>
                        </m:ctrlPr>
                      </m:dPr>
                      <m:e>
                        <m:f>
                          <m:fPr>
                            <m:ctrlPr>
                              <a:rPr lang="en-US" sz="1800" b="0" i="1" noProof="1" dirty="0" smtClean="0">
                                <a:latin typeface="Cambria Math" panose="02040503050406030204" pitchFamily="18" charset="0"/>
                              </a:rPr>
                            </m:ctrlPr>
                          </m:fPr>
                          <m:num>
                            <m:r>
                              <a:rPr lang="en-US" sz="1800" b="0" i="1" noProof="1" dirty="0" smtClean="0">
                                <a:latin typeface="Cambria Math" panose="02040503050406030204" pitchFamily="18" charset="0"/>
                              </a:rPr>
                              <m:t>1</m:t>
                            </m:r>
                          </m:num>
                          <m:den>
                            <m:r>
                              <a:rPr lang="en-US" sz="1800" b="0" i="1" noProof="1" dirty="0" smtClean="0">
                                <a:latin typeface="Cambria Math" panose="02040503050406030204" pitchFamily="18" charset="0"/>
                              </a:rPr>
                              <m:t>𝑁</m:t>
                            </m:r>
                          </m:den>
                        </m:f>
                      </m:e>
                    </m:d>
                    <m:sSub>
                      <m:sSubPr>
                        <m:ctrlPr>
                          <a:rPr lang="en-US" sz="1800" b="0" i="1" noProof="1" dirty="0" smtClean="0">
                            <a:latin typeface="Cambria Math" panose="02040503050406030204" pitchFamily="18" charset="0"/>
                          </a:rPr>
                        </m:ctrlPr>
                      </m:sSubPr>
                      <m:e>
                        <m:r>
                          <a:rPr lang="en-US" sz="1800" b="0" i="1" noProof="1" dirty="0" smtClean="0">
                            <a:latin typeface="Cambria Math" panose="02040503050406030204" pitchFamily="18" charset="0"/>
                          </a:rPr>
                          <m:t>𝑙𝑜𝑔</m:t>
                        </m:r>
                      </m:e>
                      <m:sub>
                        <m:r>
                          <a:rPr lang="en-US" sz="1800" b="0" i="1" noProof="1" dirty="0" smtClean="0">
                            <a:latin typeface="Cambria Math" panose="02040503050406030204" pitchFamily="18" charset="0"/>
                          </a:rPr>
                          <m:t>2</m:t>
                        </m:r>
                      </m:sub>
                    </m:sSub>
                    <m:d>
                      <m:dPr>
                        <m:ctrlPr>
                          <a:rPr lang="en-US" sz="1800" b="0" i="1" noProof="1" dirty="0" smtClean="0">
                            <a:latin typeface="Cambria Math" panose="02040503050406030204" pitchFamily="18" charset="0"/>
                          </a:rPr>
                        </m:ctrlPr>
                      </m:dPr>
                      <m:e>
                        <m:r>
                          <a:rPr lang="en-US" sz="1800" b="0" i="1" noProof="1" dirty="0" smtClean="0">
                            <a:latin typeface="Cambria Math" panose="02040503050406030204" pitchFamily="18" charset="0"/>
                          </a:rPr>
                          <m:t>𝑝</m:t>
                        </m:r>
                      </m:e>
                    </m:d>
                    <m:r>
                      <a:rPr lang="en-US" sz="1800" b="0" i="1" noProof="1" dirty="0" smtClean="0">
                        <a:latin typeface="Cambria Math" panose="02040503050406030204" pitchFamily="18" charset="0"/>
                      </a:rPr>
                      <m:t>= </m:t>
                    </m:r>
                    <m:sSub>
                      <m:sSubPr>
                        <m:ctrlPr>
                          <a:rPr lang="en-US" sz="1800" b="0" i="1" noProof="1" dirty="0" smtClean="0">
                            <a:latin typeface="Cambria Math" panose="02040503050406030204" pitchFamily="18" charset="0"/>
                          </a:rPr>
                        </m:ctrlPr>
                      </m:sSubPr>
                      <m:e>
                        <m:r>
                          <a:rPr lang="en-US" sz="1800" b="0" i="1" noProof="1" dirty="0" smtClean="0">
                            <a:latin typeface="Cambria Math" panose="02040503050406030204" pitchFamily="18" charset="0"/>
                          </a:rPr>
                          <m:t>𝑙𝑜𝑔</m:t>
                        </m:r>
                      </m:e>
                      <m:sub>
                        <m:r>
                          <a:rPr lang="en-US" sz="1800" b="0" i="1" noProof="1" dirty="0" smtClean="0">
                            <a:latin typeface="Cambria Math" panose="02040503050406030204" pitchFamily="18" charset="0"/>
                          </a:rPr>
                          <m:t>2</m:t>
                        </m:r>
                      </m:sub>
                    </m:sSub>
                    <m:r>
                      <a:rPr lang="en-US" sz="1800" b="0" i="1" noProof="1" dirty="0" smtClean="0">
                        <a:latin typeface="Cambria Math" panose="02040503050406030204" pitchFamily="18" charset="0"/>
                      </a:rPr>
                      <m:t>(</m:t>
                    </m:r>
                    <m:r>
                      <a:rPr lang="en-US" sz="1800" b="0" i="1" noProof="1" dirty="0" smtClean="0">
                        <a:latin typeface="Cambria Math" panose="02040503050406030204" pitchFamily="18" charset="0"/>
                      </a:rPr>
                      <m:t>𝑝</m:t>
                    </m:r>
                    <m:r>
                      <a:rPr lang="en-US" sz="1800" b="0" i="1" noProof="1" dirty="0" smtClean="0">
                        <a:latin typeface="Cambria Math" panose="02040503050406030204" pitchFamily="18" charset="0"/>
                      </a:rPr>
                      <m:t>)</m:t>
                    </m:r>
                  </m:oMath>
                </a14:m>
                <a:r>
                  <a:rPr lang="en-US" noProof="1"/>
                  <a:t>	using Eq. (1) from the problem description</a:t>
                </a:r>
              </a:p>
              <a:p>
                <a:pPr marL="384048" lvl="2" indent="0">
                  <a:buNone/>
                </a:pPr>
                <a:endParaRPr lang="en-US" noProof="1"/>
              </a:p>
              <a:p>
                <a:pPr marL="384048" lvl="2" indent="0">
                  <a:buNone/>
                </a:pPr>
                <a:endParaRPr lang="en-US" noProof="1"/>
              </a:p>
              <a:p>
                <a:pPr marL="201168" lvl="1" indent="0">
                  <a:buNone/>
                </a:pPr>
                <a:r>
                  <a:rPr lang="en-US" sz="2000" noProof="1">
                    <a:solidFill>
                      <a:schemeClr val="tx1"/>
                    </a:solidFill>
                  </a:rPr>
                  <a:t>For non-uniform distributions, we can apply the simplified entropy equation (2) from the problem description to find the entropy:</a:t>
                </a:r>
              </a:p>
              <a:p>
                <a:pPr marL="201168" lvl="1" indent="0">
                  <a:buNone/>
                </a:pPr>
                <a:endParaRPr lang="en-US" noProof="1"/>
              </a:p>
              <a:p>
                <a:pPr marL="201168" lvl="1" indent="0">
                  <a:buNone/>
                </a:pPr>
                <a:r>
                  <a:rPr lang="en-US" noProof="1"/>
                  <a:t>	</a:t>
                </a:r>
                <a14:m>
                  <m:oMath xmlns:m="http://schemas.openxmlformats.org/officeDocument/2006/math">
                    <m:r>
                      <a:rPr lang="en-US" b="0" i="1" noProof="1" dirty="0" smtClean="0">
                        <a:latin typeface="Cambria Math" panose="02040503050406030204" pitchFamily="18" charset="0"/>
                      </a:rPr>
                      <m:t>𝐸𝑛𝑡𝑟𝑜𝑝𝑦</m:t>
                    </m:r>
                    <m:r>
                      <a:rPr lang="en-US" b="0" i="1" noProof="1" dirty="0" smtClean="0">
                        <a:latin typeface="Cambria Math" panose="02040503050406030204" pitchFamily="18" charset="0"/>
                      </a:rPr>
                      <m:t> </m:t>
                    </m:r>
                    <m:d>
                      <m:dPr>
                        <m:ctrlPr>
                          <a:rPr lang="en-US" b="0" i="1" noProof="1" dirty="0" smtClean="0">
                            <a:latin typeface="Cambria Math" panose="02040503050406030204" pitchFamily="18" charset="0"/>
                          </a:rPr>
                        </m:ctrlPr>
                      </m:dPr>
                      <m:e>
                        <m:r>
                          <a:rPr lang="en-US" b="0" i="1" noProof="1" dirty="0" smtClean="0">
                            <a:latin typeface="Cambria Math" panose="02040503050406030204" pitchFamily="18" charset="0"/>
                          </a:rPr>
                          <m:t>𝑆</m:t>
                        </m:r>
                      </m:e>
                    </m:d>
                    <m:r>
                      <a:rPr lang="en-US" b="0" i="1" noProof="1" dirty="0" smtClean="0">
                        <a:latin typeface="Cambria Math" panose="02040503050406030204" pitchFamily="18" charset="0"/>
                      </a:rPr>
                      <m:t>=−</m:t>
                    </m:r>
                    <m:r>
                      <a:rPr lang="en-US" b="0" i="1" noProof="1" dirty="0" smtClean="0">
                        <a:latin typeface="Cambria Math" panose="02040503050406030204" pitchFamily="18" charset="0"/>
                      </a:rPr>
                      <m:t>𝑁</m:t>
                    </m:r>
                    <m:d>
                      <m:dPr>
                        <m:ctrlPr>
                          <a:rPr lang="en-US" b="0" i="1" noProof="1" dirty="0" smtClean="0">
                            <a:latin typeface="Cambria Math" panose="02040503050406030204" pitchFamily="18" charset="0"/>
                          </a:rPr>
                        </m:ctrlPr>
                      </m:dPr>
                      <m:e>
                        <m:f>
                          <m:fPr>
                            <m:ctrlPr>
                              <a:rPr lang="en-US" b="0" i="1" noProof="1" dirty="0" smtClean="0">
                                <a:latin typeface="Cambria Math" panose="02040503050406030204" pitchFamily="18" charset="0"/>
                              </a:rPr>
                            </m:ctrlPr>
                          </m:fPr>
                          <m:num>
                            <m:r>
                              <a:rPr lang="en-US" b="0" i="1" noProof="1" dirty="0" smtClean="0">
                                <a:latin typeface="Cambria Math" panose="02040503050406030204" pitchFamily="18" charset="0"/>
                              </a:rPr>
                              <m:t>1</m:t>
                            </m:r>
                          </m:num>
                          <m:den>
                            <m:r>
                              <a:rPr lang="en-US" b="0" i="1" noProof="1" dirty="0" smtClean="0">
                                <a:latin typeface="Cambria Math" panose="02040503050406030204" pitchFamily="18" charset="0"/>
                              </a:rPr>
                              <m:t>𝑁</m:t>
                            </m:r>
                          </m:den>
                        </m:f>
                      </m:e>
                    </m:d>
                    <m:sSub>
                      <m:sSubPr>
                        <m:ctrlPr>
                          <a:rPr lang="en-US" b="0" i="1" noProof="1" dirty="0" smtClean="0">
                            <a:latin typeface="Cambria Math" panose="02040503050406030204" pitchFamily="18" charset="0"/>
                          </a:rPr>
                        </m:ctrlPr>
                      </m:sSubPr>
                      <m:e>
                        <m:r>
                          <a:rPr lang="en-US" b="0" i="1" noProof="1" dirty="0" smtClean="0">
                            <a:latin typeface="Cambria Math" panose="02040503050406030204" pitchFamily="18" charset="0"/>
                          </a:rPr>
                          <m:t>𝑙𝑜𝑔</m:t>
                        </m:r>
                      </m:e>
                      <m:sub>
                        <m:r>
                          <a:rPr lang="en-US" b="0" i="1" noProof="1" dirty="0" smtClean="0">
                            <a:latin typeface="Cambria Math" panose="02040503050406030204" pitchFamily="18" charset="0"/>
                          </a:rPr>
                          <m:t>2</m:t>
                        </m:r>
                      </m:sub>
                    </m:sSub>
                    <m:d>
                      <m:dPr>
                        <m:ctrlPr>
                          <a:rPr lang="en-US" b="0" i="1" noProof="1" dirty="0" smtClean="0">
                            <a:latin typeface="Cambria Math" panose="02040503050406030204" pitchFamily="18" charset="0"/>
                          </a:rPr>
                        </m:ctrlPr>
                      </m:dPr>
                      <m:e>
                        <m:sSub>
                          <m:sSubPr>
                            <m:ctrlPr>
                              <a:rPr lang="en-US" b="0" i="1" noProof="1" dirty="0" smtClean="0">
                                <a:latin typeface="Cambria Math" panose="02040503050406030204" pitchFamily="18" charset="0"/>
                              </a:rPr>
                            </m:ctrlPr>
                          </m:sSubPr>
                          <m:e>
                            <m:r>
                              <a:rPr lang="en-US" b="0" i="1" noProof="1" dirty="0" smtClean="0">
                                <a:latin typeface="Cambria Math" panose="02040503050406030204" pitchFamily="18" charset="0"/>
                              </a:rPr>
                              <m:t>𝑝</m:t>
                            </m:r>
                          </m:e>
                          <m:sub>
                            <m:r>
                              <a:rPr lang="en-US" b="0" i="1" noProof="1" dirty="0" smtClean="0">
                                <a:latin typeface="Cambria Math" panose="02040503050406030204" pitchFamily="18" charset="0"/>
                              </a:rPr>
                              <m:t>1</m:t>
                            </m:r>
                          </m:sub>
                        </m:sSub>
                      </m:e>
                    </m:d>
                    <m:r>
                      <a:rPr lang="en-US" b="0" i="1" noProof="1" dirty="0" smtClean="0">
                        <a:latin typeface="Cambria Math" panose="02040503050406030204" pitchFamily="18" charset="0"/>
                      </a:rPr>
                      <m:t> −(1−</m:t>
                    </m:r>
                    <m:r>
                      <a:rPr lang="en-US" b="0" i="1" noProof="1" dirty="0" smtClean="0">
                        <a:latin typeface="Cambria Math" panose="02040503050406030204" pitchFamily="18" charset="0"/>
                      </a:rPr>
                      <m:t>𝑁</m:t>
                    </m:r>
                    <m:r>
                      <a:rPr lang="en-US" b="0" i="1" noProof="1" dirty="0" smtClean="0">
                        <a:latin typeface="Cambria Math" panose="02040503050406030204" pitchFamily="18" charset="0"/>
                      </a:rPr>
                      <m:t>)</m:t>
                    </m:r>
                    <m:d>
                      <m:dPr>
                        <m:ctrlPr>
                          <a:rPr lang="en-US" b="0" i="1" noProof="1" dirty="0" smtClean="0">
                            <a:latin typeface="Cambria Math" panose="02040503050406030204" pitchFamily="18" charset="0"/>
                          </a:rPr>
                        </m:ctrlPr>
                      </m:dPr>
                      <m:e>
                        <m:f>
                          <m:fPr>
                            <m:ctrlPr>
                              <a:rPr lang="en-US" b="0" i="1" noProof="1" dirty="0" smtClean="0">
                                <a:latin typeface="Cambria Math" panose="02040503050406030204" pitchFamily="18" charset="0"/>
                              </a:rPr>
                            </m:ctrlPr>
                          </m:fPr>
                          <m:num>
                            <m:r>
                              <a:rPr lang="en-US" b="0" i="1" noProof="1" dirty="0" smtClean="0">
                                <a:latin typeface="Cambria Math" panose="02040503050406030204" pitchFamily="18" charset="0"/>
                              </a:rPr>
                              <m:t>1</m:t>
                            </m:r>
                          </m:num>
                          <m:den>
                            <m:r>
                              <a:rPr lang="en-US" b="0" i="1" noProof="1" dirty="0" smtClean="0">
                                <a:latin typeface="Cambria Math" panose="02040503050406030204" pitchFamily="18" charset="0"/>
                              </a:rPr>
                              <m:t>(1−</m:t>
                            </m:r>
                            <m:r>
                              <a:rPr lang="en-US" b="0" i="1" noProof="1" dirty="0" smtClean="0">
                                <a:latin typeface="Cambria Math" panose="02040503050406030204" pitchFamily="18" charset="0"/>
                              </a:rPr>
                              <m:t>𝑁</m:t>
                            </m:r>
                            <m:r>
                              <a:rPr lang="en-US" b="0" i="1" noProof="1" dirty="0" smtClean="0">
                                <a:latin typeface="Cambria Math" panose="02040503050406030204" pitchFamily="18" charset="0"/>
                              </a:rPr>
                              <m:t>)</m:t>
                            </m:r>
                          </m:den>
                        </m:f>
                      </m:e>
                    </m:d>
                    <m:sSub>
                      <m:sSubPr>
                        <m:ctrlPr>
                          <a:rPr lang="en-US" b="0" i="1" noProof="1" dirty="0" smtClean="0">
                            <a:latin typeface="Cambria Math" panose="02040503050406030204" pitchFamily="18" charset="0"/>
                          </a:rPr>
                        </m:ctrlPr>
                      </m:sSubPr>
                      <m:e>
                        <m:r>
                          <a:rPr lang="en-US" b="0" i="1" noProof="1" dirty="0" smtClean="0">
                            <a:latin typeface="Cambria Math" panose="02040503050406030204" pitchFamily="18" charset="0"/>
                          </a:rPr>
                          <m:t>𝑙𝑜𝑔</m:t>
                        </m:r>
                      </m:e>
                      <m:sub>
                        <m:r>
                          <a:rPr lang="en-US" b="0" i="1" noProof="1" dirty="0" smtClean="0">
                            <a:latin typeface="Cambria Math" panose="02040503050406030204" pitchFamily="18" charset="0"/>
                          </a:rPr>
                          <m:t>2</m:t>
                        </m:r>
                      </m:sub>
                    </m:sSub>
                    <m:r>
                      <a:rPr lang="en-US" b="0" i="1" noProof="1" dirty="0" smtClean="0">
                        <a:latin typeface="Cambria Math" panose="02040503050406030204" pitchFamily="18" charset="0"/>
                      </a:rPr>
                      <m:t>(</m:t>
                    </m:r>
                    <m:sSub>
                      <m:sSubPr>
                        <m:ctrlPr>
                          <a:rPr lang="en-US" b="0" i="1" noProof="1" dirty="0" smtClean="0">
                            <a:latin typeface="Cambria Math" panose="02040503050406030204" pitchFamily="18" charset="0"/>
                          </a:rPr>
                        </m:ctrlPr>
                      </m:sSubPr>
                      <m:e>
                        <m:r>
                          <a:rPr lang="en-US" b="0" i="1" noProof="1" dirty="0" smtClean="0">
                            <a:latin typeface="Cambria Math" panose="02040503050406030204" pitchFamily="18" charset="0"/>
                          </a:rPr>
                          <m:t>𝑝</m:t>
                        </m:r>
                      </m:e>
                      <m:sub>
                        <m:r>
                          <a:rPr lang="en-US" b="0" i="1" noProof="1" dirty="0" smtClean="0">
                            <a:latin typeface="Cambria Math" panose="02040503050406030204" pitchFamily="18" charset="0"/>
                          </a:rPr>
                          <m:t>2</m:t>
                        </m:r>
                      </m:sub>
                    </m:sSub>
                    <m:r>
                      <a:rPr lang="en-US" b="0" i="1" noProof="1" dirty="0" smtClean="0">
                        <a:latin typeface="Cambria Math" panose="02040503050406030204" pitchFamily="18" charset="0"/>
                      </a:rPr>
                      <m:t>)</m:t>
                    </m:r>
                  </m:oMath>
                </a14:m>
                <a:endParaRPr lang="en-US" noProof="1"/>
              </a:p>
              <a:p>
                <a:pPr marL="384048" lvl="2" indent="0">
                  <a:buNone/>
                </a:pPr>
                <a:endParaRPr lang="en-US" noProof="1"/>
              </a:p>
            </p:txBody>
          </p:sp>
        </mc:Choice>
        <mc:Fallback>
          <p:sp>
            <p:nvSpPr>
              <p:cNvPr id="5" name="Platshållare för innehåll 4">
                <a:extLst>
                  <a:ext uri="{FF2B5EF4-FFF2-40B4-BE49-F238E27FC236}">
                    <a16:creationId xmlns:a16="http://schemas.microsoft.com/office/drawing/2014/main" id="{F24DAFC1-07B8-49B9-A927-568B0FF81274}"/>
                  </a:ext>
                </a:extLst>
              </p:cNvPr>
              <p:cNvSpPr>
                <a:spLocks noGrp="1" noRot="1" noChangeAspect="1" noMove="1" noResize="1" noEditPoints="1" noAdjustHandles="1" noChangeArrowheads="1" noChangeShapeType="1" noTextEdit="1"/>
              </p:cNvSpPr>
              <p:nvPr>
                <p:ph idx="1"/>
              </p:nvPr>
            </p:nvSpPr>
            <p:spPr>
              <a:blipFill>
                <a:blip r:embed="rId2"/>
                <a:stretch>
                  <a:fillRect l="-606" t="-1667" r="-1030"/>
                </a:stretch>
              </a:blipFill>
            </p:spPr>
            <p:txBody>
              <a:bodyPr/>
              <a:lstStyle/>
              <a:p>
                <a:r>
                  <a:rPr lang="sv-SE">
                    <a:noFill/>
                  </a:rPr>
                  <a:t> </a:t>
                </a:r>
              </a:p>
            </p:txBody>
          </p:sp>
        </mc:Fallback>
      </mc:AlternateContent>
    </p:spTree>
    <p:extLst>
      <p:ext uri="{BB962C8B-B14F-4D97-AF65-F5344CB8AC3E}">
        <p14:creationId xmlns:p14="http://schemas.microsoft.com/office/powerpoint/2010/main" val="81122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0BAE9FC7-D231-4C93-8E90-8F607F92EC1F}"/>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ASSIGNMENT 3</a:t>
            </a:r>
          </a:p>
        </p:txBody>
      </p:sp>
      <p:cxnSp>
        <p:nvCxnSpPr>
          <p:cNvPr id="22" name="Straight Connector 21">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Platshållare för innehåll 3">
            <a:extLst>
              <a:ext uri="{FF2B5EF4-FFF2-40B4-BE49-F238E27FC236}">
                <a16:creationId xmlns:a16="http://schemas.microsoft.com/office/drawing/2014/main" id="{3BD9EE76-EF95-4F36-9074-94760D37DE0B}"/>
              </a:ext>
            </a:extLst>
          </p:cNvPr>
          <p:cNvGraphicFramePr>
            <a:graphicFrameLocks noGrp="1"/>
          </p:cNvGraphicFramePr>
          <p:nvPr>
            <p:ph idx="1"/>
            <p:extLst>
              <p:ext uri="{D42A27DB-BD31-4B8C-83A1-F6EECF244321}">
                <p14:modId xmlns:p14="http://schemas.microsoft.com/office/powerpoint/2010/main" val="583212788"/>
              </p:ext>
            </p:extLst>
          </p:nvPr>
        </p:nvGraphicFramePr>
        <p:xfrm>
          <a:off x="635457" y="1053054"/>
          <a:ext cx="10916464" cy="2776790"/>
        </p:xfrm>
        <a:graphic>
          <a:graphicData uri="http://schemas.openxmlformats.org/drawingml/2006/table">
            <a:tbl>
              <a:tblPr firstRow="1" bandRow="1">
                <a:tableStyleId>{69012ECD-51FC-41F1-AA8D-1B2483CD663E}</a:tableStyleId>
              </a:tblPr>
              <a:tblGrid>
                <a:gridCol w="1566880">
                  <a:extLst>
                    <a:ext uri="{9D8B030D-6E8A-4147-A177-3AD203B41FA5}">
                      <a16:colId xmlns:a16="http://schemas.microsoft.com/office/drawing/2014/main" val="2704984092"/>
                    </a:ext>
                  </a:extLst>
                </a:gridCol>
                <a:gridCol w="1498908">
                  <a:extLst>
                    <a:ext uri="{9D8B030D-6E8A-4147-A177-3AD203B41FA5}">
                      <a16:colId xmlns:a16="http://schemas.microsoft.com/office/drawing/2014/main" val="857576939"/>
                    </a:ext>
                  </a:extLst>
                </a:gridCol>
                <a:gridCol w="1498908">
                  <a:extLst>
                    <a:ext uri="{9D8B030D-6E8A-4147-A177-3AD203B41FA5}">
                      <a16:colId xmlns:a16="http://schemas.microsoft.com/office/drawing/2014/main" val="1307447440"/>
                    </a:ext>
                  </a:extLst>
                </a:gridCol>
                <a:gridCol w="1676976">
                  <a:extLst>
                    <a:ext uri="{9D8B030D-6E8A-4147-A177-3AD203B41FA5}">
                      <a16:colId xmlns:a16="http://schemas.microsoft.com/office/drawing/2014/main" val="2557218585"/>
                    </a:ext>
                  </a:extLst>
                </a:gridCol>
                <a:gridCol w="1498908">
                  <a:extLst>
                    <a:ext uri="{9D8B030D-6E8A-4147-A177-3AD203B41FA5}">
                      <a16:colId xmlns:a16="http://schemas.microsoft.com/office/drawing/2014/main" val="4074312567"/>
                    </a:ext>
                  </a:extLst>
                </a:gridCol>
                <a:gridCol w="1498908">
                  <a:extLst>
                    <a:ext uri="{9D8B030D-6E8A-4147-A177-3AD203B41FA5}">
                      <a16:colId xmlns:a16="http://schemas.microsoft.com/office/drawing/2014/main" val="2437329381"/>
                    </a:ext>
                  </a:extLst>
                </a:gridCol>
                <a:gridCol w="1676976">
                  <a:extLst>
                    <a:ext uri="{9D8B030D-6E8A-4147-A177-3AD203B41FA5}">
                      <a16:colId xmlns:a16="http://schemas.microsoft.com/office/drawing/2014/main" val="1153441972"/>
                    </a:ext>
                  </a:extLst>
                </a:gridCol>
              </a:tblGrid>
              <a:tr h="1043891">
                <a:tc>
                  <a:txBody>
                    <a:bodyPr/>
                    <a:lstStyle/>
                    <a:p>
                      <a:pPr algn="l" fontAlgn="b"/>
                      <a:r>
                        <a:rPr lang="sv-SE" sz="1900" b="1" u="none" strike="noStrike" cap="all" spc="60">
                          <a:solidFill>
                            <a:schemeClr val="tx1"/>
                          </a:solidFill>
                          <a:effectLst/>
                        </a:rPr>
                        <a:t>DATASET</a:t>
                      </a:r>
                      <a:endParaRPr lang="sv-SE" sz="1900" b="1" i="0" u="none" strike="noStrike" cap="all" spc="60">
                        <a:solidFill>
                          <a:schemeClr val="tx1"/>
                        </a:solidFill>
                        <a:effectLst/>
                        <a:latin typeface="Calibri" panose="020F0502020204030204" pitchFamily="34" charset="0"/>
                      </a:endParaRPr>
                    </a:p>
                  </a:txBody>
                  <a:tcPr marL="216925" marR="216925" marT="216925" marB="216925" anchor="b"/>
                </a:tc>
                <a:tc>
                  <a:txBody>
                    <a:bodyPr/>
                    <a:lstStyle/>
                    <a:p>
                      <a:pPr algn="l" fontAlgn="b"/>
                      <a:r>
                        <a:rPr lang="sv-SE" sz="1900" b="1" u="none" strike="noStrike" cap="all" spc="60" dirty="0">
                          <a:solidFill>
                            <a:schemeClr val="tx1"/>
                          </a:solidFill>
                          <a:effectLst/>
                        </a:rPr>
                        <a:t>A1 – </a:t>
                      </a:r>
                      <a:r>
                        <a:rPr lang="sv-SE" sz="1900" b="1" u="none" strike="noStrike" cap="all" spc="60" dirty="0" err="1">
                          <a:solidFill>
                            <a:schemeClr val="tx1"/>
                          </a:solidFill>
                          <a:effectLst/>
                        </a:rPr>
                        <a:t>Avg</a:t>
                      </a:r>
                      <a:r>
                        <a:rPr lang="sv-SE" sz="1900" b="1" u="none" strike="noStrike" cap="all" spc="60" dirty="0">
                          <a:solidFill>
                            <a:schemeClr val="tx1"/>
                          </a:solidFill>
                          <a:effectLst/>
                        </a:rPr>
                        <a:t> </a:t>
                      </a:r>
                      <a:r>
                        <a:rPr lang="sv-SE" sz="1900" b="1" u="none" strike="noStrike" cap="all" spc="60" dirty="0" err="1">
                          <a:solidFill>
                            <a:schemeClr val="tx1"/>
                          </a:solidFill>
                          <a:effectLst/>
                        </a:rPr>
                        <a:t>Gain</a:t>
                      </a:r>
                      <a:endParaRPr lang="sv-SE" sz="1900" b="1" i="0" u="none" strike="noStrike" cap="all" spc="60" dirty="0">
                        <a:solidFill>
                          <a:schemeClr val="tx1"/>
                        </a:solidFill>
                        <a:effectLst/>
                        <a:latin typeface="Calibri" panose="020F0502020204030204" pitchFamily="34" charset="0"/>
                      </a:endParaRPr>
                    </a:p>
                  </a:txBody>
                  <a:tcPr marL="216925" marR="216925" marT="216925" marB="216925" anchor="b"/>
                </a:tc>
                <a:tc>
                  <a:txBody>
                    <a:bodyPr/>
                    <a:lstStyle/>
                    <a:p>
                      <a:pPr algn="l" fontAlgn="b"/>
                      <a:r>
                        <a:rPr lang="sv-SE" sz="1900" b="1" u="none" strike="noStrike" cap="all" spc="60" dirty="0">
                          <a:solidFill>
                            <a:schemeClr val="tx1"/>
                          </a:solidFill>
                          <a:effectLst/>
                        </a:rPr>
                        <a:t>A2 – AVG </a:t>
                      </a:r>
                      <a:r>
                        <a:rPr lang="sv-SE" sz="1900" b="1" u="none" strike="noStrike" cap="all" spc="60" dirty="0" err="1">
                          <a:solidFill>
                            <a:schemeClr val="tx1"/>
                          </a:solidFill>
                          <a:effectLst/>
                        </a:rPr>
                        <a:t>Gain</a:t>
                      </a:r>
                      <a:endParaRPr lang="sv-SE" sz="1900" b="1" i="0" u="none" strike="noStrike" cap="all" spc="60" dirty="0">
                        <a:solidFill>
                          <a:schemeClr val="tx1"/>
                        </a:solidFill>
                        <a:effectLst/>
                        <a:latin typeface="Calibri" panose="020F0502020204030204" pitchFamily="34" charset="0"/>
                      </a:endParaRPr>
                    </a:p>
                  </a:txBody>
                  <a:tcPr marL="216925" marR="216925" marT="216925" marB="216925" anchor="b"/>
                </a:tc>
                <a:tc>
                  <a:txBody>
                    <a:bodyPr/>
                    <a:lstStyle/>
                    <a:p>
                      <a:pPr algn="l" fontAlgn="b"/>
                      <a:r>
                        <a:rPr lang="sv-SE" sz="1900" b="1" u="none" strike="noStrike" cap="all" spc="60" dirty="0">
                          <a:solidFill>
                            <a:schemeClr val="tx1"/>
                          </a:solidFill>
                          <a:effectLst/>
                        </a:rPr>
                        <a:t>A3 – </a:t>
                      </a:r>
                      <a:r>
                        <a:rPr lang="sv-SE" sz="1900" b="1" u="none" strike="noStrike" cap="all" spc="60" dirty="0" err="1">
                          <a:solidFill>
                            <a:schemeClr val="tx1"/>
                          </a:solidFill>
                          <a:effectLst/>
                        </a:rPr>
                        <a:t>Avg</a:t>
                      </a:r>
                      <a:r>
                        <a:rPr lang="sv-SE" sz="1900" b="1" u="none" strike="noStrike" cap="all" spc="60" dirty="0">
                          <a:solidFill>
                            <a:schemeClr val="tx1"/>
                          </a:solidFill>
                          <a:effectLst/>
                        </a:rPr>
                        <a:t> </a:t>
                      </a:r>
                      <a:r>
                        <a:rPr lang="sv-SE" sz="1900" b="1" u="none" strike="noStrike" cap="all" spc="60" dirty="0" err="1">
                          <a:solidFill>
                            <a:schemeClr val="tx1"/>
                          </a:solidFill>
                          <a:effectLst/>
                        </a:rPr>
                        <a:t>Gain</a:t>
                      </a:r>
                      <a:endParaRPr lang="sv-SE" sz="1900" b="1" i="0" u="none" strike="noStrike" cap="all" spc="60" dirty="0">
                        <a:solidFill>
                          <a:schemeClr val="tx1"/>
                        </a:solidFill>
                        <a:effectLst/>
                        <a:latin typeface="Calibri" panose="020F0502020204030204" pitchFamily="34" charset="0"/>
                      </a:endParaRPr>
                    </a:p>
                  </a:txBody>
                  <a:tcPr marL="216925" marR="216925" marT="216925" marB="216925" anchor="b"/>
                </a:tc>
                <a:tc>
                  <a:txBody>
                    <a:bodyPr/>
                    <a:lstStyle/>
                    <a:p>
                      <a:pPr algn="l" fontAlgn="b"/>
                      <a:r>
                        <a:rPr lang="sv-SE" sz="1900" b="1" u="none" strike="noStrike" cap="all" spc="60" dirty="0">
                          <a:solidFill>
                            <a:schemeClr val="tx1"/>
                          </a:solidFill>
                          <a:effectLst/>
                        </a:rPr>
                        <a:t>A4 – AVG </a:t>
                      </a:r>
                      <a:r>
                        <a:rPr lang="sv-SE" sz="1900" b="1" u="none" strike="noStrike" cap="all" spc="60" dirty="0" err="1">
                          <a:solidFill>
                            <a:schemeClr val="tx1"/>
                          </a:solidFill>
                          <a:effectLst/>
                        </a:rPr>
                        <a:t>gain</a:t>
                      </a:r>
                      <a:endParaRPr lang="sv-SE" sz="1900" b="1" i="0" u="none" strike="noStrike" cap="all" spc="60" dirty="0">
                        <a:solidFill>
                          <a:schemeClr val="tx1"/>
                        </a:solidFill>
                        <a:effectLst/>
                        <a:latin typeface="Calibri" panose="020F0502020204030204" pitchFamily="34" charset="0"/>
                      </a:endParaRPr>
                    </a:p>
                  </a:txBody>
                  <a:tcPr marL="216925" marR="216925" marT="216925" marB="216925" anchor="b"/>
                </a:tc>
                <a:tc>
                  <a:txBody>
                    <a:bodyPr/>
                    <a:lstStyle/>
                    <a:p>
                      <a:pPr algn="l" fontAlgn="b"/>
                      <a:r>
                        <a:rPr lang="sv-SE" sz="1900" b="1" u="none" strike="noStrike" cap="all" spc="60" dirty="0">
                          <a:solidFill>
                            <a:schemeClr val="tx1"/>
                          </a:solidFill>
                          <a:effectLst/>
                        </a:rPr>
                        <a:t>A5 – </a:t>
                      </a:r>
                      <a:r>
                        <a:rPr lang="sv-SE" sz="1900" b="1" u="none" strike="noStrike" cap="all" spc="60" dirty="0" err="1">
                          <a:solidFill>
                            <a:schemeClr val="tx1"/>
                          </a:solidFill>
                          <a:effectLst/>
                        </a:rPr>
                        <a:t>avg</a:t>
                      </a:r>
                      <a:r>
                        <a:rPr lang="sv-SE" sz="1900" b="1" u="none" strike="noStrike" cap="all" spc="60" dirty="0">
                          <a:solidFill>
                            <a:schemeClr val="tx1"/>
                          </a:solidFill>
                          <a:effectLst/>
                        </a:rPr>
                        <a:t> </a:t>
                      </a:r>
                      <a:r>
                        <a:rPr lang="sv-SE" sz="1900" b="1" u="none" strike="noStrike" cap="all" spc="60" dirty="0" err="1">
                          <a:solidFill>
                            <a:schemeClr val="tx1"/>
                          </a:solidFill>
                          <a:effectLst/>
                        </a:rPr>
                        <a:t>gain</a:t>
                      </a:r>
                      <a:endParaRPr lang="sv-SE" sz="1900" b="1" i="0" u="none" strike="noStrike" cap="all" spc="60" dirty="0">
                        <a:solidFill>
                          <a:schemeClr val="tx1"/>
                        </a:solidFill>
                        <a:effectLst/>
                        <a:latin typeface="Calibri" panose="020F0502020204030204" pitchFamily="34" charset="0"/>
                      </a:endParaRPr>
                    </a:p>
                  </a:txBody>
                  <a:tcPr marL="216925" marR="216925" marT="216925" marB="216925" anchor="b"/>
                </a:tc>
                <a:tc>
                  <a:txBody>
                    <a:bodyPr/>
                    <a:lstStyle/>
                    <a:p>
                      <a:pPr algn="l" fontAlgn="b"/>
                      <a:r>
                        <a:rPr lang="sv-SE" sz="1900" b="1" u="none" strike="noStrike" cap="all" spc="60" dirty="0">
                          <a:solidFill>
                            <a:schemeClr val="tx1"/>
                          </a:solidFill>
                          <a:effectLst/>
                        </a:rPr>
                        <a:t>A6 – </a:t>
                      </a:r>
                      <a:r>
                        <a:rPr lang="sv-SE" sz="1900" b="1" u="none" strike="noStrike" cap="all" spc="60" dirty="0" err="1">
                          <a:solidFill>
                            <a:schemeClr val="tx1"/>
                          </a:solidFill>
                          <a:effectLst/>
                        </a:rPr>
                        <a:t>avg</a:t>
                      </a:r>
                      <a:r>
                        <a:rPr lang="sv-SE" sz="1900" b="1" u="none" strike="noStrike" cap="all" spc="60" dirty="0">
                          <a:solidFill>
                            <a:schemeClr val="tx1"/>
                          </a:solidFill>
                          <a:effectLst/>
                        </a:rPr>
                        <a:t> </a:t>
                      </a:r>
                      <a:r>
                        <a:rPr lang="sv-SE" sz="1900" b="1" u="none" strike="noStrike" cap="all" spc="60" dirty="0" err="1">
                          <a:solidFill>
                            <a:schemeClr val="tx1"/>
                          </a:solidFill>
                          <a:effectLst/>
                        </a:rPr>
                        <a:t>gain</a:t>
                      </a:r>
                      <a:endParaRPr lang="sv-SE" sz="1900" b="1" i="0" u="none" strike="noStrike" cap="all" spc="60" dirty="0">
                        <a:solidFill>
                          <a:schemeClr val="tx1"/>
                        </a:solidFill>
                        <a:effectLst/>
                        <a:latin typeface="Calibri" panose="020F0502020204030204" pitchFamily="34" charset="0"/>
                      </a:endParaRPr>
                    </a:p>
                  </a:txBody>
                  <a:tcPr marL="216925" marR="216925" marT="216925" marB="216925" anchor="b"/>
                </a:tc>
                <a:extLst>
                  <a:ext uri="{0D108BD9-81ED-4DB2-BD59-A6C34878D82A}">
                    <a16:rowId xmlns:a16="http://schemas.microsoft.com/office/drawing/2014/main" val="3581328810"/>
                  </a:ext>
                </a:extLst>
              </a:tr>
              <a:tr h="577633">
                <a:tc>
                  <a:txBody>
                    <a:bodyPr/>
                    <a:lstStyle/>
                    <a:p>
                      <a:pPr algn="l" fontAlgn="b"/>
                      <a:r>
                        <a:rPr lang="sv-SE" sz="2500" u="none" strike="noStrike" cap="none" spc="0">
                          <a:solidFill>
                            <a:schemeClr val="tx1"/>
                          </a:solidFill>
                          <a:effectLst/>
                        </a:rPr>
                        <a:t>MONK-1</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0.07527</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0.005838</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0.004707</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0.026311</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0.28703</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0.0007578</a:t>
                      </a:r>
                      <a:endParaRPr lang="sv-SE" sz="2500" b="0" i="0" u="none" strike="noStrike" cap="none" spc="0">
                        <a:solidFill>
                          <a:schemeClr val="tx1"/>
                        </a:solidFill>
                        <a:effectLst/>
                        <a:latin typeface="Calibri" panose="020F0502020204030204" pitchFamily="34" charset="0"/>
                      </a:endParaRPr>
                    </a:p>
                  </a:txBody>
                  <a:tcPr marL="7328" marR="7328" marT="7328" marB="144617" anchor="b"/>
                </a:tc>
                <a:extLst>
                  <a:ext uri="{0D108BD9-81ED-4DB2-BD59-A6C34878D82A}">
                    <a16:rowId xmlns:a16="http://schemas.microsoft.com/office/drawing/2014/main" val="1819060746"/>
                  </a:ext>
                </a:extLst>
              </a:tr>
              <a:tr h="577633">
                <a:tc>
                  <a:txBody>
                    <a:bodyPr/>
                    <a:lstStyle/>
                    <a:p>
                      <a:pPr algn="l" fontAlgn="b"/>
                      <a:r>
                        <a:rPr lang="sv-SE" sz="2500" u="none" strike="noStrike" cap="none" spc="0">
                          <a:solidFill>
                            <a:schemeClr val="tx1"/>
                          </a:solidFill>
                          <a:effectLst/>
                        </a:rPr>
                        <a:t>MONK-2</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0.003756</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0.002458</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0.001056</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0.01566</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0.017277</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0.0062476</a:t>
                      </a:r>
                      <a:endParaRPr lang="sv-SE" sz="2500" b="0" i="0" u="none" strike="noStrike" cap="none" spc="0">
                        <a:solidFill>
                          <a:schemeClr val="tx1"/>
                        </a:solidFill>
                        <a:effectLst/>
                        <a:latin typeface="Calibri" panose="020F0502020204030204" pitchFamily="34" charset="0"/>
                      </a:endParaRPr>
                    </a:p>
                  </a:txBody>
                  <a:tcPr marL="7328" marR="7328" marT="7328" marB="144617" anchor="b"/>
                </a:tc>
                <a:extLst>
                  <a:ext uri="{0D108BD9-81ED-4DB2-BD59-A6C34878D82A}">
                    <a16:rowId xmlns:a16="http://schemas.microsoft.com/office/drawing/2014/main" val="3247963070"/>
                  </a:ext>
                </a:extLst>
              </a:tr>
              <a:tr h="577633">
                <a:tc>
                  <a:txBody>
                    <a:bodyPr/>
                    <a:lstStyle/>
                    <a:p>
                      <a:pPr algn="l" fontAlgn="b"/>
                      <a:r>
                        <a:rPr lang="sv-SE" sz="2500" u="none" strike="noStrike" cap="none" spc="0">
                          <a:solidFill>
                            <a:schemeClr val="tx1"/>
                          </a:solidFill>
                          <a:effectLst/>
                        </a:rPr>
                        <a:t>MONK-3</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0.007120</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0.29373</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0.0008311</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0.002891</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a:solidFill>
                            <a:schemeClr val="tx1"/>
                          </a:solidFill>
                          <a:effectLst/>
                        </a:rPr>
                        <a:t>0.25591</a:t>
                      </a:r>
                      <a:endParaRPr lang="sv-SE" sz="2500" b="0" i="0" u="none" strike="noStrike" cap="none" spc="0">
                        <a:solidFill>
                          <a:schemeClr val="tx1"/>
                        </a:solidFill>
                        <a:effectLst/>
                        <a:latin typeface="Calibri" panose="020F0502020204030204" pitchFamily="34" charset="0"/>
                      </a:endParaRPr>
                    </a:p>
                  </a:txBody>
                  <a:tcPr marL="7328" marR="7328" marT="7328" marB="144617" anchor="b"/>
                </a:tc>
                <a:tc>
                  <a:txBody>
                    <a:bodyPr/>
                    <a:lstStyle/>
                    <a:p>
                      <a:pPr algn="l" fontAlgn="b"/>
                      <a:r>
                        <a:rPr lang="sv-SE" sz="2500" u="none" strike="noStrike" cap="none" spc="0" dirty="0">
                          <a:solidFill>
                            <a:schemeClr val="tx1"/>
                          </a:solidFill>
                          <a:effectLst/>
                        </a:rPr>
                        <a:t>0.007077</a:t>
                      </a:r>
                      <a:endParaRPr lang="sv-SE" sz="2500" b="0" i="0" u="none" strike="noStrike" cap="none" spc="0" dirty="0">
                        <a:solidFill>
                          <a:schemeClr val="tx1"/>
                        </a:solidFill>
                        <a:effectLst/>
                        <a:latin typeface="Calibri" panose="020F0502020204030204" pitchFamily="34" charset="0"/>
                      </a:endParaRPr>
                    </a:p>
                  </a:txBody>
                  <a:tcPr marL="7328" marR="7328" marT="7328" marB="144617" anchor="b"/>
                </a:tc>
                <a:extLst>
                  <a:ext uri="{0D108BD9-81ED-4DB2-BD59-A6C34878D82A}">
                    <a16:rowId xmlns:a16="http://schemas.microsoft.com/office/drawing/2014/main" val="736055734"/>
                  </a:ext>
                </a:extLst>
              </a:tr>
            </a:tbl>
          </a:graphicData>
        </a:graphic>
      </p:graphicFrame>
      <p:sp>
        <p:nvSpPr>
          <p:cNvPr id="5" name="Rektangel 4">
            <a:extLst>
              <a:ext uri="{FF2B5EF4-FFF2-40B4-BE49-F238E27FC236}">
                <a16:creationId xmlns:a16="http://schemas.microsoft.com/office/drawing/2014/main" id="{8084EEF7-9FA6-4A57-A63E-8EC5F9DC7056}"/>
              </a:ext>
            </a:extLst>
          </p:cNvPr>
          <p:cNvSpPr/>
          <p:nvPr/>
        </p:nvSpPr>
        <p:spPr>
          <a:xfrm>
            <a:off x="3593432" y="3288485"/>
            <a:ext cx="1299410" cy="43622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ktangel 12">
            <a:extLst>
              <a:ext uri="{FF2B5EF4-FFF2-40B4-BE49-F238E27FC236}">
                <a16:creationId xmlns:a16="http://schemas.microsoft.com/office/drawing/2014/main" id="{59F6EACC-D108-4C5E-9F1B-4F1EC9870D46}"/>
              </a:ext>
            </a:extLst>
          </p:cNvPr>
          <p:cNvSpPr/>
          <p:nvPr/>
        </p:nvSpPr>
        <p:spPr>
          <a:xfrm>
            <a:off x="8275888" y="2148980"/>
            <a:ext cx="1299410" cy="43622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ktangel 14">
            <a:extLst>
              <a:ext uri="{FF2B5EF4-FFF2-40B4-BE49-F238E27FC236}">
                <a16:creationId xmlns:a16="http://schemas.microsoft.com/office/drawing/2014/main" id="{AB7A6346-F285-4FBB-9D93-B5463B45E911}"/>
              </a:ext>
            </a:extLst>
          </p:cNvPr>
          <p:cNvSpPr/>
          <p:nvPr/>
        </p:nvSpPr>
        <p:spPr>
          <a:xfrm>
            <a:off x="8275888" y="2711890"/>
            <a:ext cx="1299410" cy="43622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ektangel 18">
            <a:extLst>
              <a:ext uri="{FF2B5EF4-FFF2-40B4-BE49-F238E27FC236}">
                <a16:creationId xmlns:a16="http://schemas.microsoft.com/office/drawing/2014/main" id="{5321C7F8-DA0E-41A3-B596-64F96DDFD53D}"/>
              </a:ext>
            </a:extLst>
          </p:cNvPr>
          <p:cNvSpPr/>
          <p:nvPr/>
        </p:nvSpPr>
        <p:spPr>
          <a:xfrm>
            <a:off x="8275888" y="3275509"/>
            <a:ext cx="1299410" cy="4362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78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7FD923-8F61-4029-8800-8138FC96144D}"/>
              </a:ext>
            </a:extLst>
          </p:cNvPr>
          <p:cNvSpPr>
            <a:spLocks noGrp="1"/>
          </p:cNvSpPr>
          <p:nvPr>
            <p:ph type="title"/>
          </p:nvPr>
        </p:nvSpPr>
        <p:spPr/>
        <p:txBody>
          <a:bodyPr/>
          <a:lstStyle/>
          <a:p>
            <a:r>
              <a:rPr lang="en-US" dirty="0"/>
              <a:t>ASSIGNMENT 4</a:t>
            </a:r>
          </a:p>
        </p:txBody>
      </p:sp>
      <p:sp>
        <p:nvSpPr>
          <p:cNvPr id="3" name="Platshållare för innehåll 2">
            <a:extLst>
              <a:ext uri="{FF2B5EF4-FFF2-40B4-BE49-F238E27FC236}">
                <a16:creationId xmlns:a16="http://schemas.microsoft.com/office/drawing/2014/main" id="{F3EDC477-FC7B-4B3F-A474-7C166DB083D1}"/>
              </a:ext>
            </a:extLst>
          </p:cNvPr>
          <p:cNvSpPr>
            <a:spLocks noGrp="1"/>
          </p:cNvSpPr>
          <p:nvPr>
            <p:ph idx="1"/>
          </p:nvPr>
        </p:nvSpPr>
        <p:spPr/>
        <p:txBody>
          <a:bodyPr/>
          <a:lstStyle/>
          <a:p>
            <a:r>
              <a:rPr lang="en-US" dirty="0"/>
              <a:t>We seek to find the subsets for which the information gain is maximized.</a:t>
            </a:r>
          </a:p>
          <a:p>
            <a:r>
              <a:rPr lang="en-US" dirty="0"/>
              <a:t>This can be seen as choosing the attribute for which the entropy is closest to 0.</a:t>
            </a:r>
          </a:p>
          <a:p>
            <a:r>
              <a:rPr lang="en-US" dirty="0"/>
              <a:t>By choosing the attribute with the lowest entropy, a subset </a:t>
            </a:r>
            <a:r>
              <a:rPr lang="en-US" dirty="0" err="1"/>
              <a:t>Sk</a:t>
            </a:r>
            <a:r>
              <a:rPr lang="en-US" dirty="0"/>
              <a:t> can be made which has the highest information gain.</a:t>
            </a:r>
          </a:p>
          <a:p>
            <a:r>
              <a:rPr lang="en-US" dirty="0"/>
              <a:t>The entropy of the attribute is compared in this case to the root node, and the attribute for which Ent</a:t>
            </a:r>
            <a:r>
              <a:rPr lang="en-US"/>
              <a:t>(S) </a:t>
            </a:r>
            <a:r>
              <a:rPr lang="en-US" dirty="0"/>
              <a:t>– Weighted Ent(</a:t>
            </a:r>
            <a:r>
              <a:rPr lang="en-US" dirty="0" err="1"/>
              <a:t>Sk</a:t>
            </a:r>
            <a:r>
              <a:rPr lang="en-US" dirty="0"/>
              <a:t>) is maximized, is chosen. </a:t>
            </a:r>
          </a:p>
          <a:p>
            <a:r>
              <a:rPr lang="en-US" dirty="0"/>
              <a:t>This process occurs recursively, which the new subset is further divided until no further statistically significant improvement in information gain is observed.</a:t>
            </a:r>
          </a:p>
        </p:txBody>
      </p:sp>
    </p:spTree>
    <p:extLst>
      <p:ext uri="{BB962C8B-B14F-4D97-AF65-F5344CB8AC3E}">
        <p14:creationId xmlns:p14="http://schemas.microsoft.com/office/powerpoint/2010/main" val="340160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1A87A036-DA61-4FE0-9D98-B12AA7A38C3D}"/>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ASSIGNMENT 5</a:t>
            </a:r>
          </a:p>
        </p:txBody>
      </p:sp>
      <p:cxnSp>
        <p:nvCxnSpPr>
          <p:cNvPr id="34" name="Straight Connector 33">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Platshållare för innehåll 3">
            <a:extLst>
              <a:ext uri="{FF2B5EF4-FFF2-40B4-BE49-F238E27FC236}">
                <a16:creationId xmlns:a16="http://schemas.microsoft.com/office/drawing/2014/main" id="{119A9CAB-88EE-4DEB-B6D6-BEBCD91FC256}"/>
              </a:ext>
            </a:extLst>
          </p:cNvPr>
          <p:cNvGraphicFramePr>
            <a:graphicFrameLocks noGrp="1"/>
          </p:cNvGraphicFramePr>
          <p:nvPr>
            <p:ph idx="1"/>
            <p:extLst>
              <p:ext uri="{D42A27DB-BD31-4B8C-83A1-F6EECF244321}">
                <p14:modId xmlns:p14="http://schemas.microsoft.com/office/powerpoint/2010/main" val="569741757"/>
              </p:ext>
            </p:extLst>
          </p:nvPr>
        </p:nvGraphicFramePr>
        <p:xfrm>
          <a:off x="941970" y="640080"/>
          <a:ext cx="10303439" cy="3602736"/>
        </p:xfrm>
        <a:graphic>
          <a:graphicData uri="http://schemas.openxmlformats.org/drawingml/2006/table">
            <a:tbl>
              <a:tblPr firstRow="1" bandRow="1">
                <a:solidFill>
                  <a:srgbClr val="F2F2F2">
                    <a:alpha val="30196"/>
                  </a:srgbClr>
                </a:solidFill>
                <a:tableStyleId>{5C22544A-7EE6-4342-B048-85BDC9FD1C3A}</a:tableStyleId>
              </a:tblPr>
              <a:tblGrid>
                <a:gridCol w="3682052">
                  <a:extLst>
                    <a:ext uri="{9D8B030D-6E8A-4147-A177-3AD203B41FA5}">
                      <a16:colId xmlns:a16="http://schemas.microsoft.com/office/drawing/2014/main" val="1887742040"/>
                    </a:ext>
                  </a:extLst>
                </a:gridCol>
                <a:gridCol w="3184310">
                  <a:extLst>
                    <a:ext uri="{9D8B030D-6E8A-4147-A177-3AD203B41FA5}">
                      <a16:colId xmlns:a16="http://schemas.microsoft.com/office/drawing/2014/main" val="2687646008"/>
                    </a:ext>
                  </a:extLst>
                </a:gridCol>
                <a:gridCol w="3437077">
                  <a:extLst>
                    <a:ext uri="{9D8B030D-6E8A-4147-A177-3AD203B41FA5}">
                      <a16:colId xmlns:a16="http://schemas.microsoft.com/office/drawing/2014/main" val="842555480"/>
                    </a:ext>
                  </a:extLst>
                </a:gridCol>
              </a:tblGrid>
              <a:tr h="900684">
                <a:tc>
                  <a:txBody>
                    <a:bodyPr/>
                    <a:lstStyle/>
                    <a:p>
                      <a:pPr algn="l" fontAlgn="b"/>
                      <a:r>
                        <a:rPr lang="sv-SE" sz="2900" b="0" u="none" strike="noStrike" cap="none" spc="0">
                          <a:solidFill>
                            <a:schemeClr val="bg1"/>
                          </a:solidFill>
                          <a:effectLst/>
                        </a:rPr>
                        <a:t>DATASET</a:t>
                      </a:r>
                      <a:endParaRPr lang="sv-SE" sz="2900" b="0" i="0" u="none" strike="noStrike" cap="none" spc="0">
                        <a:solidFill>
                          <a:schemeClr val="bg1"/>
                        </a:solidFill>
                        <a:effectLst/>
                        <a:latin typeface="Calibri" panose="020F0502020204030204" pitchFamily="34" charset="0"/>
                      </a:endParaRPr>
                    </a:p>
                  </a:txBody>
                  <a:tcPr marL="247371" marR="495322" marT="190285" marB="190285"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l" fontAlgn="b"/>
                      <a:r>
                        <a:rPr lang="sv-SE" sz="2900" b="0" u="none" strike="noStrike" cap="none" spc="0">
                          <a:solidFill>
                            <a:schemeClr val="bg1"/>
                          </a:solidFill>
                          <a:effectLst/>
                        </a:rPr>
                        <a:t>E-train</a:t>
                      </a:r>
                      <a:endParaRPr lang="sv-SE" sz="2900" b="0" i="0" u="none" strike="noStrike" cap="none" spc="0">
                        <a:solidFill>
                          <a:schemeClr val="bg1"/>
                        </a:solidFill>
                        <a:effectLst/>
                        <a:latin typeface="Calibri" panose="020F0502020204030204" pitchFamily="34" charset="0"/>
                      </a:endParaRPr>
                    </a:p>
                  </a:txBody>
                  <a:tcPr marL="247371" marR="495322" marT="190285" marB="190285"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
                      <a:r>
                        <a:rPr lang="sv-SE" sz="2900" b="0" u="none" strike="noStrike" cap="none" spc="0">
                          <a:solidFill>
                            <a:schemeClr val="bg1"/>
                          </a:solidFill>
                          <a:effectLst/>
                        </a:rPr>
                        <a:t>E-test</a:t>
                      </a:r>
                      <a:endParaRPr lang="sv-SE" sz="2900" b="0" i="0" u="none" strike="noStrike" cap="none" spc="0">
                        <a:solidFill>
                          <a:schemeClr val="bg1"/>
                        </a:solidFill>
                        <a:effectLst/>
                        <a:latin typeface="Calibri" panose="020F0502020204030204" pitchFamily="34" charset="0"/>
                      </a:endParaRPr>
                    </a:p>
                  </a:txBody>
                  <a:tcPr marL="247371" marR="495322" marT="190285" marB="190285"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323064379"/>
                  </a:ext>
                </a:extLst>
              </a:tr>
              <a:tr h="900684">
                <a:tc>
                  <a:txBody>
                    <a:bodyPr/>
                    <a:lstStyle/>
                    <a:p>
                      <a:pPr algn="l" fontAlgn="b"/>
                      <a:r>
                        <a:rPr lang="sv-SE" sz="2900" u="none" strike="noStrike" cap="none" spc="0">
                          <a:solidFill>
                            <a:schemeClr val="tx1"/>
                          </a:solidFill>
                          <a:effectLst/>
                        </a:rPr>
                        <a:t>MONK-1</a:t>
                      </a:r>
                      <a:endParaRPr lang="sv-SE" sz="2900" b="0" i="0" u="none" strike="noStrike" cap="none" spc="0">
                        <a:solidFill>
                          <a:schemeClr val="tx1"/>
                        </a:solidFill>
                        <a:effectLst/>
                        <a:latin typeface="Calibri" panose="020F0502020204030204" pitchFamily="34" charset="0"/>
                      </a:endParaRPr>
                    </a:p>
                  </a:txBody>
                  <a:tcPr marL="247371" marR="429280" marT="190285" marB="190285" anchor="b">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r" fontAlgn="b"/>
                      <a:r>
                        <a:rPr lang="sv-SE" sz="2900" u="none" strike="noStrike" cap="none" spc="0">
                          <a:solidFill>
                            <a:schemeClr val="tx1"/>
                          </a:solidFill>
                          <a:effectLst/>
                        </a:rPr>
                        <a:t>1</a:t>
                      </a:r>
                      <a:endParaRPr lang="sv-SE" sz="2900" b="0" i="0" u="none" strike="noStrike" cap="none" spc="0">
                        <a:solidFill>
                          <a:schemeClr val="tx1"/>
                        </a:solidFill>
                        <a:effectLst/>
                        <a:latin typeface="Calibri" panose="020F0502020204030204" pitchFamily="34" charset="0"/>
                      </a:endParaRPr>
                    </a:p>
                  </a:txBody>
                  <a:tcPr marL="247371" marR="429280" marT="190285" marB="190285"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l" fontAlgn="b"/>
                      <a:r>
                        <a:rPr lang="sv-SE" sz="2900" u="none" strike="noStrike" cap="none" spc="0">
                          <a:solidFill>
                            <a:schemeClr val="tx1"/>
                          </a:solidFill>
                          <a:effectLst/>
                        </a:rPr>
                        <a:t>0.82870</a:t>
                      </a:r>
                      <a:endParaRPr lang="sv-SE" sz="2900" b="0" i="0" u="none" strike="noStrike" cap="none" spc="0">
                        <a:solidFill>
                          <a:schemeClr val="tx1"/>
                        </a:solidFill>
                        <a:effectLst/>
                        <a:latin typeface="Calibri" panose="020F0502020204030204" pitchFamily="34" charset="0"/>
                      </a:endParaRPr>
                    </a:p>
                  </a:txBody>
                  <a:tcPr marL="247371" marR="429280" marT="190285" marB="190285" anchor="b">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3375188384"/>
                  </a:ext>
                </a:extLst>
              </a:tr>
              <a:tr h="900684">
                <a:tc>
                  <a:txBody>
                    <a:bodyPr/>
                    <a:lstStyle/>
                    <a:p>
                      <a:pPr algn="l" fontAlgn="b"/>
                      <a:r>
                        <a:rPr lang="sv-SE" sz="2900" u="none" strike="noStrike" cap="none" spc="0">
                          <a:solidFill>
                            <a:schemeClr val="tx1"/>
                          </a:solidFill>
                          <a:effectLst/>
                        </a:rPr>
                        <a:t>MONK-2</a:t>
                      </a:r>
                      <a:endParaRPr lang="sv-SE" sz="2900" b="0" i="0" u="none" strike="noStrike" cap="none" spc="0">
                        <a:solidFill>
                          <a:schemeClr val="tx1"/>
                        </a:solidFill>
                        <a:effectLst/>
                        <a:latin typeface="Calibri" panose="020F0502020204030204" pitchFamily="34" charset="0"/>
                      </a:endParaRPr>
                    </a:p>
                  </a:txBody>
                  <a:tcPr marL="247371" marR="429280" marT="190285" marB="190285"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
                      <a:r>
                        <a:rPr lang="sv-SE" sz="2900" u="none" strike="noStrike" cap="none" spc="0">
                          <a:solidFill>
                            <a:schemeClr val="tx1"/>
                          </a:solidFill>
                          <a:effectLst/>
                        </a:rPr>
                        <a:t>1</a:t>
                      </a:r>
                      <a:endParaRPr lang="sv-SE" sz="2900" b="0" i="0" u="none" strike="noStrike" cap="none" spc="0">
                        <a:solidFill>
                          <a:schemeClr val="tx1"/>
                        </a:solidFill>
                        <a:effectLst/>
                        <a:latin typeface="Calibri" panose="020F0502020204030204" pitchFamily="34" charset="0"/>
                      </a:endParaRPr>
                    </a:p>
                  </a:txBody>
                  <a:tcPr marL="247371" marR="429280" marT="190285" marB="190285"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b"/>
                      <a:r>
                        <a:rPr lang="sv-SE" sz="2900" u="none" strike="noStrike" cap="none" spc="0">
                          <a:solidFill>
                            <a:schemeClr val="tx1"/>
                          </a:solidFill>
                          <a:effectLst/>
                        </a:rPr>
                        <a:t>0.69212</a:t>
                      </a:r>
                      <a:endParaRPr lang="sv-SE" sz="2900" b="0" i="0" u="none" strike="noStrike" cap="none" spc="0">
                        <a:solidFill>
                          <a:schemeClr val="tx1"/>
                        </a:solidFill>
                        <a:effectLst/>
                        <a:latin typeface="Calibri" panose="020F0502020204030204" pitchFamily="34" charset="0"/>
                      </a:endParaRPr>
                    </a:p>
                  </a:txBody>
                  <a:tcPr marL="247371" marR="429280" marT="190285" marB="190285" anchor="b">
                    <a:lnL w="6350" cap="flat" cmpd="sng" algn="ctr">
                      <a:noFill/>
                      <a:prstDash val="solid"/>
                    </a:lnL>
                    <a:lnR w="38100" cap="flat" cmpd="sng" algn="ctr">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63366293"/>
                  </a:ext>
                </a:extLst>
              </a:tr>
              <a:tr h="900684">
                <a:tc>
                  <a:txBody>
                    <a:bodyPr/>
                    <a:lstStyle/>
                    <a:p>
                      <a:pPr algn="l" fontAlgn="b"/>
                      <a:r>
                        <a:rPr lang="sv-SE" sz="2900" u="none" strike="noStrike" cap="none" spc="0">
                          <a:solidFill>
                            <a:schemeClr val="tx1"/>
                          </a:solidFill>
                          <a:effectLst/>
                        </a:rPr>
                        <a:t>MONK-3</a:t>
                      </a:r>
                      <a:endParaRPr lang="sv-SE" sz="2900" b="0" i="0" u="none" strike="noStrike" cap="none" spc="0">
                        <a:solidFill>
                          <a:schemeClr val="tx1"/>
                        </a:solidFill>
                        <a:effectLst/>
                        <a:latin typeface="Calibri" panose="020F0502020204030204" pitchFamily="34" charset="0"/>
                      </a:endParaRPr>
                    </a:p>
                  </a:txBody>
                  <a:tcPr marL="247371" marR="429280" marT="190285" marB="190285" anchor="b">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gn="r" fontAlgn="b"/>
                      <a:r>
                        <a:rPr lang="sv-SE" sz="2900" u="none" strike="noStrike" cap="none" spc="0">
                          <a:solidFill>
                            <a:schemeClr val="tx1"/>
                          </a:solidFill>
                          <a:effectLst/>
                        </a:rPr>
                        <a:t>1</a:t>
                      </a:r>
                      <a:endParaRPr lang="sv-SE" sz="2900" b="0" i="0" u="none" strike="noStrike" cap="none" spc="0">
                        <a:solidFill>
                          <a:schemeClr val="tx1"/>
                        </a:solidFill>
                        <a:effectLst/>
                        <a:latin typeface="Calibri" panose="020F0502020204030204" pitchFamily="34" charset="0"/>
                      </a:endParaRPr>
                    </a:p>
                  </a:txBody>
                  <a:tcPr marL="247371" marR="429280" marT="190285" marB="190285"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gn="l" fontAlgn="b"/>
                      <a:r>
                        <a:rPr lang="sv-SE" sz="2900" u="none" strike="noStrike" cap="none" spc="0">
                          <a:solidFill>
                            <a:schemeClr val="tx1"/>
                          </a:solidFill>
                          <a:effectLst/>
                        </a:rPr>
                        <a:t>0.94444</a:t>
                      </a:r>
                      <a:endParaRPr lang="sv-SE" sz="2900" b="0" i="0" u="none" strike="noStrike" cap="none" spc="0">
                        <a:solidFill>
                          <a:schemeClr val="tx1"/>
                        </a:solidFill>
                        <a:effectLst/>
                        <a:latin typeface="Calibri" panose="020F0502020204030204" pitchFamily="34" charset="0"/>
                      </a:endParaRPr>
                    </a:p>
                  </a:txBody>
                  <a:tcPr marL="247371" marR="429280" marT="190285" marB="190285" anchor="b">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883879381"/>
                  </a:ext>
                </a:extLst>
              </a:tr>
            </a:tbl>
          </a:graphicData>
        </a:graphic>
      </p:graphicFrame>
    </p:spTree>
    <p:extLst>
      <p:ext uri="{BB962C8B-B14F-4D97-AF65-F5344CB8AC3E}">
        <p14:creationId xmlns:p14="http://schemas.microsoft.com/office/powerpoint/2010/main" val="369683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C5FD29B-5C5E-4275-A36D-7480C5A802ED}"/>
              </a:ext>
            </a:extLst>
          </p:cNvPr>
          <p:cNvSpPr>
            <a:spLocks noGrp="1"/>
          </p:cNvSpPr>
          <p:nvPr>
            <p:ph type="title"/>
          </p:nvPr>
        </p:nvSpPr>
        <p:spPr/>
        <p:txBody>
          <a:bodyPr/>
          <a:lstStyle/>
          <a:p>
            <a:r>
              <a:rPr lang="en-US" dirty="0"/>
              <a:t>ASSIGNMENT 6</a:t>
            </a:r>
          </a:p>
        </p:txBody>
      </p:sp>
      <p:sp>
        <p:nvSpPr>
          <p:cNvPr id="3" name="Platshållare för innehåll 2">
            <a:extLst>
              <a:ext uri="{FF2B5EF4-FFF2-40B4-BE49-F238E27FC236}">
                <a16:creationId xmlns:a16="http://schemas.microsoft.com/office/drawing/2014/main" id="{D38CF46F-ABAA-4FD8-8997-564D583F764F}"/>
              </a:ext>
            </a:extLst>
          </p:cNvPr>
          <p:cNvSpPr>
            <a:spLocks noGrp="1"/>
          </p:cNvSpPr>
          <p:nvPr>
            <p:ph idx="1"/>
          </p:nvPr>
        </p:nvSpPr>
        <p:spPr/>
        <p:txBody>
          <a:bodyPr/>
          <a:lstStyle/>
          <a:p>
            <a:r>
              <a:rPr lang="en-US" dirty="0"/>
              <a:t>An increasingly complex tree will reduce the amount of bias of the model, as the biased parameter would affect the overall performance less.</a:t>
            </a:r>
          </a:p>
          <a:p>
            <a:r>
              <a:rPr lang="en-US" dirty="0"/>
              <a:t>However, a more complex tree may result in overfitting which can be shown as the amount of variance. Therefore, we have a trade-off between reducing bias or reducing variance. </a:t>
            </a:r>
          </a:p>
          <a:p>
            <a:r>
              <a:rPr lang="en-US" dirty="0"/>
              <a:t>By pruning, the complexity and dimensionality of the tree can be reduced by removing redundant tree nodes that do not affect performance. Meaning, that we can reduce variance by reducing complexity, while retaining low bias as the removed nodes are redundant.</a:t>
            </a:r>
          </a:p>
        </p:txBody>
      </p:sp>
    </p:spTree>
    <p:extLst>
      <p:ext uri="{BB962C8B-B14F-4D97-AF65-F5344CB8AC3E}">
        <p14:creationId xmlns:p14="http://schemas.microsoft.com/office/powerpoint/2010/main" val="279933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BBCAEE8-77C7-4BEE-B987-E5744B6A7CBC}"/>
              </a:ext>
            </a:extLst>
          </p:cNvPr>
          <p:cNvSpPr>
            <a:spLocks noGrp="1"/>
          </p:cNvSpPr>
          <p:nvPr>
            <p:ph type="title"/>
          </p:nvPr>
        </p:nvSpPr>
        <p:spPr>
          <a:xfrm>
            <a:off x="1097280" y="286603"/>
            <a:ext cx="10058400" cy="1450757"/>
          </a:xfrm>
        </p:spPr>
        <p:txBody>
          <a:bodyPr>
            <a:normAutofit/>
          </a:bodyPr>
          <a:lstStyle/>
          <a:p>
            <a:r>
              <a:rPr lang="en-US" dirty="0"/>
              <a:t>ASSIGNMENT 7                         MONK-1 </a:t>
            </a:r>
          </a:p>
        </p:txBody>
      </p:sp>
      <p:graphicFrame>
        <p:nvGraphicFramePr>
          <p:cNvPr id="7" name="Platshållare för innehåll 6">
            <a:extLst>
              <a:ext uri="{FF2B5EF4-FFF2-40B4-BE49-F238E27FC236}">
                <a16:creationId xmlns:a16="http://schemas.microsoft.com/office/drawing/2014/main" id="{E09A4F02-5668-4E8A-B3AB-C76E7B626C31}"/>
              </a:ext>
            </a:extLst>
          </p:cNvPr>
          <p:cNvGraphicFramePr>
            <a:graphicFrameLocks noGrp="1"/>
          </p:cNvGraphicFramePr>
          <p:nvPr>
            <p:ph idx="1"/>
            <p:extLst>
              <p:ext uri="{D42A27DB-BD31-4B8C-83A1-F6EECF244321}">
                <p14:modId xmlns:p14="http://schemas.microsoft.com/office/powerpoint/2010/main" val="4234042272"/>
              </p:ext>
            </p:extLst>
          </p:nvPr>
        </p:nvGraphicFramePr>
        <p:xfrm>
          <a:off x="214648" y="1952459"/>
          <a:ext cx="5351963" cy="4294120"/>
        </p:xfrm>
        <a:graphic>
          <a:graphicData uri="http://schemas.openxmlformats.org/drawingml/2006/table">
            <a:tbl>
              <a:tblPr firstRow="1" bandRow="1">
                <a:tableStyleId>{5C22544A-7EE6-4342-B048-85BDC9FD1C3A}</a:tableStyleId>
              </a:tblPr>
              <a:tblGrid>
                <a:gridCol w="1678321">
                  <a:extLst>
                    <a:ext uri="{9D8B030D-6E8A-4147-A177-3AD203B41FA5}">
                      <a16:colId xmlns:a16="http://schemas.microsoft.com/office/drawing/2014/main" val="2528499809"/>
                    </a:ext>
                  </a:extLst>
                </a:gridCol>
                <a:gridCol w="2197769">
                  <a:extLst>
                    <a:ext uri="{9D8B030D-6E8A-4147-A177-3AD203B41FA5}">
                      <a16:colId xmlns:a16="http://schemas.microsoft.com/office/drawing/2014/main" val="1735487910"/>
                    </a:ext>
                  </a:extLst>
                </a:gridCol>
                <a:gridCol w="1475873">
                  <a:extLst>
                    <a:ext uri="{9D8B030D-6E8A-4147-A177-3AD203B41FA5}">
                      <a16:colId xmlns:a16="http://schemas.microsoft.com/office/drawing/2014/main" val="2917252178"/>
                    </a:ext>
                  </a:extLst>
                </a:gridCol>
              </a:tblGrid>
              <a:tr h="536765">
                <a:tc>
                  <a:txBody>
                    <a:bodyPr/>
                    <a:lstStyle/>
                    <a:p>
                      <a:pPr algn="l" fontAlgn="b"/>
                      <a:r>
                        <a:rPr lang="sv-SE" sz="2800" b="0" i="0" u="none" strike="noStrike" dirty="0">
                          <a:solidFill>
                            <a:srgbClr val="000000"/>
                          </a:solidFill>
                          <a:effectLst/>
                          <a:latin typeface="Calibri" panose="020F0502020204030204" pitchFamily="34" charset="0"/>
                        </a:rPr>
                        <a:t> </a:t>
                      </a:r>
                      <a:r>
                        <a:rPr lang="sv-SE" sz="2800" b="0" i="0" u="none" strike="noStrike" dirty="0">
                          <a:solidFill>
                            <a:srgbClr val="000000"/>
                          </a:solidFill>
                          <a:effectLst/>
                          <a:latin typeface="+mn-lt"/>
                        </a:rPr>
                        <a:t>PRUNED</a:t>
                      </a:r>
                      <a:r>
                        <a:rPr lang="sv-SE" sz="2800" b="0" i="0" u="none" strike="noStrike" dirty="0">
                          <a:solidFill>
                            <a:srgbClr val="000000"/>
                          </a:solidFill>
                          <a:effectLst/>
                          <a:latin typeface="Calibri" panose="020F0502020204030204" pitchFamily="34" charset="0"/>
                        </a:rPr>
                        <a:t> </a:t>
                      </a:r>
                    </a:p>
                  </a:txBody>
                  <a:tcPr marL="7216" marR="7216" marT="7216" marB="0" anchor="b"/>
                </a:tc>
                <a:tc>
                  <a:txBody>
                    <a:bodyPr/>
                    <a:lstStyle/>
                    <a:p>
                      <a:pPr algn="l" fontAlgn="b"/>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1077503316"/>
                  </a:ext>
                </a:extLst>
              </a:tr>
              <a:tr h="536765">
                <a:tc>
                  <a:txBody>
                    <a:bodyPr/>
                    <a:lstStyle/>
                    <a:p>
                      <a:pPr algn="l" fontAlgn="b"/>
                      <a:r>
                        <a:rPr lang="sv-SE" sz="2800" u="none" strike="noStrike" dirty="0">
                          <a:effectLst/>
                        </a:rPr>
                        <a:t>FRACTION</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MEAN ERROR</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STDEV</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201970068"/>
                  </a:ext>
                </a:extLst>
              </a:tr>
              <a:tr h="536765">
                <a:tc>
                  <a:txBody>
                    <a:bodyPr/>
                    <a:lstStyle/>
                    <a:p>
                      <a:pPr algn="l" fontAlgn="b"/>
                      <a:r>
                        <a:rPr lang="sv-SE" sz="2800" u="none" strike="noStrike">
                          <a:effectLst/>
                        </a:rPr>
                        <a:t>0.3</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0.228</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0.041</a:t>
                      </a:r>
                      <a:endParaRPr lang="sv-SE" sz="2800" b="0" i="0" u="none" strike="noStrike">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4160563505"/>
                  </a:ext>
                </a:extLst>
              </a:tr>
              <a:tr h="536765">
                <a:tc>
                  <a:txBody>
                    <a:bodyPr/>
                    <a:lstStyle/>
                    <a:p>
                      <a:pPr algn="l" fontAlgn="b"/>
                      <a:r>
                        <a:rPr lang="sv-SE" sz="2800" u="none" strike="noStrike">
                          <a:effectLst/>
                        </a:rPr>
                        <a:t>0.4</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0.203</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0.0415</a:t>
                      </a:r>
                      <a:endParaRPr lang="sv-SE" sz="2800" b="0" i="0" u="none" strike="noStrike">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539880783"/>
                  </a:ext>
                </a:extLst>
              </a:tr>
              <a:tr h="536765">
                <a:tc>
                  <a:txBody>
                    <a:bodyPr/>
                    <a:lstStyle/>
                    <a:p>
                      <a:pPr algn="l" fontAlgn="b"/>
                      <a:r>
                        <a:rPr lang="sv-SE" sz="2800" u="none" strike="noStrike">
                          <a:effectLst/>
                        </a:rPr>
                        <a:t>0.5</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0.18</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0.04266</a:t>
                      </a:r>
                      <a:endParaRPr lang="sv-SE" sz="2800" b="0" i="0" u="none" strike="noStrike">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249488305"/>
                  </a:ext>
                </a:extLst>
              </a:tr>
              <a:tr h="536765">
                <a:tc>
                  <a:txBody>
                    <a:bodyPr/>
                    <a:lstStyle/>
                    <a:p>
                      <a:pPr algn="l" fontAlgn="b"/>
                      <a:r>
                        <a:rPr lang="sv-SE" sz="2800" u="none" strike="noStrike">
                          <a:effectLst/>
                        </a:rPr>
                        <a:t>0.6</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0.162</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0.04375</a:t>
                      </a:r>
                      <a:endParaRPr lang="sv-SE" sz="2800" b="0" i="0" u="none" strike="noStrike">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635171770"/>
                  </a:ext>
                </a:extLst>
              </a:tr>
              <a:tr h="536765">
                <a:tc>
                  <a:txBody>
                    <a:bodyPr/>
                    <a:lstStyle/>
                    <a:p>
                      <a:pPr algn="l" fontAlgn="b"/>
                      <a:r>
                        <a:rPr lang="sv-SE" sz="2800" u="none" strike="noStrike">
                          <a:effectLst/>
                        </a:rPr>
                        <a:t>0.7</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0.148</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0.0446</a:t>
                      </a:r>
                      <a:endParaRPr lang="sv-SE" sz="2800" b="0" i="0" u="none" strike="noStrike">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761077220"/>
                  </a:ext>
                </a:extLst>
              </a:tr>
              <a:tr h="536765">
                <a:tc>
                  <a:txBody>
                    <a:bodyPr/>
                    <a:lstStyle/>
                    <a:p>
                      <a:pPr algn="l" fontAlgn="b"/>
                      <a:r>
                        <a:rPr lang="sv-SE" sz="2800" u="none" strike="noStrike">
                          <a:effectLst/>
                        </a:rPr>
                        <a:t>0.8</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0.141</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0.045166</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188094658"/>
                  </a:ext>
                </a:extLst>
              </a:tr>
            </a:tbl>
          </a:graphicData>
        </a:graphic>
      </p:graphicFrame>
      <p:graphicFrame>
        <p:nvGraphicFramePr>
          <p:cNvPr id="4" name="Platshållare för innehåll 6">
            <a:extLst>
              <a:ext uri="{FF2B5EF4-FFF2-40B4-BE49-F238E27FC236}">
                <a16:creationId xmlns:a16="http://schemas.microsoft.com/office/drawing/2014/main" id="{1DA67D30-4233-43DF-AB20-61A7FE89D1E5}"/>
              </a:ext>
            </a:extLst>
          </p:cNvPr>
          <p:cNvGraphicFramePr>
            <a:graphicFrameLocks/>
          </p:cNvGraphicFramePr>
          <p:nvPr>
            <p:extLst>
              <p:ext uri="{D42A27DB-BD31-4B8C-83A1-F6EECF244321}">
                <p14:modId xmlns:p14="http://schemas.microsoft.com/office/powerpoint/2010/main" val="1419594271"/>
              </p:ext>
            </p:extLst>
          </p:nvPr>
        </p:nvGraphicFramePr>
        <p:xfrm>
          <a:off x="6096000" y="1957626"/>
          <a:ext cx="5881352" cy="4294118"/>
        </p:xfrm>
        <a:graphic>
          <a:graphicData uri="http://schemas.openxmlformats.org/drawingml/2006/table">
            <a:tbl>
              <a:tblPr firstRow="1" bandRow="1">
                <a:tableStyleId>{5C22544A-7EE6-4342-B048-85BDC9FD1C3A}</a:tableStyleId>
              </a:tblPr>
              <a:tblGrid>
                <a:gridCol w="2213811">
                  <a:extLst>
                    <a:ext uri="{9D8B030D-6E8A-4147-A177-3AD203B41FA5}">
                      <a16:colId xmlns:a16="http://schemas.microsoft.com/office/drawing/2014/main" val="2528499809"/>
                    </a:ext>
                  </a:extLst>
                </a:gridCol>
                <a:gridCol w="2037347">
                  <a:extLst>
                    <a:ext uri="{9D8B030D-6E8A-4147-A177-3AD203B41FA5}">
                      <a16:colId xmlns:a16="http://schemas.microsoft.com/office/drawing/2014/main" val="1735487910"/>
                    </a:ext>
                  </a:extLst>
                </a:gridCol>
                <a:gridCol w="1630194">
                  <a:extLst>
                    <a:ext uri="{9D8B030D-6E8A-4147-A177-3AD203B41FA5}">
                      <a16:colId xmlns:a16="http://schemas.microsoft.com/office/drawing/2014/main" val="2917252178"/>
                    </a:ext>
                  </a:extLst>
                </a:gridCol>
              </a:tblGrid>
              <a:tr h="499118">
                <a:tc>
                  <a:txBody>
                    <a:bodyPr/>
                    <a:lstStyle/>
                    <a:p>
                      <a:pPr algn="l" fontAlgn="b"/>
                      <a:r>
                        <a:rPr lang="sv-SE" sz="2800" b="0" i="0" u="none" strike="noStrike" dirty="0">
                          <a:solidFill>
                            <a:srgbClr val="000000"/>
                          </a:solidFill>
                          <a:effectLst/>
                          <a:latin typeface="Calibri" panose="020F0502020204030204" pitchFamily="34" charset="0"/>
                        </a:rPr>
                        <a:t> NON-PRUNED </a:t>
                      </a:r>
                    </a:p>
                  </a:txBody>
                  <a:tcPr marL="7216" marR="7216" marT="7216" marB="0" anchor="b"/>
                </a:tc>
                <a:tc>
                  <a:txBody>
                    <a:bodyPr/>
                    <a:lstStyle/>
                    <a:p>
                      <a:pPr algn="l" fontAlgn="b"/>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1077503316"/>
                  </a:ext>
                </a:extLst>
              </a:tr>
              <a:tr h="800292">
                <a:tc>
                  <a:txBody>
                    <a:bodyPr/>
                    <a:lstStyle/>
                    <a:p>
                      <a:pPr algn="l" fontAlgn="b"/>
                      <a:r>
                        <a:rPr lang="sv-SE" sz="2800" u="none" strike="noStrike" dirty="0">
                          <a:effectLst/>
                        </a:rPr>
                        <a:t>FRACTION</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a:effectLst/>
                        </a:rPr>
                        <a:t>MEAN ERROR</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STDEV</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201970068"/>
                  </a:ext>
                </a:extLst>
              </a:tr>
              <a:tr h="499118">
                <a:tc>
                  <a:txBody>
                    <a:bodyPr/>
                    <a:lstStyle/>
                    <a:p>
                      <a:pPr algn="l" fontAlgn="b"/>
                      <a:r>
                        <a:rPr lang="sv-SE" sz="2800" u="none" strike="noStrike">
                          <a:effectLst/>
                        </a:rPr>
                        <a:t>0.3</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0.265</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0.067</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4160563505"/>
                  </a:ext>
                </a:extLst>
              </a:tr>
              <a:tr h="499118">
                <a:tc>
                  <a:txBody>
                    <a:bodyPr/>
                    <a:lstStyle/>
                    <a:p>
                      <a:pPr algn="l" fontAlgn="b"/>
                      <a:r>
                        <a:rPr lang="sv-SE" sz="2800" u="none" strike="noStrike">
                          <a:effectLst/>
                        </a:rPr>
                        <a:t>0.4</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0.234</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0.0705</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539880783"/>
                  </a:ext>
                </a:extLst>
              </a:tr>
              <a:tr h="499118">
                <a:tc>
                  <a:txBody>
                    <a:bodyPr/>
                    <a:lstStyle/>
                    <a:p>
                      <a:pPr algn="l" fontAlgn="b"/>
                      <a:r>
                        <a:rPr lang="sv-SE" sz="2800" u="none" strike="noStrike">
                          <a:effectLst/>
                        </a:rPr>
                        <a:t>0.5</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0.206</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0.073</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249488305"/>
                  </a:ext>
                </a:extLst>
              </a:tr>
              <a:tr h="499118">
                <a:tc>
                  <a:txBody>
                    <a:bodyPr/>
                    <a:lstStyle/>
                    <a:p>
                      <a:pPr algn="l" fontAlgn="b"/>
                      <a:r>
                        <a:rPr lang="sv-SE" sz="2800" u="none" strike="noStrike">
                          <a:effectLst/>
                        </a:rPr>
                        <a:t>0.6</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0.187</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0.075</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635171770"/>
                  </a:ext>
                </a:extLst>
              </a:tr>
              <a:tr h="499118">
                <a:tc>
                  <a:txBody>
                    <a:bodyPr/>
                    <a:lstStyle/>
                    <a:p>
                      <a:pPr algn="l" fontAlgn="b"/>
                      <a:r>
                        <a:rPr lang="sv-SE" sz="2800" u="none" strike="noStrike">
                          <a:effectLst/>
                        </a:rPr>
                        <a:t>0.7</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0.173</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0.0772</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761077220"/>
                  </a:ext>
                </a:extLst>
              </a:tr>
              <a:tr h="499118">
                <a:tc>
                  <a:txBody>
                    <a:bodyPr/>
                    <a:lstStyle/>
                    <a:p>
                      <a:pPr algn="l" fontAlgn="b"/>
                      <a:r>
                        <a:rPr lang="sv-SE" sz="2800" u="none" strike="noStrike">
                          <a:effectLst/>
                        </a:rPr>
                        <a:t>0.8</a:t>
                      </a:r>
                      <a:endParaRPr lang="sv-SE" sz="2800" b="0" i="0" u="none" strike="noStrike">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0.169</a:t>
                      </a:r>
                      <a:endParaRPr lang="sv-SE" sz="2800" b="0" i="0" u="none" strike="noStrike" dirty="0">
                        <a:solidFill>
                          <a:srgbClr val="000000"/>
                        </a:solidFill>
                        <a:effectLst/>
                        <a:latin typeface="Calibri" panose="020F0502020204030204" pitchFamily="34" charset="0"/>
                      </a:endParaRPr>
                    </a:p>
                  </a:txBody>
                  <a:tcPr marL="7216" marR="7216" marT="7216" marB="0" anchor="b"/>
                </a:tc>
                <a:tc>
                  <a:txBody>
                    <a:bodyPr/>
                    <a:lstStyle/>
                    <a:p>
                      <a:pPr algn="l" fontAlgn="b"/>
                      <a:r>
                        <a:rPr lang="sv-SE" sz="2800" u="none" strike="noStrike" dirty="0">
                          <a:effectLst/>
                        </a:rPr>
                        <a:t>0.0796667</a:t>
                      </a:r>
                      <a:endParaRPr lang="sv-SE" sz="2800" b="0" i="0" u="none" strike="noStrike" dirty="0">
                        <a:solidFill>
                          <a:srgbClr val="000000"/>
                        </a:solidFill>
                        <a:effectLst/>
                        <a:latin typeface="Calibri" panose="020F0502020204030204" pitchFamily="34" charset="0"/>
                      </a:endParaRPr>
                    </a:p>
                  </a:txBody>
                  <a:tcPr marL="7216" marR="7216" marT="7216" marB="0" anchor="b"/>
                </a:tc>
                <a:extLst>
                  <a:ext uri="{0D108BD9-81ED-4DB2-BD59-A6C34878D82A}">
                    <a16:rowId xmlns:a16="http://schemas.microsoft.com/office/drawing/2014/main" val="3188094658"/>
                  </a:ext>
                </a:extLst>
              </a:tr>
            </a:tbl>
          </a:graphicData>
        </a:graphic>
      </p:graphicFrame>
    </p:spTree>
    <p:extLst>
      <p:ext uri="{BB962C8B-B14F-4D97-AF65-F5344CB8AC3E}">
        <p14:creationId xmlns:p14="http://schemas.microsoft.com/office/powerpoint/2010/main" val="132967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C935D35C-FDB5-479F-A5E0-EC71B27A7D5E}"/>
              </a:ext>
            </a:extLst>
          </p:cNvPr>
          <p:cNvSpPr>
            <a:spLocks noGrp="1"/>
          </p:cNvSpPr>
          <p:nvPr>
            <p:ph type="title"/>
          </p:nvPr>
        </p:nvSpPr>
        <p:spPr>
          <a:xfrm>
            <a:off x="8141110" y="639097"/>
            <a:ext cx="3746090" cy="3686015"/>
          </a:xfrm>
        </p:spPr>
        <p:txBody>
          <a:bodyPr vert="horz" lIns="91440" tIns="45720" rIns="91440" bIns="45720" rtlCol="0" anchor="b">
            <a:normAutofit/>
          </a:bodyPr>
          <a:lstStyle/>
          <a:p>
            <a:r>
              <a:rPr lang="en-US" sz="4600" dirty="0">
                <a:solidFill>
                  <a:schemeClr val="tx1">
                    <a:lumMod val="85000"/>
                    <a:lumOff val="15000"/>
                  </a:schemeClr>
                </a:solidFill>
              </a:rPr>
              <a:t>ASSIGNMENT 7                         MONK-1 </a:t>
            </a:r>
          </a:p>
        </p:txBody>
      </p:sp>
      <p:pic>
        <p:nvPicPr>
          <p:cNvPr id="6" name="Platshållare för innehåll 5">
            <a:extLst>
              <a:ext uri="{FF2B5EF4-FFF2-40B4-BE49-F238E27FC236}">
                <a16:creationId xmlns:a16="http://schemas.microsoft.com/office/drawing/2014/main" id="{37B67FB5-64CC-48A9-B026-4193411DD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670" y="640081"/>
            <a:ext cx="6738875" cy="5054156"/>
          </a:xfrm>
          <a:prstGeom prst="rect">
            <a:avLst/>
          </a:prstGeom>
        </p:spPr>
      </p:pic>
      <p:cxnSp>
        <p:nvCxnSpPr>
          <p:cNvPr id="39" name="Straight Connector 3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1595752"/>
      </p:ext>
    </p:extLst>
  </p:cSld>
  <p:clrMapOvr>
    <a:masterClrMapping/>
  </p:clrMapOvr>
</p:sld>
</file>

<file path=ppt/theme/theme1.xml><?xml version="1.0" encoding="utf-8"?>
<a:theme xmlns:a="http://schemas.openxmlformats.org/drawingml/2006/main" name="Återblick">
  <a:themeElements>
    <a:clrScheme name="Åter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Åter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Åter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123</TotalTime>
  <Words>523</Words>
  <Application>Microsoft Office PowerPoint</Application>
  <PresentationFormat>Bredbild</PresentationFormat>
  <Paragraphs>164</Paragraphs>
  <Slides>11</Slides>
  <Notes>0</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11</vt:i4>
      </vt:variant>
    </vt:vector>
  </HeadingPairs>
  <TitlesOfParts>
    <vt:vector size="16" baseType="lpstr">
      <vt:lpstr>Arial</vt:lpstr>
      <vt:lpstr>Calibri</vt:lpstr>
      <vt:lpstr>Calibri Light</vt:lpstr>
      <vt:lpstr>Cambria Math</vt:lpstr>
      <vt:lpstr>Återblick</vt:lpstr>
      <vt:lpstr>Lab 1</vt:lpstr>
      <vt:lpstr>ASSIGNMENT 1</vt:lpstr>
      <vt:lpstr>ASSIGNMENT 2</vt:lpstr>
      <vt:lpstr>ASSIGNMENT 3</vt:lpstr>
      <vt:lpstr>ASSIGNMENT 4</vt:lpstr>
      <vt:lpstr>ASSIGNMENT 5</vt:lpstr>
      <vt:lpstr>ASSIGNMENT 6</vt:lpstr>
      <vt:lpstr>ASSIGNMENT 7                         MONK-1 </vt:lpstr>
      <vt:lpstr>ASSIGNMENT 7                         MONK-1 </vt:lpstr>
      <vt:lpstr>ASSIGNMENT 7                         MONK-3 </vt:lpstr>
      <vt:lpstr>ASSIGNMENT 7                         MONK-3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Mervan Kaya</dc:creator>
  <cp:lastModifiedBy>Mervan Kaya</cp:lastModifiedBy>
  <cp:revision>4</cp:revision>
  <dcterms:created xsi:type="dcterms:W3CDTF">2022-02-03T21:09:46Z</dcterms:created>
  <dcterms:modified xsi:type="dcterms:W3CDTF">2022-02-04T13:44:52Z</dcterms:modified>
</cp:coreProperties>
</file>