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58" r:id="rId6"/>
    <p:sldId id="265" r:id="rId7"/>
    <p:sldId id="259" r:id="rId8"/>
    <p:sldId id="262" r:id="rId9"/>
    <p:sldId id="260" r:id="rId10"/>
    <p:sldId id="261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190BAC-228B-45D6-A9F8-96DFA846AAD2}" v="8" dt="2022-10-06T18:14:44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0" d="100"/>
          <a:sy n="120" d="100"/>
        </p:scale>
        <p:origin x="174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van Kaya" userId="542adec73d879d66" providerId="LiveId" clId="{DF190BAC-228B-45D6-A9F8-96DFA846AAD2}"/>
    <pc:docChg chg="addSld modSld">
      <pc:chgData name="Mervan Kaya" userId="542adec73d879d66" providerId="LiveId" clId="{DF190BAC-228B-45D6-A9F8-96DFA846AAD2}" dt="2022-10-06T18:14:44.106" v="139"/>
      <pc:docMkLst>
        <pc:docMk/>
      </pc:docMkLst>
      <pc:sldChg chg="modSp mod">
        <pc:chgData name="Mervan Kaya" userId="542adec73d879d66" providerId="LiveId" clId="{DF190BAC-228B-45D6-A9F8-96DFA846AAD2}" dt="2022-10-06T18:13:57.245" v="66" actId="1076"/>
        <pc:sldMkLst>
          <pc:docMk/>
          <pc:sldMk cId="4234046726" sldId="258"/>
        </pc:sldMkLst>
        <pc:spChg chg="mod">
          <ac:chgData name="Mervan Kaya" userId="542adec73d879d66" providerId="LiveId" clId="{DF190BAC-228B-45D6-A9F8-96DFA846AAD2}" dt="2022-10-06T18:13:57.245" v="66" actId="1076"/>
          <ac:spMkLst>
            <pc:docMk/>
            <pc:sldMk cId="4234046726" sldId="258"/>
            <ac:spMk id="5" creationId="{49A0FB65-EACB-4068-942C-8DAE99219A30}"/>
          </ac:spMkLst>
        </pc:spChg>
        <pc:picChg chg="mod">
          <ac:chgData name="Mervan Kaya" userId="542adec73d879d66" providerId="LiveId" clId="{DF190BAC-228B-45D6-A9F8-96DFA846AAD2}" dt="2022-10-06T18:13:53.043" v="64" actId="1076"/>
          <ac:picMkLst>
            <pc:docMk/>
            <pc:sldMk cId="4234046726" sldId="258"/>
            <ac:picMk id="2054" creationId="{4BEF181D-D6F9-4244-B997-DD1D3626B611}"/>
          </ac:picMkLst>
        </pc:picChg>
        <pc:picChg chg="mod">
          <ac:chgData name="Mervan Kaya" userId="542adec73d879d66" providerId="LiveId" clId="{DF190BAC-228B-45D6-A9F8-96DFA846AAD2}" dt="2022-10-06T18:13:54.902" v="65" actId="1076"/>
          <ac:picMkLst>
            <pc:docMk/>
            <pc:sldMk cId="4234046726" sldId="258"/>
            <ac:picMk id="2056" creationId="{8F07D342-2669-4C57-AD0F-99474D1C96F0}"/>
          </ac:picMkLst>
        </pc:picChg>
      </pc:sldChg>
      <pc:sldChg chg="addSp delSp modSp new mod">
        <pc:chgData name="Mervan Kaya" userId="542adec73d879d66" providerId="LiveId" clId="{DF190BAC-228B-45D6-A9F8-96DFA846AAD2}" dt="2022-10-06T18:11:11.647" v="21" actId="732"/>
        <pc:sldMkLst>
          <pc:docMk/>
          <pc:sldMk cId="1689022047" sldId="263"/>
        </pc:sldMkLst>
        <pc:spChg chg="mod">
          <ac:chgData name="Mervan Kaya" userId="542adec73d879d66" providerId="LiveId" clId="{DF190BAC-228B-45D6-A9F8-96DFA846AAD2}" dt="2022-10-06T18:10:43.432" v="20" actId="20577"/>
          <ac:spMkLst>
            <pc:docMk/>
            <pc:sldMk cId="1689022047" sldId="263"/>
            <ac:spMk id="2" creationId="{F16DD438-89D8-30DD-41E9-D5422A3E15FD}"/>
          </ac:spMkLst>
        </pc:spChg>
        <pc:spChg chg="del">
          <ac:chgData name="Mervan Kaya" userId="542adec73d879d66" providerId="LiveId" clId="{DF190BAC-228B-45D6-A9F8-96DFA846AAD2}" dt="2022-10-06T18:10:30.644" v="1"/>
          <ac:spMkLst>
            <pc:docMk/>
            <pc:sldMk cId="1689022047" sldId="263"/>
            <ac:spMk id="3" creationId="{320E01CA-128A-DCFB-C154-1D79C9085D42}"/>
          </ac:spMkLst>
        </pc:spChg>
        <pc:picChg chg="add mod">
          <ac:chgData name="Mervan Kaya" userId="542adec73d879d66" providerId="LiveId" clId="{DF190BAC-228B-45D6-A9F8-96DFA846AAD2}" dt="2022-10-06T18:11:11.647" v="21" actId="732"/>
          <ac:picMkLst>
            <pc:docMk/>
            <pc:sldMk cId="1689022047" sldId="263"/>
            <ac:picMk id="1026" creationId="{EBDA487A-90CF-3702-DD49-D894CE9169C9}"/>
          </ac:picMkLst>
        </pc:picChg>
      </pc:sldChg>
      <pc:sldChg chg="addSp delSp modSp new mod">
        <pc:chgData name="Mervan Kaya" userId="542adec73d879d66" providerId="LiveId" clId="{DF190BAC-228B-45D6-A9F8-96DFA846AAD2}" dt="2022-10-06T18:13:21.134" v="62" actId="732"/>
        <pc:sldMkLst>
          <pc:docMk/>
          <pc:sldMk cId="3226553445" sldId="264"/>
        </pc:sldMkLst>
        <pc:spChg chg="mod">
          <ac:chgData name="Mervan Kaya" userId="542adec73d879d66" providerId="LiveId" clId="{DF190BAC-228B-45D6-A9F8-96DFA846AAD2}" dt="2022-10-06T18:13:06.455" v="59" actId="20577"/>
          <ac:spMkLst>
            <pc:docMk/>
            <pc:sldMk cId="3226553445" sldId="264"/>
            <ac:spMk id="2" creationId="{04777820-8977-016B-16DD-6E799A68C0DE}"/>
          </ac:spMkLst>
        </pc:spChg>
        <pc:spChg chg="del">
          <ac:chgData name="Mervan Kaya" userId="542adec73d879d66" providerId="LiveId" clId="{DF190BAC-228B-45D6-A9F8-96DFA846AAD2}" dt="2022-10-06T18:13:07.743" v="60"/>
          <ac:spMkLst>
            <pc:docMk/>
            <pc:sldMk cId="3226553445" sldId="264"/>
            <ac:spMk id="3" creationId="{BA4E149C-C76F-778A-DBF3-DC7B51502EDE}"/>
          </ac:spMkLst>
        </pc:spChg>
        <pc:picChg chg="add mod">
          <ac:chgData name="Mervan Kaya" userId="542adec73d879d66" providerId="LiveId" clId="{DF190BAC-228B-45D6-A9F8-96DFA846AAD2}" dt="2022-10-06T18:13:21.134" v="62" actId="732"/>
          <ac:picMkLst>
            <pc:docMk/>
            <pc:sldMk cId="3226553445" sldId="264"/>
            <ac:picMk id="2050" creationId="{680F0983-47CE-5DC1-3CB4-C2DE6654389F}"/>
          </ac:picMkLst>
        </pc:picChg>
      </pc:sldChg>
      <pc:sldChg chg="addSp delSp modSp new mod">
        <pc:chgData name="Mervan Kaya" userId="542adec73d879d66" providerId="LiveId" clId="{DF190BAC-228B-45D6-A9F8-96DFA846AAD2}" dt="2022-10-06T18:14:44.106" v="139"/>
        <pc:sldMkLst>
          <pc:docMk/>
          <pc:sldMk cId="2178089394" sldId="265"/>
        </pc:sldMkLst>
        <pc:spChg chg="mod">
          <ac:chgData name="Mervan Kaya" userId="542adec73d879d66" providerId="LiveId" clId="{DF190BAC-228B-45D6-A9F8-96DFA846AAD2}" dt="2022-10-06T18:14:43.175" v="138" actId="14100"/>
          <ac:spMkLst>
            <pc:docMk/>
            <pc:sldMk cId="2178089394" sldId="265"/>
            <ac:spMk id="2" creationId="{9895C309-2A7A-7AC9-18EE-3A86F9557D15}"/>
          </ac:spMkLst>
        </pc:spChg>
        <pc:spChg chg="del">
          <ac:chgData name="Mervan Kaya" userId="542adec73d879d66" providerId="LiveId" clId="{DF190BAC-228B-45D6-A9F8-96DFA846AAD2}" dt="2022-10-06T18:14:44.106" v="139"/>
          <ac:spMkLst>
            <pc:docMk/>
            <pc:sldMk cId="2178089394" sldId="265"/>
            <ac:spMk id="3" creationId="{9DF27AED-8C41-43AB-33B4-52A26DF9B211}"/>
          </ac:spMkLst>
        </pc:spChg>
        <pc:picChg chg="add mod">
          <ac:chgData name="Mervan Kaya" userId="542adec73d879d66" providerId="LiveId" clId="{DF190BAC-228B-45D6-A9F8-96DFA846AAD2}" dt="2022-10-06T18:14:44.106" v="139"/>
          <ac:picMkLst>
            <pc:docMk/>
            <pc:sldMk cId="2178089394" sldId="265"/>
            <ac:picMk id="3074" creationId="{41D619BA-FC20-0CAC-8129-6C75D379BCFD}"/>
          </ac:picMkLst>
        </pc:picChg>
      </pc:sldChg>
    </pc:docChg>
  </pc:docChgLst>
  <pc:docChgLst>
    <pc:chgData name="Mervan Kaya" userId="542adec73d879d66" providerId="LiveId" clId="{55D9B444-4723-49FF-8B1E-7EC88F3B6DCE}"/>
    <pc:docChg chg="custSel modSld">
      <pc:chgData name="Mervan Kaya" userId="542adec73d879d66" providerId="LiveId" clId="{55D9B444-4723-49FF-8B1E-7EC88F3B6DCE}" dt="2022-02-25T13:16:07.703" v="849" actId="20577"/>
      <pc:docMkLst>
        <pc:docMk/>
      </pc:docMkLst>
      <pc:sldChg chg="modSp mod">
        <pc:chgData name="Mervan Kaya" userId="542adec73d879d66" providerId="LiveId" clId="{55D9B444-4723-49FF-8B1E-7EC88F3B6DCE}" dt="2022-02-25T13:16:07.703" v="849" actId="20577"/>
        <pc:sldMkLst>
          <pc:docMk/>
          <pc:sldMk cId="4234046726" sldId="258"/>
        </pc:sldMkLst>
        <pc:spChg chg="mod">
          <ac:chgData name="Mervan Kaya" userId="542adec73d879d66" providerId="LiveId" clId="{55D9B444-4723-49FF-8B1E-7EC88F3B6DCE}" dt="2022-02-25T13:16:07.703" v="849" actId="20577"/>
          <ac:spMkLst>
            <pc:docMk/>
            <pc:sldMk cId="4234046726" sldId="258"/>
            <ac:spMk id="4" creationId="{58E4D8C5-ABFB-41A3-B8A9-50B8580EB8E0}"/>
          </ac:spMkLst>
        </pc:spChg>
      </pc:sldChg>
      <pc:sldChg chg="addSp delSp modSp mod">
        <pc:chgData name="Mervan Kaya" userId="542adec73d879d66" providerId="LiveId" clId="{55D9B444-4723-49FF-8B1E-7EC88F3B6DCE}" dt="2022-02-25T12:04:50.794" v="96" actId="14100"/>
        <pc:sldMkLst>
          <pc:docMk/>
          <pc:sldMk cId="2709007381" sldId="260"/>
        </pc:sldMkLst>
        <pc:spChg chg="del mod">
          <ac:chgData name="Mervan Kaya" userId="542adec73d879d66" providerId="LiveId" clId="{55D9B444-4723-49FF-8B1E-7EC88F3B6DCE}" dt="2022-02-25T12:02:54.289" v="49"/>
          <ac:spMkLst>
            <pc:docMk/>
            <pc:sldMk cId="2709007381" sldId="260"/>
            <ac:spMk id="3" creationId="{0620ED03-FA88-4E3D-836B-D3FDA500FD00}"/>
          </ac:spMkLst>
        </pc:spChg>
        <pc:picChg chg="add mod">
          <ac:chgData name="Mervan Kaya" userId="542adec73d879d66" providerId="LiveId" clId="{55D9B444-4723-49FF-8B1E-7EC88F3B6DCE}" dt="2022-02-25T12:04:01.795" v="79" actId="1076"/>
          <ac:picMkLst>
            <pc:docMk/>
            <pc:sldMk cId="2709007381" sldId="260"/>
            <ac:picMk id="5122" creationId="{924CEB4E-6191-449B-8B78-63E26637CAC9}"/>
          </ac:picMkLst>
        </pc:picChg>
        <pc:picChg chg="add del mod">
          <ac:chgData name="Mervan Kaya" userId="542adec73d879d66" providerId="LiveId" clId="{55D9B444-4723-49FF-8B1E-7EC88F3B6DCE}" dt="2022-02-25T12:03:16.533" v="57"/>
          <ac:picMkLst>
            <pc:docMk/>
            <pc:sldMk cId="2709007381" sldId="260"/>
            <ac:picMk id="5124" creationId="{FBFCEFBF-C198-48A9-BFBC-7AE9379162E8}"/>
          </ac:picMkLst>
        </pc:picChg>
        <pc:picChg chg="add mod">
          <ac:chgData name="Mervan Kaya" userId="542adec73d879d66" providerId="LiveId" clId="{55D9B444-4723-49FF-8B1E-7EC88F3B6DCE}" dt="2022-02-25T12:04:06.730" v="82" actId="14100"/>
          <ac:picMkLst>
            <pc:docMk/>
            <pc:sldMk cId="2709007381" sldId="260"/>
            <ac:picMk id="5126" creationId="{A561D973-2B03-46DD-8672-9FAD8C66B01F}"/>
          </ac:picMkLst>
        </pc:picChg>
        <pc:picChg chg="add mod">
          <ac:chgData name="Mervan Kaya" userId="542adec73d879d66" providerId="LiveId" clId="{55D9B444-4723-49FF-8B1E-7EC88F3B6DCE}" dt="2022-02-25T12:04:13.268" v="86" actId="1076"/>
          <ac:picMkLst>
            <pc:docMk/>
            <pc:sldMk cId="2709007381" sldId="260"/>
            <ac:picMk id="5128" creationId="{123EE60B-27E8-4D91-A8B7-04F033FEA769}"/>
          </ac:picMkLst>
        </pc:picChg>
        <pc:picChg chg="add mod">
          <ac:chgData name="Mervan Kaya" userId="542adec73d879d66" providerId="LiveId" clId="{55D9B444-4723-49FF-8B1E-7EC88F3B6DCE}" dt="2022-02-25T12:04:20.091" v="89" actId="14100"/>
          <ac:picMkLst>
            <pc:docMk/>
            <pc:sldMk cId="2709007381" sldId="260"/>
            <ac:picMk id="5130" creationId="{E199CB4C-4BAE-405C-A0E3-7B5BCBDC2ED7}"/>
          </ac:picMkLst>
        </pc:picChg>
        <pc:picChg chg="add mod">
          <ac:chgData name="Mervan Kaya" userId="542adec73d879d66" providerId="LiveId" clId="{55D9B444-4723-49FF-8B1E-7EC88F3B6DCE}" dt="2022-02-25T12:04:36.144" v="92" actId="1076"/>
          <ac:picMkLst>
            <pc:docMk/>
            <pc:sldMk cId="2709007381" sldId="260"/>
            <ac:picMk id="5132" creationId="{4318D0C4-5DDD-4604-A082-CFDC66C5BE44}"/>
          </ac:picMkLst>
        </pc:picChg>
        <pc:picChg chg="add mod">
          <ac:chgData name="Mervan Kaya" userId="542adec73d879d66" providerId="LiveId" clId="{55D9B444-4723-49FF-8B1E-7EC88F3B6DCE}" dt="2022-02-25T12:04:50.794" v="96" actId="14100"/>
          <ac:picMkLst>
            <pc:docMk/>
            <pc:sldMk cId="2709007381" sldId="260"/>
            <ac:picMk id="5134" creationId="{688F8676-8FF2-45DE-9349-683B55BF3F2E}"/>
          </ac:picMkLst>
        </pc:picChg>
      </pc:sldChg>
      <pc:sldChg chg="modSp mod">
        <pc:chgData name="Mervan Kaya" userId="542adec73d879d66" providerId="LiveId" clId="{55D9B444-4723-49FF-8B1E-7EC88F3B6DCE}" dt="2022-02-25T12:10:51.532" v="848" actId="20577"/>
        <pc:sldMkLst>
          <pc:docMk/>
          <pc:sldMk cId="1084925741" sldId="261"/>
        </pc:sldMkLst>
        <pc:spChg chg="mod">
          <ac:chgData name="Mervan Kaya" userId="542adec73d879d66" providerId="LiveId" clId="{55D9B444-4723-49FF-8B1E-7EC88F3B6DCE}" dt="2022-02-25T12:10:51.532" v="848" actId="20577"/>
          <ac:spMkLst>
            <pc:docMk/>
            <pc:sldMk cId="1084925741" sldId="261"/>
            <ac:spMk id="3" creationId="{31B4A449-59DF-4779-9BA6-BF71221D4770}"/>
          </ac:spMkLst>
        </pc:spChg>
      </pc:sldChg>
      <pc:sldChg chg="addSp delSp modSp mod">
        <pc:chgData name="Mervan Kaya" userId="542adec73d879d66" providerId="LiveId" clId="{55D9B444-4723-49FF-8B1E-7EC88F3B6DCE}" dt="2022-02-25T11:52:58.379" v="47" actId="1076"/>
        <pc:sldMkLst>
          <pc:docMk/>
          <pc:sldMk cId="1012383910" sldId="262"/>
        </pc:sldMkLst>
        <pc:spChg chg="del mod">
          <ac:chgData name="Mervan Kaya" userId="542adec73d879d66" providerId="LiveId" clId="{55D9B444-4723-49FF-8B1E-7EC88F3B6DCE}" dt="2022-02-25T11:49:30.448" v="1"/>
          <ac:spMkLst>
            <pc:docMk/>
            <pc:sldMk cId="1012383910" sldId="262"/>
            <ac:spMk id="3" creationId="{9D358FEC-2652-4256-8C15-46CCBD0761BB}"/>
          </ac:spMkLst>
        </pc:spChg>
        <pc:picChg chg="add mod">
          <ac:chgData name="Mervan Kaya" userId="542adec73d879d66" providerId="LiveId" clId="{55D9B444-4723-49FF-8B1E-7EC88F3B6DCE}" dt="2022-02-25T11:50:55.972" v="20" actId="1076"/>
          <ac:picMkLst>
            <pc:docMk/>
            <pc:sldMk cId="1012383910" sldId="262"/>
            <ac:picMk id="4098" creationId="{13BB05D2-4D10-4416-95AD-E1A34A40DB49}"/>
          </ac:picMkLst>
        </pc:picChg>
        <pc:picChg chg="add mod">
          <ac:chgData name="Mervan Kaya" userId="542adec73d879d66" providerId="LiveId" clId="{55D9B444-4723-49FF-8B1E-7EC88F3B6DCE}" dt="2022-02-25T11:51:06.427" v="23" actId="1076"/>
          <ac:picMkLst>
            <pc:docMk/>
            <pc:sldMk cId="1012383910" sldId="262"/>
            <ac:picMk id="4100" creationId="{3918C802-3D54-4C2F-A6B3-795A1B8240EA}"/>
          </ac:picMkLst>
        </pc:picChg>
        <pc:picChg chg="add mod">
          <ac:chgData name="Mervan Kaya" userId="542adec73d879d66" providerId="LiveId" clId="{55D9B444-4723-49FF-8B1E-7EC88F3B6DCE}" dt="2022-02-25T11:51:04.608" v="22" actId="1076"/>
          <ac:picMkLst>
            <pc:docMk/>
            <pc:sldMk cId="1012383910" sldId="262"/>
            <ac:picMk id="4102" creationId="{524F7B82-7EF1-43E5-9FBD-415EA138575F}"/>
          </ac:picMkLst>
        </pc:picChg>
        <pc:picChg chg="add mod">
          <ac:chgData name="Mervan Kaya" userId="542adec73d879d66" providerId="LiveId" clId="{55D9B444-4723-49FF-8B1E-7EC88F3B6DCE}" dt="2022-02-25T11:51:40.008" v="28" actId="1076"/>
          <ac:picMkLst>
            <pc:docMk/>
            <pc:sldMk cId="1012383910" sldId="262"/>
            <ac:picMk id="4104" creationId="{38D06B59-AD1A-4B19-8CD8-43342E224F7A}"/>
          </ac:picMkLst>
        </pc:picChg>
        <pc:picChg chg="add mod">
          <ac:chgData name="Mervan Kaya" userId="542adec73d879d66" providerId="LiveId" clId="{55D9B444-4723-49FF-8B1E-7EC88F3B6DCE}" dt="2022-02-25T11:52:58.379" v="47" actId="1076"/>
          <ac:picMkLst>
            <pc:docMk/>
            <pc:sldMk cId="1012383910" sldId="262"/>
            <ac:picMk id="4106" creationId="{6FA8B3A0-E728-44DA-914A-E5A13238B661}"/>
          </ac:picMkLst>
        </pc:picChg>
        <pc:picChg chg="add mod">
          <ac:chgData name="Mervan Kaya" userId="542adec73d879d66" providerId="LiveId" clId="{55D9B444-4723-49FF-8B1E-7EC88F3B6DCE}" dt="2022-02-25T11:52:56.249" v="46" actId="1076"/>
          <ac:picMkLst>
            <pc:docMk/>
            <pc:sldMk cId="1012383910" sldId="262"/>
            <ac:picMk id="4108" creationId="{C8485D0E-B284-4197-B5C7-BF1D5854FA5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E53FFF8-DC9A-46E8-9F6F-AFD338354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92B61D8-6FC4-4718-BE1C-586019707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7C1B38A-91B7-4851-A614-567D045F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2070-715A-45EB-B15B-FB50776C5BE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700C62F-0C36-441A-A1FF-CEB3E70E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7960FA5-A742-439F-AB57-7AF23CB3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5527-0BFD-4997-A4A9-2570AB52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4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69AB0AC-FAD7-4EC3-9BBC-BD535438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EA3C839-FB41-4FD5-96D6-A5458F07A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923E02E-5CA2-48F0-9E3B-BECEEF89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2070-715A-45EB-B15B-FB50776C5BE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C69B399-6B8D-49B8-AC64-F8EB3BB8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68DB659-F1AA-4168-AAAD-5BE35481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5527-0BFD-4997-A4A9-2570AB52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5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050DEA7-94BB-443C-BF3D-E98F82DB6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FBCB79CA-6B88-49E3-B8E6-0ED0C1EAA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3769524-145A-45C5-9737-F373CDC5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2070-715A-45EB-B15B-FB50776C5BE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7F38B70-FEE2-4439-9638-1CEA055D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F176AF5-DFE9-40A1-A6D9-350DC148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5527-0BFD-4997-A4A9-2570AB52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7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E07F10A-7388-4BB6-8766-B8D9A1633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C933778-323E-4F57-9338-7E2473B9A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26CD7FE-A923-4B97-924A-E6A4E7A2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2070-715A-45EB-B15B-FB50776C5BE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88803B8-2FEE-427E-9519-B62EEAFF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84AD6FB-2EBB-4C39-A064-97ECB635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5527-0BFD-4997-A4A9-2570AB52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7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3A73FBE-B721-4F81-AE21-925ABECD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9B4F942-1D4D-4B9B-9DD0-30F5D4CC2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E0F804-7B36-4F55-A408-F3DBDF4D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2070-715A-45EB-B15B-FB50776C5BE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310CC37-73D0-44FF-A902-F2029D2C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2E60EC-B34D-4DC4-9391-C6A3CE56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5527-0BFD-4997-A4A9-2570AB52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0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44579CB-80E8-4403-B402-0EC6EC9C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856B93A-5075-4405-8F60-A8880020B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2E8A1B5-E8AC-4780-9741-BCDF4F65D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67499D9-9AA3-4063-8604-F07EC6C2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2070-715A-45EB-B15B-FB50776C5BE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455A85F-4067-4286-855B-D9EC112B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F3396BF-6486-4D68-8F98-234BD1A9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5527-0BFD-4997-A4A9-2570AB52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13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3C5CFEB-F130-4823-8247-A6AA9BD7F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0B9FEAA-54D5-45E4-B816-0DECDD1C3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2F7EF05-11FD-478E-9135-2A50AB879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9B275370-E409-4475-A8C7-06729B4B7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98BB0B23-E6E4-46CB-B0AA-FACAB43D1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B53892CD-2D27-41BB-95A7-8986E52F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2070-715A-45EB-B15B-FB50776C5BE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70AF273-F8A7-45C9-925C-82C9A100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2AABCAEE-AD6B-405B-ABA4-FB43A9E7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5527-0BFD-4997-A4A9-2570AB52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E712C1C-4A48-4450-A986-05681B19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8D2A585-825C-49F6-B2CE-333B7BFF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2070-715A-45EB-B15B-FB50776C5BE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BC46E57-70C7-48B7-95CB-1F5E4497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510DC40-47F3-4F05-B657-1B534024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5527-0BFD-4997-A4A9-2570AB52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3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96193BCD-78E5-4F6F-9D8E-B6D780E9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2070-715A-45EB-B15B-FB50776C5BE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E8427726-75F3-4122-8E1C-21B888E3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02230D8-F9FE-4F30-9C40-DD0C7081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5527-0BFD-4997-A4A9-2570AB52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2A88D14-2ABB-4502-87C2-EBBF0DE8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E9A68A3-6984-4634-ACB3-99F693299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E5D9E433-866B-49AD-ABC2-BD5151660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0710A38-6D15-4D57-A4F1-0AFE1BC0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2070-715A-45EB-B15B-FB50776C5BE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1B80626-934F-4049-A652-55BCAD78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3B1118F-5B02-4ADF-90E8-D4F9EDF8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5527-0BFD-4997-A4A9-2570AB52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1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B6264B7-8976-4593-8463-69A0C436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A4CCCA30-C7A6-406F-8C17-963A786FE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FFBDB9E-B579-4E32-8B8D-F80051CA3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A813EBE-7A66-4295-9518-E800B500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2070-715A-45EB-B15B-FB50776C5BE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1515F72-40B8-44B7-8ED4-A5FADD25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FF5DEE8-A2EC-4AAA-9FEE-2C7927C3E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5527-0BFD-4997-A4A9-2570AB52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4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3A1DB19C-5EE3-4C82-AA44-43238092E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55FABEA-47D4-4565-B6A7-DDDCFA668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5CB89D8-2A1B-4F8E-8DA2-9DFBF5DDF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2070-715A-45EB-B15B-FB50776C5BE3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FFC65BC-6898-4FED-A0D0-48D5C0C2F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6BB3C14-2970-4DFD-AB65-E404D8A8F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45527-0BFD-4997-A4A9-2570AB52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4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2468012-D430-480E-8757-736AB31A15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2 DD2421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8E1FE7A-E563-4DC4-A42F-B72C333E85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Mervan Kaya</a:t>
            </a:r>
          </a:p>
        </p:txBody>
      </p:sp>
    </p:spTree>
    <p:extLst>
      <p:ext uri="{BB962C8B-B14F-4D97-AF65-F5344CB8AC3E}">
        <p14:creationId xmlns:p14="http://schemas.microsoft.com/office/powerpoint/2010/main" val="1234464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8F3122-B984-40F6-9198-778303956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Slack vs Complex Kernel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1B4A449-59DF-4779-9BA6-BF71221D4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Trade off between fitting the data exactly, or fitting the data “good enough”</a:t>
            </a:r>
          </a:p>
          <a:p>
            <a:pPr lvl="1"/>
            <a:r>
              <a:rPr lang="en-US" dirty="0"/>
              <a:t>When the data is not exactly linearly separable with line or hyperplane but almost with low error.</a:t>
            </a:r>
          </a:p>
          <a:p>
            <a:pPr lvl="1"/>
            <a:r>
              <a:rPr lang="en-US" dirty="0"/>
              <a:t>Choose the slack variable so that this error is minimized</a:t>
            </a:r>
          </a:p>
          <a:p>
            <a:r>
              <a:rPr lang="en-US" dirty="0"/>
              <a:t>Complex Kernels allow for “better” hyperplanes or lines</a:t>
            </a:r>
          </a:p>
          <a:p>
            <a:pPr lvl="1"/>
            <a:r>
              <a:rPr lang="en-US" dirty="0"/>
              <a:t>A more complex kernel can model the separation better.</a:t>
            </a:r>
          </a:p>
          <a:p>
            <a:pPr lvl="1"/>
            <a:r>
              <a:rPr lang="en-US" dirty="0"/>
              <a:t>However, this is more computer and data intensive.</a:t>
            </a:r>
          </a:p>
          <a:p>
            <a:pPr lvl="1"/>
            <a:r>
              <a:rPr lang="en-US" dirty="0"/>
              <a:t>Ex: The higher degree of polynomial, the more computing needs to be performed as the dimensions increase. Need to compute for every dimension.</a:t>
            </a:r>
          </a:p>
        </p:txBody>
      </p:sp>
    </p:spTree>
    <p:extLst>
      <p:ext uri="{BB962C8B-B14F-4D97-AF65-F5344CB8AC3E}">
        <p14:creationId xmlns:p14="http://schemas.microsoft.com/office/powerpoint/2010/main" val="108492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16DD438-89D8-30DD-41E9-D5422A3E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Kernel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DA487A-90CF-3702-DD49-D894CE9169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7"/>
          <a:stretch/>
        </p:blipFill>
        <p:spPr bwMode="auto">
          <a:xfrm>
            <a:off x="3187838" y="1825625"/>
            <a:ext cx="571762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022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92FBC8A-7BA7-421E-BCC9-27C1C015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Different Sized Clusters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B6F4E9-4F89-4ED2-9806-2123C8F3B6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17" y="1749907"/>
            <a:ext cx="5867399" cy="438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DF17E3A-A2BB-4134-9127-3E6A54D3F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1732061"/>
            <a:ext cx="5820016" cy="438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41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4777820-8977-016B-16DD-6E799A68C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Different Sized Clusters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0F0983-47CE-5DC1-3CB4-C2DE665438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9" r="3201"/>
          <a:stretch/>
        </p:blipFill>
        <p:spPr bwMode="auto">
          <a:xfrm>
            <a:off x="3187838" y="2107095"/>
            <a:ext cx="5630159" cy="406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55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2AB90D7-A4FF-4942-B465-973B9033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25463" cy="1325563"/>
          </a:xfrm>
        </p:spPr>
        <p:txBody>
          <a:bodyPr/>
          <a:lstStyle/>
          <a:p>
            <a:r>
              <a:rPr lang="en-US" dirty="0"/>
              <a:t>2. Non-linear Kernels and Different Sized Clusters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201FD8-E67A-4D4A-9262-9405F4FE53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99" y="1420799"/>
            <a:ext cx="3549576" cy="265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5B53AB0-D60B-4415-B36B-BFB0B98CE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98" y="4078667"/>
            <a:ext cx="3549577" cy="266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BEF181D-D6F9-4244-B997-DD1D3626B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997" y="1420799"/>
            <a:ext cx="3528549" cy="265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07D342-2669-4C57-AD0F-99474D1C9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355" y="4106831"/>
            <a:ext cx="3543831" cy="266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ruta 3">
            <a:extLst>
              <a:ext uri="{FF2B5EF4-FFF2-40B4-BE49-F238E27FC236}">
                <a16:creationId xmlns:a16="http://schemas.microsoft.com/office/drawing/2014/main" id="{58E4D8C5-ABFB-41A3-B8A9-50B8580EB8E0}"/>
              </a:ext>
            </a:extLst>
          </p:cNvPr>
          <p:cNvSpPr txBox="1"/>
          <p:nvPr/>
        </p:nvSpPr>
        <p:spPr>
          <a:xfrm>
            <a:off x="4137318" y="1572126"/>
            <a:ext cx="243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RBF with sigma = 0.5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49A0FB65-EACB-4068-942C-8DAE99219A30}"/>
              </a:ext>
            </a:extLst>
          </p:cNvPr>
          <p:cNvSpPr txBox="1"/>
          <p:nvPr/>
        </p:nvSpPr>
        <p:spPr>
          <a:xfrm>
            <a:off x="10552400" y="1367522"/>
            <a:ext cx="1957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Polynomial with degree = 5</a:t>
            </a:r>
          </a:p>
        </p:txBody>
      </p:sp>
    </p:spTree>
    <p:extLst>
      <p:ext uri="{BB962C8B-B14F-4D97-AF65-F5344CB8AC3E}">
        <p14:creationId xmlns:p14="http://schemas.microsoft.com/office/powerpoint/2010/main" val="423404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95C309-2A7A-7AC9-18EE-3A86F9557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79588" cy="1325563"/>
          </a:xfrm>
        </p:spPr>
        <p:txBody>
          <a:bodyPr/>
          <a:lstStyle/>
          <a:p>
            <a:r>
              <a:rPr lang="en-US" dirty="0"/>
              <a:t>2. Non-linear Kernels and Different Sized Clusters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1D619BA-FC20-0CAC-8129-6C75D379BC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740" y="1825625"/>
            <a:ext cx="586451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08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07CAECB-CB24-44D0-8157-BD0A21B8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Effect of non-linear kernel parameters in terms of bias-variance trade-off – Polynomial Degree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08C3B81-EC2C-49E2-921D-3FBB3E54CD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58605"/>
            <a:ext cx="3268579" cy="24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CDC68E0-78C5-4DC3-8487-244D920EC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252" y="1663632"/>
            <a:ext cx="3312195" cy="247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2FB3660-2246-4EE5-94E1-037A48754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920" y="1658605"/>
            <a:ext cx="3312195" cy="247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E60892F5-E554-48D8-BA14-B39D1A916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4184189"/>
            <a:ext cx="3312196" cy="248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523DF9D1-6C49-4868-B4FD-1B01503FF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252" y="4193534"/>
            <a:ext cx="3312195" cy="249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648CCC0C-5AE2-4691-9322-A5762A5AA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920" y="4187470"/>
            <a:ext cx="3312195" cy="248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12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0CF8B5E-1ABC-4779-932E-58FC2A62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Effect of non-linear kernel parameters in terms of bias-variance trade-off – RBF Smoothness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3BB05D2-4D10-4416-95AD-E1A34A40DB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57" y="1730941"/>
            <a:ext cx="3043989" cy="227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918C802-3D54-4C2F-A6B3-795A1B824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005" y="1723576"/>
            <a:ext cx="3043989" cy="228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524F7B82-7EF1-43E5-9FBD-415EA1385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854" y="1730941"/>
            <a:ext cx="3043989" cy="229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38D06B59-AD1A-4B19-8CD8-43342E224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57" y="4198783"/>
            <a:ext cx="3043989" cy="229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6FA8B3A0-E728-44DA-914A-E5A13238B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136" y="4198783"/>
            <a:ext cx="3035865" cy="229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C8485D0E-B284-4197-B5C7-BF1D5854F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992" y="4198783"/>
            <a:ext cx="3069851" cy="230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383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3F9E1A-7CF6-4FD4-B9F8-B1FA0701F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Role of slack parameter C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24CEB4E-6191-449B-8B78-63E26637CA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94" y="1412946"/>
            <a:ext cx="3301945" cy="247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A561D973-2B03-46DD-8672-9FAD8C66B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227" y="1427848"/>
            <a:ext cx="3301945" cy="248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123EE60B-27E8-4D91-A8B7-04F033FEA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163" y="1412946"/>
            <a:ext cx="3301944" cy="249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E199CB4C-4BAE-405C-A0E3-7B5BCBDC2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94" y="4147325"/>
            <a:ext cx="3301945" cy="249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4318D0C4-5DDD-4604-A082-CFDC66C5B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227" y="4147325"/>
            <a:ext cx="3321427" cy="249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688F8676-8FF2-45DE-9349-683B55BF3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163" y="4162226"/>
            <a:ext cx="3321427" cy="249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00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187</Words>
  <Application>Microsoft Office PowerPoint</Application>
  <PresentationFormat>Bredbild</PresentationFormat>
  <Paragraphs>20</Paragraphs>
  <Slides>10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Lab 2 DD2421</vt:lpstr>
      <vt:lpstr>Linear Kernel</vt:lpstr>
      <vt:lpstr>1. Different Sized Clusters</vt:lpstr>
      <vt:lpstr>1. Different Sized Clusters</vt:lpstr>
      <vt:lpstr>2. Non-linear Kernels and Different Sized Clusters</vt:lpstr>
      <vt:lpstr>2. Non-linear Kernels and Different Sized Clusters</vt:lpstr>
      <vt:lpstr>3. Effect of non-linear kernel parameters in terms of bias-variance trade-off – Polynomial Degree</vt:lpstr>
      <vt:lpstr>4. Effect of non-linear kernel parameters in terms of bias-variance trade-off – RBF Smoothness</vt:lpstr>
      <vt:lpstr>4. Role of slack parameter C</vt:lpstr>
      <vt:lpstr>5. Slack vs Complex Kernel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 DD2421</dc:title>
  <dc:creator>Mervan Kaya</dc:creator>
  <cp:lastModifiedBy>Mervan Kaya</cp:lastModifiedBy>
  <cp:revision>1</cp:revision>
  <dcterms:created xsi:type="dcterms:W3CDTF">2022-02-25T11:13:05Z</dcterms:created>
  <dcterms:modified xsi:type="dcterms:W3CDTF">2022-10-06T18:14:51Z</dcterms:modified>
</cp:coreProperties>
</file>