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6" r:id="rId1"/>
  </p:sldMasterIdLst>
  <p:notesMasterIdLst>
    <p:notesMasterId r:id="rId47"/>
  </p:notesMasterIdLst>
  <p:handoutMasterIdLst>
    <p:handoutMasterId r:id="rId48"/>
  </p:handoutMasterIdLst>
  <p:sldIdLst>
    <p:sldId id="300" r:id="rId2"/>
    <p:sldId id="257" r:id="rId3"/>
    <p:sldId id="262" r:id="rId4"/>
    <p:sldId id="263" r:id="rId5"/>
    <p:sldId id="301" r:id="rId6"/>
    <p:sldId id="302" r:id="rId7"/>
    <p:sldId id="303" r:id="rId8"/>
    <p:sldId id="304" r:id="rId9"/>
    <p:sldId id="305" r:id="rId10"/>
    <p:sldId id="270" r:id="rId11"/>
    <p:sldId id="283" r:id="rId12"/>
    <p:sldId id="291" r:id="rId13"/>
    <p:sldId id="306" r:id="rId14"/>
    <p:sldId id="256" r:id="rId15"/>
    <p:sldId id="259" r:id="rId16"/>
    <p:sldId id="260" r:id="rId17"/>
    <p:sldId id="285" r:id="rId18"/>
    <p:sldId id="261" r:id="rId19"/>
    <p:sldId id="287" r:id="rId20"/>
    <p:sldId id="286" r:id="rId21"/>
    <p:sldId id="288" r:id="rId22"/>
    <p:sldId id="289" r:id="rId23"/>
    <p:sldId id="290" r:id="rId24"/>
    <p:sldId id="292" r:id="rId25"/>
    <p:sldId id="293" r:id="rId26"/>
    <p:sldId id="295" r:id="rId27"/>
    <p:sldId id="294" r:id="rId28"/>
    <p:sldId id="296" r:id="rId29"/>
    <p:sldId id="298" r:id="rId30"/>
    <p:sldId id="297" r:id="rId31"/>
    <p:sldId id="313" r:id="rId32"/>
    <p:sldId id="307" r:id="rId33"/>
    <p:sldId id="267" r:id="rId34"/>
    <p:sldId id="268" r:id="rId35"/>
    <p:sldId id="308" r:id="rId36"/>
    <p:sldId id="258" r:id="rId37"/>
    <p:sldId id="266" r:id="rId38"/>
    <p:sldId id="309" r:id="rId39"/>
    <p:sldId id="310" r:id="rId40"/>
    <p:sldId id="311" r:id="rId41"/>
    <p:sldId id="269" r:id="rId42"/>
    <p:sldId id="312" r:id="rId43"/>
    <p:sldId id="282" r:id="rId44"/>
    <p:sldId id="299" r:id="rId45"/>
    <p:sldId id="314" r:id="rId4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Kalam" panose="020B0604020202020204" charset="0"/>
      <p:regular r:id="rId53"/>
      <p:bold r:id="rId54"/>
    </p:embeddedFont>
    <p:embeddedFont>
      <p:font typeface="Merriweather" panose="020B0604020202020204" charset="0"/>
      <p:regular r:id="rId55"/>
      <p:bold r:id="rId56"/>
      <p:italic r:id="rId57"/>
      <p:boldItalic r:id="rId58"/>
    </p:embeddedFont>
    <p:embeddedFont>
      <p:font typeface="Muli" panose="020B0604020202020204" charset="0"/>
      <p:regular r:id="rId59"/>
      <p:bold r:id="rId60"/>
      <p:italic r:id="rId61"/>
      <p:boldItalic r:id="rId62"/>
    </p:embeddedFont>
    <p:embeddedFont>
      <p:font typeface="Nixie One" panose="020B0604020202020204" charset="0"/>
      <p:regular r:id="rId63"/>
    </p:embeddedFont>
    <p:embeddedFont>
      <p:font typeface="Rockwell" panose="02060603020205020403" pitchFamily="18" charset="0"/>
      <p:regular r:id="rId64"/>
      <p:bold r:id="rId65"/>
      <p:italic r:id="rId66"/>
      <p:boldItalic r:id="rId67"/>
    </p:embeddedFont>
    <p:embeddedFont>
      <p:font typeface="Rockwell Condensed" panose="02060603050405020104" pitchFamily="18" charset="0"/>
      <p:regular r:id="rId68"/>
      <p:bold r:id="rId6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171E53-4B52-4C5B-B3F5-21943978303B}">
  <a:tblStyle styleId="{6E171E53-4B52-4C5B-B3F5-2194397830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783" autoAdjust="0"/>
  </p:normalViewPr>
  <p:slideViewPr>
    <p:cSldViewPr>
      <p:cViewPr varScale="1">
        <p:scale>
          <a:sx n="96" d="100"/>
          <a:sy n="96" d="100"/>
        </p:scale>
        <p:origin x="61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font" Target="fonts/font15.fntdata"/><Relationship Id="rId68" Type="http://schemas.openxmlformats.org/officeDocument/2006/relationships/font" Target="fonts/font20.fntdata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font" Target="fonts/font17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56" Type="http://schemas.openxmlformats.org/officeDocument/2006/relationships/font" Target="fonts/font8.fntdata"/><Relationship Id="rId64" Type="http://schemas.openxmlformats.org/officeDocument/2006/relationships/font" Target="fonts/font16.fntdata"/><Relationship Id="rId69" Type="http://schemas.openxmlformats.org/officeDocument/2006/relationships/font" Target="fonts/font21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67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CBD76-8CCB-43AE-AC8E-0D18C192B3F6}" type="doc">
      <dgm:prSet loTypeId="urn:microsoft.com/office/officeart/2005/8/layout/cycle5" loCatId="cycle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id-ID"/>
        </a:p>
      </dgm:t>
    </dgm:pt>
    <dgm:pt modelId="{6B94AC18-3C31-4FFD-BC05-9F20A726DD4E}">
      <dgm:prSet phldrT="[Text]"/>
      <dgm:spPr/>
      <dgm:t>
        <a:bodyPr/>
        <a:lstStyle/>
        <a:p>
          <a:r>
            <a:rPr lang="id-ID" dirty="0"/>
            <a:t>Listen to Customer</a:t>
          </a:r>
        </a:p>
      </dgm:t>
    </dgm:pt>
    <dgm:pt modelId="{EA837B2F-3F91-4A20-81DA-E9DA1E71B556}" type="parTrans" cxnId="{80CB9A57-34A6-43D0-AAA5-22128E753FC5}">
      <dgm:prSet/>
      <dgm:spPr/>
      <dgm:t>
        <a:bodyPr/>
        <a:lstStyle/>
        <a:p>
          <a:endParaRPr lang="id-ID"/>
        </a:p>
      </dgm:t>
    </dgm:pt>
    <dgm:pt modelId="{7DE917D8-A779-48AB-99D7-AC4AD885FBE0}" type="sibTrans" cxnId="{80CB9A57-34A6-43D0-AAA5-22128E753FC5}">
      <dgm:prSet/>
      <dgm:spPr/>
      <dgm:t>
        <a:bodyPr/>
        <a:lstStyle/>
        <a:p>
          <a:endParaRPr lang="id-ID"/>
        </a:p>
      </dgm:t>
    </dgm:pt>
    <dgm:pt modelId="{D522DC6E-0778-4442-828B-409D0DB42784}">
      <dgm:prSet phldrT="[Text]"/>
      <dgm:spPr/>
      <dgm:t>
        <a:bodyPr/>
        <a:lstStyle/>
        <a:p>
          <a:r>
            <a:rPr lang="id-ID" dirty="0"/>
            <a:t>Build/revise mock-up</a:t>
          </a:r>
        </a:p>
      </dgm:t>
    </dgm:pt>
    <dgm:pt modelId="{CDE22E2E-C6D8-455C-BABC-BBB7EAAEA744}" type="parTrans" cxnId="{536D55BB-2790-4D73-A8A0-8E11130BA9DE}">
      <dgm:prSet/>
      <dgm:spPr/>
      <dgm:t>
        <a:bodyPr/>
        <a:lstStyle/>
        <a:p>
          <a:endParaRPr lang="id-ID"/>
        </a:p>
      </dgm:t>
    </dgm:pt>
    <dgm:pt modelId="{7AF7C069-204C-41FC-8D63-5CF923BA5D07}" type="sibTrans" cxnId="{536D55BB-2790-4D73-A8A0-8E11130BA9DE}">
      <dgm:prSet/>
      <dgm:spPr/>
      <dgm:t>
        <a:bodyPr/>
        <a:lstStyle/>
        <a:p>
          <a:endParaRPr lang="id-ID"/>
        </a:p>
      </dgm:t>
    </dgm:pt>
    <dgm:pt modelId="{57707DA3-253A-4967-81CA-469809C69C85}">
      <dgm:prSet phldrT="[Text]"/>
      <dgm:spPr/>
      <dgm:t>
        <a:bodyPr/>
        <a:lstStyle/>
        <a:p>
          <a:r>
            <a:rPr lang="id-ID" dirty="0"/>
            <a:t>Customer test drives mock-up</a:t>
          </a:r>
        </a:p>
      </dgm:t>
    </dgm:pt>
    <dgm:pt modelId="{58CAC133-AC2F-4B81-94AF-EFA48FE5823A}" type="parTrans" cxnId="{103B99FC-02FB-4CC8-A5FF-34B8004E369E}">
      <dgm:prSet/>
      <dgm:spPr/>
      <dgm:t>
        <a:bodyPr/>
        <a:lstStyle/>
        <a:p>
          <a:endParaRPr lang="id-ID"/>
        </a:p>
      </dgm:t>
    </dgm:pt>
    <dgm:pt modelId="{5CA90748-8D60-468D-8BD6-1E6DFC62DB59}" type="sibTrans" cxnId="{103B99FC-02FB-4CC8-A5FF-34B8004E369E}">
      <dgm:prSet/>
      <dgm:spPr/>
      <dgm:t>
        <a:bodyPr/>
        <a:lstStyle/>
        <a:p>
          <a:endParaRPr lang="id-ID"/>
        </a:p>
      </dgm:t>
    </dgm:pt>
    <dgm:pt modelId="{1273D5C5-EB7B-4B5E-AA87-3D92117CE6D3}" type="pres">
      <dgm:prSet presAssocID="{466CBD76-8CCB-43AE-AC8E-0D18C192B3F6}" presName="cycle" presStyleCnt="0">
        <dgm:presLayoutVars>
          <dgm:dir/>
          <dgm:resizeHandles val="exact"/>
        </dgm:presLayoutVars>
      </dgm:prSet>
      <dgm:spPr/>
    </dgm:pt>
    <dgm:pt modelId="{6CC876A5-DCCB-4057-AAC1-F3E033E4A223}" type="pres">
      <dgm:prSet presAssocID="{6B94AC18-3C31-4FFD-BC05-9F20A726DD4E}" presName="node" presStyleLbl="node1" presStyleIdx="0" presStyleCnt="3">
        <dgm:presLayoutVars>
          <dgm:bulletEnabled val="1"/>
        </dgm:presLayoutVars>
      </dgm:prSet>
      <dgm:spPr/>
    </dgm:pt>
    <dgm:pt modelId="{D91219B1-6CCA-4C13-A1AD-E71EF54C97DD}" type="pres">
      <dgm:prSet presAssocID="{6B94AC18-3C31-4FFD-BC05-9F20A726DD4E}" presName="spNode" presStyleCnt="0"/>
      <dgm:spPr/>
    </dgm:pt>
    <dgm:pt modelId="{1307F468-F32B-4B76-8666-6A1F2A8B74EA}" type="pres">
      <dgm:prSet presAssocID="{7DE917D8-A779-48AB-99D7-AC4AD885FBE0}" presName="sibTrans" presStyleLbl="sibTrans1D1" presStyleIdx="0" presStyleCnt="3"/>
      <dgm:spPr/>
    </dgm:pt>
    <dgm:pt modelId="{F7918460-0C17-4118-8E21-7F867B5B0A66}" type="pres">
      <dgm:prSet presAssocID="{D522DC6E-0778-4442-828B-409D0DB42784}" presName="node" presStyleLbl="node1" presStyleIdx="1" presStyleCnt="3">
        <dgm:presLayoutVars>
          <dgm:bulletEnabled val="1"/>
        </dgm:presLayoutVars>
      </dgm:prSet>
      <dgm:spPr/>
    </dgm:pt>
    <dgm:pt modelId="{D7F6A167-B4DF-4424-B72A-8A9D46C165D6}" type="pres">
      <dgm:prSet presAssocID="{D522DC6E-0778-4442-828B-409D0DB42784}" presName="spNode" presStyleCnt="0"/>
      <dgm:spPr/>
    </dgm:pt>
    <dgm:pt modelId="{D0CFEEC0-7A1D-423D-BBEE-DD8337E371A2}" type="pres">
      <dgm:prSet presAssocID="{7AF7C069-204C-41FC-8D63-5CF923BA5D07}" presName="sibTrans" presStyleLbl="sibTrans1D1" presStyleIdx="1" presStyleCnt="3"/>
      <dgm:spPr/>
    </dgm:pt>
    <dgm:pt modelId="{DCB6804E-2ED1-43B0-91F9-639BF06DD2AE}" type="pres">
      <dgm:prSet presAssocID="{57707DA3-253A-4967-81CA-469809C69C85}" presName="node" presStyleLbl="node1" presStyleIdx="2" presStyleCnt="3">
        <dgm:presLayoutVars>
          <dgm:bulletEnabled val="1"/>
        </dgm:presLayoutVars>
      </dgm:prSet>
      <dgm:spPr/>
    </dgm:pt>
    <dgm:pt modelId="{64357DC9-6909-491B-8293-978C73E9C9BD}" type="pres">
      <dgm:prSet presAssocID="{57707DA3-253A-4967-81CA-469809C69C85}" presName="spNode" presStyleCnt="0"/>
      <dgm:spPr/>
    </dgm:pt>
    <dgm:pt modelId="{DF9B6D0E-485F-4D8C-9B3A-17010F107184}" type="pres">
      <dgm:prSet presAssocID="{5CA90748-8D60-468D-8BD6-1E6DFC62DB59}" presName="sibTrans" presStyleLbl="sibTrans1D1" presStyleIdx="2" presStyleCnt="3"/>
      <dgm:spPr/>
    </dgm:pt>
  </dgm:ptLst>
  <dgm:cxnLst>
    <dgm:cxn modelId="{C806050D-C062-4A4A-B00D-8164542D4728}" type="presOf" srcId="{6B94AC18-3C31-4FFD-BC05-9F20A726DD4E}" destId="{6CC876A5-DCCB-4057-AAC1-F3E033E4A223}" srcOrd="0" destOrd="0" presId="urn:microsoft.com/office/officeart/2005/8/layout/cycle5"/>
    <dgm:cxn modelId="{7226AF2F-B01C-49DF-9FEE-E27F993526D2}" type="presOf" srcId="{57707DA3-253A-4967-81CA-469809C69C85}" destId="{DCB6804E-2ED1-43B0-91F9-639BF06DD2AE}" srcOrd="0" destOrd="0" presId="urn:microsoft.com/office/officeart/2005/8/layout/cycle5"/>
    <dgm:cxn modelId="{63CA414E-8D56-4CC6-A0F8-9744AFBB18AC}" type="presOf" srcId="{7DE917D8-A779-48AB-99D7-AC4AD885FBE0}" destId="{1307F468-F32B-4B76-8666-6A1F2A8B74EA}" srcOrd="0" destOrd="0" presId="urn:microsoft.com/office/officeart/2005/8/layout/cycle5"/>
    <dgm:cxn modelId="{80CB9A57-34A6-43D0-AAA5-22128E753FC5}" srcId="{466CBD76-8CCB-43AE-AC8E-0D18C192B3F6}" destId="{6B94AC18-3C31-4FFD-BC05-9F20A726DD4E}" srcOrd="0" destOrd="0" parTransId="{EA837B2F-3F91-4A20-81DA-E9DA1E71B556}" sibTransId="{7DE917D8-A779-48AB-99D7-AC4AD885FBE0}"/>
    <dgm:cxn modelId="{3FB8308A-D38B-4611-A9CE-AD4F01670FD3}" type="presOf" srcId="{5CA90748-8D60-468D-8BD6-1E6DFC62DB59}" destId="{DF9B6D0E-485F-4D8C-9B3A-17010F107184}" srcOrd="0" destOrd="0" presId="urn:microsoft.com/office/officeart/2005/8/layout/cycle5"/>
    <dgm:cxn modelId="{505BA9A0-CE1E-4209-954D-B65765FA9597}" type="presOf" srcId="{7AF7C069-204C-41FC-8D63-5CF923BA5D07}" destId="{D0CFEEC0-7A1D-423D-BBEE-DD8337E371A2}" srcOrd="0" destOrd="0" presId="urn:microsoft.com/office/officeart/2005/8/layout/cycle5"/>
    <dgm:cxn modelId="{536D55BB-2790-4D73-A8A0-8E11130BA9DE}" srcId="{466CBD76-8CCB-43AE-AC8E-0D18C192B3F6}" destId="{D522DC6E-0778-4442-828B-409D0DB42784}" srcOrd="1" destOrd="0" parTransId="{CDE22E2E-C6D8-455C-BABC-BBB7EAAEA744}" sibTransId="{7AF7C069-204C-41FC-8D63-5CF923BA5D07}"/>
    <dgm:cxn modelId="{6DD442C0-5AEE-4EC5-BEF4-B2CE040DD30E}" type="presOf" srcId="{466CBD76-8CCB-43AE-AC8E-0D18C192B3F6}" destId="{1273D5C5-EB7B-4B5E-AA87-3D92117CE6D3}" srcOrd="0" destOrd="0" presId="urn:microsoft.com/office/officeart/2005/8/layout/cycle5"/>
    <dgm:cxn modelId="{9068E4DF-7019-41AA-860C-AA9326E224BD}" type="presOf" srcId="{D522DC6E-0778-4442-828B-409D0DB42784}" destId="{F7918460-0C17-4118-8E21-7F867B5B0A66}" srcOrd="0" destOrd="0" presId="urn:microsoft.com/office/officeart/2005/8/layout/cycle5"/>
    <dgm:cxn modelId="{103B99FC-02FB-4CC8-A5FF-34B8004E369E}" srcId="{466CBD76-8CCB-43AE-AC8E-0D18C192B3F6}" destId="{57707DA3-253A-4967-81CA-469809C69C85}" srcOrd="2" destOrd="0" parTransId="{58CAC133-AC2F-4B81-94AF-EFA48FE5823A}" sibTransId="{5CA90748-8D60-468D-8BD6-1E6DFC62DB59}"/>
    <dgm:cxn modelId="{BD992B9A-82DC-4E40-803A-16DF3C3DACB4}" type="presParOf" srcId="{1273D5C5-EB7B-4B5E-AA87-3D92117CE6D3}" destId="{6CC876A5-DCCB-4057-AAC1-F3E033E4A223}" srcOrd="0" destOrd="0" presId="urn:microsoft.com/office/officeart/2005/8/layout/cycle5"/>
    <dgm:cxn modelId="{3FFEADB8-E1F4-4044-BA2E-FDF30632F624}" type="presParOf" srcId="{1273D5C5-EB7B-4B5E-AA87-3D92117CE6D3}" destId="{D91219B1-6CCA-4C13-A1AD-E71EF54C97DD}" srcOrd="1" destOrd="0" presId="urn:microsoft.com/office/officeart/2005/8/layout/cycle5"/>
    <dgm:cxn modelId="{19E9269D-847C-487E-A18D-957414746467}" type="presParOf" srcId="{1273D5C5-EB7B-4B5E-AA87-3D92117CE6D3}" destId="{1307F468-F32B-4B76-8666-6A1F2A8B74EA}" srcOrd="2" destOrd="0" presId="urn:microsoft.com/office/officeart/2005/8/layout/cycle5"/>
    <dgm:cxn modelId="{5CBD3268-1ED8-4961-9621-12259420F1A7}" type="presParOf" srcId="{1273D5C5-EB7B-4B5E-AA87-3D92117CE6D3}" destId="{F7918460-0C17-4118-8E21-7F867B5B0A66}" srcOrd="3" destOrd="0" presId="urn:microsoft.com/office/officeart/2005/8/layout/cycle5"/>
    <dgm:cxn modelId="{8522E32D-4FE3-4677-BDEC-10254E6F6101}" type="presParOf" srcId="{1273D5C5-EB7B-4B5E-AA87-3D92117CE6D3}" destId="{D7F6A167-B4DF-4424-B72A-8A9D46C165D6}" srcOrd="4" destOrd="0" presId="urn:microsoft.com/office/officeart/2005/8/layout/cycle5"/>
    <dgm:cxn modelId="{DEAEE337-58D4-48AE-9F6A-2A1498BCBFDD}" type="presParOf" srcId="{1273D5C5-EB7B-4B5E-AA87-3D92117CE6D3}" destId="{D0CFEEC0-7A1D-423D-BBEE-DD8337E371A2}" srcOrd="5" destOrd="0" presId="urn:microsoft.com/office/officeart/2005/8/layout/cycle5"/>
    <dgm:cxn modelId="{6E1081C8-7E4D-4D50-A8FB-4F555A920F0C}" type="presParOf" srcId="{1273D5C5-EB7B-4B5E-AA87-3D92117CE6D3}" destId="{DCB6804E-2ED1-43B0-91F9-639BF06DD2AE}" srcOrd="6" destOrd="0" presId="urn:microsoft.com/office/officeart/2005/8/layout/cycle5"/>
    <dgm:cxn modelId="{03FF033F-E13A-4198-B02D-D8CF32C1CB0F}" type="presParOf" srcId="{1273D5C5-EB7B-4B5E-AA87-3D92117CE6D3}" destId="{64357DC9-6909-491B-8293-978C73E9C9BD}" srcOrd="7" destOrd="0" presId="urn:microsoft.com/office/officeart/2005/8/layout/cycle5"/>
    <dgm:cxn modelId="{D1C48723-5B6F-4DE0-9835-798E9C247502}" type="presParOf" srcId="{1273D5C5-EB7B-4B5E-AA87-3D92117CE6D3}" destId="{DF9B6D0E-485F-4D8C-9B3A-17010F107184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8556CF-1F4A-4978-A968-2CFCD4DAC74E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id-ID"/>
        </a:p>
      </dgm:t>
    </dgm:pt>
    <dgm:pt modelId="{F5EB1400-D555-4850-8957-86D3A6DF2893}" type="pres">
      <dgm:prSet presAssocID="{8B8556CF-1F4A-4978-A968-2CFCD4DAC74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9FA6F0CA-5D09-4204-B8BD-6496716FD1F1}" type="presOf" srcId="{8B8556CF-1F4A-4978-A968-2CFCD4DAC74E}" destId="{F5EB1400-D555-4850-8957-86D3A6DF2893}" srcOrd="0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6CBD76-8CCB-43AE-AC8E-0D18C192B3F6}" type="doc">
      <dgm:prSet loTypeId="urn:microsoft.com/office/officeart/2005/8/layout/cycle5" loCatId="cycle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id-ID"/>
        </a:p>
      </dgm:t>
    </dgm:pt>
    <dgm:pt modelId="{6B94AC18-3C31-4FFD-BC05-9F20A726DD4E}">
      <dgm:prSet phldrT="[Text]"/>
      <dgm:spPr/>
      <dgm:t>
        <a:bodyPr/>
        <a:lstStyle/>
        <a:p>
          <a:r>
            <a:rPr lang="id-ID" dirty="0"/>
            <a:t>Prototyping</a:t>
          </a:r>
        </a:p>
      </dgm:t>
    </dgm:pt>
    <dgm:pt modelId="{EA837B2F-3F91-4A20-81DA-E9DA1E71B556}" type="parTrans" cxnId="{80CB9A57-34A6-43D0-AAA5-22128E753FC5}">
      <dgm:prSet/>
      <dgm:spPr/>
      <dgm:t>
        <a:bodyPr/>
        <a:lstStyle/>
        <a:p>
          <a:endParaRPr lang="id-ID"/>
        </a:p>
      </dgm:t>
    </dgm:pt>
    <dgm:pt modelId="{7DE917D8-A779-48AB-99D7-AC4AD885FBE0}" type="sibTrans" cxnId="{80CB9A57-34A6-43D0-AAA5-22128E753FC5}">
      <dgm:prSet/>
      <dgm:spPr/>
      <dgm:t>
        <a:bodyPr/>
        <a:lstStyle/>
        <a:p>
          <a:endParaRPr lang="id-ID"/>
        </a:p>
      </dgm:t>
    </dgm:pt>
    <dgm:pt modelId="{D522DC6E-0778-4442-828B-409D0DB42784}">
      <dgm:prSet phldrT="[Text]"/>
      <dgm:spPr/>
      <dgm:t>
        <a:bodyPr/>
        <a:lstStyle/>
        <a:p>
          <a:r>
            <a:rPr lang="id-ID" dirty="0"/>
            <a:t>Customer Evaluation</a:t>
          </a:r>
        </a:p>
      </dgm:t>
    </dgm:pt>
    <dgm:pt modelId="{CDE22E2E-C6D8-455C-BABC-BBB7EAAEA744}" type="parTrans" cxnId="{536D55BB-2790-4D73-A8A0-8E11130BA9DE}">
      <dgm:prSet/>
      <dgm:spPr/>
      <dgm:t>
        <a:bodyPr/>
        <a:lstStyle/>
        <a:p>
          <a:endParaRPr lang="id-ID"/>
        </a:p>
      </dgm:t>
    </dgm:pt>
    <dgm:pt modelId="{7AF7C069-204C-41FC-8D63-5CF923BA5D07}" type="sibTrans" cxnId="{536D55BB-2790-4D73-A8A0-8E11130BA9DE}">
      <dgm:prSet/>
      <dgm:spPr/>
      <dgm:t>
        <a:bodyPr/>
        <a:lstStyle/>
        <a:p>
          <a:endParaRPr lang="id-ID"/>
        </a:p>
      </dgm:t>
    </dgm:pt>
    <dgm:pt modelId="{57707DA3-253A-4967-81CA-469809C69C85}">
      <dgm:prSet phldrT="[Text]"/>
      <dgm:spPr/>
      <dgm:t>
        <a:bodyPr/>
        <a:lstStyle/>
        <a:p>
          <a:r>
            <a:rPr lang="id-ID" dirty="0"/>
            <a:t>Review &amp; Updat</a:t>
          </a:r>
          <a:r>
            <a:rPr lang="en-US" dirty="0"/>
            <a:t>e</a:t>
          </a:r>
          <a:endParaRPr lang="id-ID" dirty="0"/>
        </a:p>
      </dgm:t>
    </dgm:pt>
    <dgm:pt modelId="{58CAC133-AC2F-4B81-94AF-EFA48FE5823A}" type="parTrans" cxnId="{103B99FC-02FB-4CC8-A5FF-34B8004E369E}">
      <dgm:prSet/>
      <dgm:spPr/>
      <dgm:t>
        <a:bodyPr/>
        <a:lstStyle/>
        <a:p>
          <a:endParaRPr lang="id-ID"/>
        </a:p>
      </dgm:t>
    </dgm:pt>
    <dgm:pt modelId="{5CA90748-8D60-468D-8BD6-1E6DFC62DB59}" type="sibTrans" cxnId="{103B99FC-02FB-4CC8-A5FF-34B8004E369E}">
      <dgm:prSet/>
      <dgm:spPr/>
      <dgm:t>
        <a:bodyPr/>
        <a:lstStyle/>
        <a:p>
          <a:endParaRPr lang="id-ID"/>
        </a:p>
      </dgm:t>
    </dgm:pt>
    <dgm:pt modelId="{F06C383D-9A3D-422A-B4BE-38931C4D5B39}">
      <dgm:prSet phldrT="[Text]"/>
      <dgm:spPr/>
      <dgm:t>
        <a:bodyPr/>
        <a:lstStyle/>
        <a:p>
          <a:r>
            <a:rPr lang="id-ID" dirty="0"/>
            <a:t>Design</a:t>
          </a:r>
        </a:p>
      </dgm:t>
    </dgm:pt>
    <dgm:pt modelId="{1720660B-7447-44BD-A016-FB98DA166405}" type="parTrans" cxnId="{1D34C639-C74D-4140-B638-D9B252FB8B88}">
      <dgm:prSet/>
      <dgm:spPr/>
      <dgm:t>
        <a:bodyPr/>
        <a:lstStyle/>
        <a:p>
          <a:endParaRPr lang="id-ID"/>
        </a:p>
      </dgm:t>
    </dgm:pt>
    <dgm:pt modelId="{90E924B1-16F2-4BA6-9BA1-664A54398955}" type="sibTrans" cxnId="{1D34C639-C74D-4140-B638-D9B252FB8B88}">
      <dgm:prSet/>
      <dgm:spPr/>
      <dgm:t>
        <a:bodyPr/>
        <a:lstStyle/>
        <a:p>
          <a:endParaRPr lang="id-ID"/>
        </a:p>
      </dgm:t>
    </dgm:pt>
    <dgm:pt modelId="{1273D5C5-EB7B-4B5E-AA87-3D92117CE6D3}" type="pres">
      <dgm:prSet presAssocID="{466CBD76-8CCB-43AE-AC8E-0D18C192B3F6}" presName="cycle" presStyleCnt="0">
        <dgm:presLayoutVars>
          <dgm:dir/>
          <dgm:resizeHandles val="exact"/>
        </dgm:presLayoutVars>
      </dgm:prSet>
      <dgm:spPr/>
    </dgm:pt>
    <dgm:pt modelId="{6CC876A5-DCCB-4057-AAC1-F3E033E4A223}" type="pres">
      <dgm:prSet presAssocID="{6B94AC18-3C31-4FFD-BC05-9F20A726DD4E}" presName="node" presStyleLbl="node1" presStyleIdx="0" presStyleCnt="4">
        <dgm:presLayoutVars>
          <dgm:bulletEnabled val="1"/>
        </dgm:presLayoutVars>
      </dgm:prSet>
      <dgm:spPr/>
    </dgm:pt>
    <dgm:pt modelId="{D91219B1-6CCA-4C13-A1AD-E71EF54C97DD}" type="pres">
      <dgm:prSet presAssocID="{6B94AC18-3C31-4FFD-BC05-9F20A726DD4E}" presName="spNode" presStyleCnt="0"/>
      <dgm:spPr/>
    </dgm:pt>
    <dgm:pt modelId="{1307F468-F32B-4B76-8666-6A1F2A8B74EA}" type="pres">
      <dgm:prSet presAssocID="{7DE917D8-A779-48AB-99D7-AC4AD885FBE0}" presName="sibTrans" presStyleLbl="sibTrans1D1" presStyleIdx="0" presStyleCnt="4"/>
      <dgm:spPr/>
    </dgm:pt>
    <dgm:pt modelId="{F7918460-0C17-4118-8E21-7F867B5B0A66}" type="pres">
      <dgm:prSet presAssocID="{D522DC6E-0778-4442-828B-409D0DB42784}" presName="node" presStyleLbl="node1" presStyleIdx="1" presStyleCnt="4">
        <dgm:presLayoutVars>
          <dgm:bulletEnabled val="1"/>
        </dgm:presLayoutVars>
      </dgm:prSet>
      <dgm:spPr/>
    </dgm:pt>
    <dgm:pt modelId="{D7F6A167-B4DF-4424-B72A-8A9D46C165D6}" type="pres">
      <dgm:prSet presAssocID="{D522DC6E-0778-4442-828B-409D0DB42784}" presName="spNode" presStyleCnt="0"/>
      <dgm:spPr/>
    </dgm:pt>
    <dgm:pt modelId="{D0CFEEC0-7A1D-423D-BBEE-DD8337E371A2}" type="pres">
      <dgm:prSet presAssocID="{7AF7C069-204C-41FC-8D63-5CF923BA5D07}" presName="sibTrans" presStyleLbl="sibTrans1D1" presStyleIdx="1" presStyleCnt="4"/>
      <dgm:spPr/>
    </dgm:pt>
    <dgm:pt modelId="{DCB6804E-2ED1-43B0-91F9-639BF06DD2AE}" type="pres">
      <dgm:prSet presAssocID="{57707DA3-253A-4967-81CA-469809C69C85}" presName="node" presStyleLbl="node1" presStyleIdx="2" presStyleCnt="4">
        <dgm:presLayoutVars>
          <dgm:bulletEnabled val="1"/>
        </dgm:presLayoutVars>
      </dgm:prSet>
      <dgm:spPr/>
    </dgm:pt>
    <dgm:pt modelId="{64357DC9-6909-491B-8293-978C73E9C9BD}" type="pres">
      <dgm:prSet presAssocID="{57707DA3-253A-4967-81CA-469809C69C85}" presName="spNode" presStyleCnt="0"/>
      <dgm:spPr/>
    </dgm:pt>
    <dgm:pt modelId="{DF9B6D0E-485F-4D8C-9B3A-17010F107184}" type="pres">
      <dgm:prSet presAssocID="{5CA90748-8D60-468D-8BD6-1E6DFC62DB59}" presName="sibTrans" presStyleLbl="sibTrans1D1" presStyleIdx="2" presStyleCnt="4"/>
      <dgm:spPr/>
    </dgm:pt>
    <dgm:pt modelId="{71B867DE-CEB4-4BB4-9A2A-DDDCE4185A3C}" type="pres">
      <dgm:prSet presAssocID="{F06C383D-9A3D-422A-B4BE-38931C4D5B39}" presName="node" presStyleLbl="node1" presStyleIdx="3" presStyleCnt="4">
        <dgm:presLayoutVars>
          <dgm:bulletEnabled val="1"/>
        </dgm:presLayoutVars>
      </dgm:prSet>
      <dgm:spPr/>
    </dgm:pt>
    <dgm:pt modelId="{FBA0BF99-4929-4D2F-B752-4C700A999AD0}" type="pres">
      <dgm:prSet presAssocID="{F06C383D-9A3D-422A-B4BE-38931C4D5B39}" presName="spNode" presStyleCnt="0"/>
      <dgm:spPr/>
    </dgm:pt>
    <dgm:pt modelId="{E7B24DF6-D866-4DC0-9660-8825F03556E5}" type="pres">
      <dgm:prSet presAssocID="{90E924B1-16F2-4BA6-9BA1-664A54398955}" presName="sibTrans" presStyleLbl="sibTrans1D1" presStyleIdx="3" presStyleCnt="4"/>
      <dgm:spPr/>
    </dgm:pt>
  </dgm:ptLst>
  <dgm:cxnLst>
    <dgm:cxn modelId="{1D34C639-C74D-4140-B638-D9B252FB8B88}" srcId="{466CBD76-8CCB-43AE-AC8E-0D18C192B3F6}" destId="{F06C383D-9A3D-422A-B4BE-38931C4D5B39}" srcOrd="3" destOrd="0" parTransId="{1720660B-7447-44BD-A016-FB98DA166405}" sibTransId="{90E924B1-16F2-4BA6-9BA1-664A54398955}"/>
    <dgm:cxn modelId="{1A624545-0BDC-4F7A-B3E8-B7FB75958A6B}" type="presOf" srcId="{F06C383D-9A3D-422A-B4BE-38931C4D5B39}" destId="{71B867DE-CEB4-4BB4-9A2A-DDDCE4185A3C}" srcOrd="0" destOrd="0" presId="urn:microsoft.com/office/officeart/2005/8/layout/cycle5"/>
    <dgm:cxn modelId="{3185F975-1FD5-4FED-931E-92B89FE2C72F}" type="presOf" srcId="{57707DA3-253A-4967-81CA-469809C69C85}" destId="{DCB6804E-2ED1-43B0-91F9-639BF06DD2AE}" srcOrd="0" destOrd="0" presId="urn:microsoft.com/office/officeart/2005/8/layout/cycle5"/>
    <dgm:cxn modelId="{80CB9A57-34A6-43D0-AAA5-22128E753FC5}" srcId="{466CBD76-8CCB-43AE-AC8E-0D18C192B3F6}" destId="{6B94AC18-3C31-4FFD-BC05-9F20A726DD4E}" srcOrd="0" destOrd="0" parTransId="{EA837B2F-3F91-4A20-81DA-E9DA1E71B556}" sibTransId="{7DE917D8-A779-48AB-99D7-AC4AD885FBE0}"/>
    <dgm:cxn modelId="{FC2C2E8C-338C-46E2-85A1-4A575B9527E6}" type="presOf" srcId="{7AF7C069-204C-41FC-8D63-5CF923BA5D07}" destId="{D0CFEEC0-7A1D-423D-BBEE-DD8337E371A2}" srcOrd="0" destOrd="0" presId="urn:microsoft.com/office/officeart/2005/8/layout/cycle5"/>
    <dgm:cxn modelId="{E3F19891-EC12-40AE-ADCA-48660CCA7D0D}" type="presOf" srcId="{466CBD76-8CCB-43AE-AC8E-0D18C192B3F6}" destId="{1273D5C5-EB7B-4B5E-AA87-3D92117CE6D3}" srcOrd="0" destOrd="0" presId="urn:microsoft.com/office/officeart/2005/8/layout/cycle5"/>
    <dgm:cxn modelId="{6895FDA2-BB51-4B79-8A08-171CCAC9B889}" type="presOf" srcId="{6B94AC18-3C31-4FFD-BC05-9F20A726DD4E}" destId="{6CC876A5-DCCB-4057-AAC1-F3E033E4A223}" srcOrd="0" destOrd="0" presId="urn:microsoft.com/office/officeart/2005/8/layout/cycle5"/>
    <dgm:cxn modelId="{536D55BB-2790-4D73-A8A0-8E11130BA9DE}" srcId="{466CBD76-8CCB-43AE-AC8E-0D18C192B3F6}" destId="{D522DC6E-0778-4442-828B-409D0DB42784}" srcOrd="1" destOrd="0" parTransId="{CDE22E2E-C6D8-455C-BABC-BBB7EAAEA744}" sibTransId="{7AF7C069-204C-41FC-8D63-5CF923BA5D07}"/>
    <dgm:cxn modelId="{D5497ECB-F502-4E35-A817-519F779E9024}" type="presOf" srcId="{7DE917D8-A779-48AB-99D7-AC4AD885FBE0}" destId="{1307F468-F32B-4B76-8666-6A1F2A8B74EA}" srcOrd="0" destOrd="0" presId="urn:microsoft.com/office/officeart/2005/8/layout/cycle5"/>
    <dgm:cxn modelId="{9BF23DDC-8635-4027-BF86-633BBA0EC3CD}" type="presOf" srcId="{90E924B1-16F2-4BA6-9BA1-664A54398955}" destId="{E7B24DF6-D866-4DC0-9660-8825F03556E5}" srcOrd="0" destOrd="0" presId="urn:microsoft.com/office/officeart/2005/8/layout/cycle5"/>
    <dgm:cxn modelId="{C3D174E6-8AE4-4AD8-BE71-26C786D8BC63}" type="presOf" srcId="{D522DC6E-0778-4442-828B-409D0DB42784}" destId="{F7918460-0C17-4118-8E21-7F867B5B0A66}" srcOrd="0" destOrd="0" presId="urn:microsoft.com/office/officeart/2005/8/layout/cycle5"/>
    <dgm:cxn modelId="{DD1EB0EC-868B-4AC7-A7AA-BC5DE61A2E4D}" type="presOf" srcId="{5CA90748-8D60-468D-8BD6-1E6DFC62DB59}" destId="{DF9B6D0E-485F-4D8C-9B3A-17010F107184}" srcOrd="0" destOrd="0" presId="urn:microsoft.com/office/officeart/2005/8/layout/cycle5"/>
    <dgm:cxn modelId="{103B99FC-02FB-4CC8-A5FF-34B8004E369E}" srcId="{466CBD76-8CCB-43AE-AC8E-0D18C192B3F6}" destId="{57707DA3-253A-4967-81CA-469809C69C85}" srcOrd="2" destOrd="0" parTransId="{58CAC133-AC2F-4B81-94AF-EFA48FE5823A}" sibTransId="{5CA90748-8D60-468D-8BD6-1E6DFC62DB59}"/>
    <dgm:cxn modelId="{81F26D4F-A467-4A2B-94F7-638CC5DB8DFD}" type="presParOf" srcId="{1273D5C5-EB7B-4B5E-AA87-3D92117CE6D3}" destId="{6CC876A5-DCCB-4057-AAC1-F3E033E4A223}" srcOrd="0" destOrd="0" presId="urn:microsoft.com/office/officeart/2005/8/layout/cycle5"/>
    <dgm:cxn modelId="{90AA67BD-41DA-4D4B-8DDA-81ADA860DFD6}" type="presParOf" srcId="{1273D5C5-EB7B-4B5E-AA87-3D92117CE6D3}" destId="{D91219B1-6CCA-4C13-A1AD-E71EF54C97DD}" srcOrd="1" destOrd="0" presId="urn:microsoft.com/office/officeart/2005/8/layout/cycle5"/>
    <dgm:cxn modelId="{2D5DC9CC-925E-4AA8-863A-FAB76E11DF8B}" type="presParOf" srcId="{1273D5C5-EB7B-4B5E-AA87-3D92117CE6D3}" destId="{1307F468-F32B-4B76-8666-6A1F2A8B74EA}" srcOrd="2" destOrd="0" presId="urn:microsoft.com/office/officeart/2005/8/layout/cycle5"/>
    <dgm:cxn modelId="{C4AFED48-DA14-4F42-93EC-5D8079E558BC}" type="presParOf" srcId="{1273D5C5-EB7B-4B5E-AA87-3D92117CE6D3}" destId="{F7918460-0C17-4118-8E21-7F867B5B0A66}" srcOrd="3" destOrd="0" presId="urn:microsoft.com/office/officeart/2005/8/layout/cycle5"/>
    <dgm:cxn modelId="{22F5EB1F-79E8-4025-9099-4A4303EDEA47}" type="presParOf" srcId="{1273D5C5-EB7B-4B5E-AA87-3D92117CE6D3}" destId="{D7F6A167-B4DF-4424-B72A-8A9D46C165D6}" srcOrd="4" destOrd="0" presId="urn:microsoft.com/office/officeart/2005/8/layout/cycle5"/>
    <dgm:cxn modelId="{E1D8BDA8-6A10-4F8E-9615-AE3C622B0786}" type="presParOf" srcId="{1273D5C5-EB7B-4B5E-AA87-3D92117CE6D3}" destId="{D0CFEEC0-7A1D-423D-BBEE-DD8337E371A2}" srcOrd="5" destOrd="0" presId="urn:microsoft.com/office/officeart/2005/8/layout/cycle5"/>
    <dgm:cxn modelId="{DB3E2027-5045-4F52-91BA-56D691EAD7D6}" type="presParOf" srcId="{1273D5C5-EB7B-4B5E-AA87-3D92117CE6D3}" destId="{DCB6804E-2ED1-43B0-91F9-639BF06DD2AE}" srcOrd="6" destOrd="0" presId="urn:microsoft.com/office/officeart/2005/8/layout/cycle5"/>
    <dgm:cxn modelId="{BA3B85CF-6CA6-4786-8B0B-BD4D869C40C1}" type="presParOf" srcId="{1273D5C5-EB7B-4B5E-AA87-3D92117CE6D3}" destId="{64357DC9-6909-491B-8293-978C73E9C9BD}" srcOrd="7" destOrd="0" presId="urn:microsoft.com/office/officeart/2005/8/layout/cycle5"/>
    <dgm:cxn modelId="{653E2F30-1132-484A-950B-AA2AD7F7A8E4}" type="presParOf" srcId="{1273D5C5-EB7B-4B5E-AA87-3D92117CE6D3}" destId="{DF9B6D0E-485F-4D8C-9B3A-17010F107184}" srcOrd="8" destOrd="0" presId="urn:microsoft.com/office/officeart/2005/8/layout/cycle5"/>
    <dgm:cxn modelId="{315161F6-9BA5-4C29-B515-D678EDF9CE1F}" type="presParOf" srcId="{1273D5C5-EB7B-4B5E-AA87-3D92117CE6D3}" destId="{71B867DE-CEB4-4BB4-9A2A-DDDCE4185A3C}" srcOrd="9" destOrd="0" presId="urn:microsoft.com/office/officeart/2005/8/layout/cycle5"/>
    <dgm:cxn modelId="{4D27F2BB-577D-4F30-9E4F-4940E4A35A56}" type="presParOf" srcId="{1273D5C5-EB7B-4B5E-AA87-3D92117CE6D3}" destId="{FBA0BF99-4929-4D2F-B752-4C700A999AD0}" srcOrd="10" destOrd="0" presId="urn:microsoft.com/office/officeart/2005/8/layout/cycle5"/>
    <dgm:cxn modelId="{D05C52BC-DBA9-49A5-BCF4-73A5F6D4B23B}" type="presParOf" srcId="{1273D5C5-EB7B-4B5E-AA87-3D92117CE6D3}" destId="{E7B24DF6-D866-4DC0-9660-8825F03556E5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14B695-AB90-4C3E-97AF-420C64F5B240}" type="doc">
      <dgm:prSet loTypeId="urn:microsoft.com/office/officeart/2005/8/layout/lProcess3" loCatId="process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id-ID"/>
        </a:p>
      </dgm:t>
    </dgm:pt>
    <dgm:pt modelId="{A5E46F07-32E9-4844-9159-40F6460BE23E}">
      <dgm:prSet phldrT="[Text]"/>
      <dgm:spPr/>
      <dgm:t>
        <a:bodyPr/>
        <a:lstStyle/>
        <a:p>
          <a:r>
            <a:rPr lang="id-ID" dirty="0"/>
            <a:t>Feasibility</a:t>
          </a:r>
        </a:p>
        <a:p>
          <a:r>
            <a:rPr lang="id-ID" dirty="0"/>
            <a:t>Prototyping</a:t>
          </a:r>
        </a:p>
      </dgm:t>
    </dgm:pt>
    <dgm:pt modelId="{0EFD0437-05AB-41B2-A8A7-C7AC55BB75AD}" type="parTrans" cxnId="{030617A6-9B60-4B63-AA6C-A8A441B96BE1}">
      <dgm:prSet/>
      <dgm:spPr/>
      <dgm:t>
        <a:bodyPr/>
        <a:lstStyle/>
        <a:p>
          <a:endParaRPr lang="id-ID"/>
        </a:p>
      </dgm:t>
    </dgm:pt>
    <dgm:pt modelId="{8E6E5318-E432-4F24-998C-3D13B5B27BAB}" type="sibTrans" cxnId="{030617A6-9B60-4B63-AA6C-A8A441B96BE1}">
      <dgm:prSet/>
      <dgm:spPr/>
      <dgm:t>
        <a:bodyPr/>
        <a:lstStyle/>
        <a:p>
          <a:endParaRPr lang="id-ID"/>
        </a:p>
      </dgm:t>
    </dgm:pt>
    <dgm:pt modelId="{E8938748-838A-4B26-9377-E482739707E8}">
      <dgm:prSet phldrT="[Text]"/>
      <dgm:spPr/>
      <dgm:t>
        <a:bodyPr/>
        <a:lstStyle/>
        <a:p>
          <a:r>
            <a:rPr lang="id-ID" dirty="0"/>
            <a:t>Digunakan untuk menguji kelayakan dari teknologi yang akan digunakan untuk sistem informasi yang akan disusun</a:t>
          </a:r>
        </a:p>
      </dgm:t>
    </dgm:pt>
    <dgm:pt modelId="{F1BA11BD-0ACF-4E09-802F-B8EDFE4A8E0F}" type="parTrans" cxnId="{F2AE192E-3A38-43F4-9267-B020DFD90CC9}">
      <dgm:prSet/>
      <dgm:spPr/>
      <dgm:t>
        <a:bodyPr/>
        <a:lstStyle/>
        <a:p>
          <a:endParaRPr lang="id-ID"/>
        </a:p>
      </dgm:t>
    </dgm:pt>
    <dgm:pt modelId="{14E48213-8C1A-498F-B4CC-1D331163EA4B}" type="sibTrans" cxnId="{F2AE192E-3A38-43F4-9267-B020DFD90CC9}">
      <dgm:prSet/>
      <dgm:spPr/>
      <dgm:t>
        <a:bodyPr/>
        <a:lstStyle/>
        <a:p>
          <a:endParaRPr lang="id-ID"/>
        </a:p>
      </dgm:t>
    </dgm:pt>
    <dgm:pt modelId="{DED2C4BE-FB96-4BF9-9DEC-9734EDA9AD04}">
      <dgm:prSet phldrT="[Text]"/>
      <dgm:spPr/>
      <dgm:t>
        <a:bodyPr/>
        <a:lstStyle/>
        <a:p>
          <a:r>
            <a:rPr lang="id-ID" dirty="0"/>
            <a:t>Requirement</a:t>
          </a:r>
        </a:p>
        <a:p>
          <a:r>
            <a:rPr lang="id-ID" dirty="0"/>
            <a:t>Prototyping</a:t>
          </a:r>
        </a:p>
      </dgm:t>
    </dgm:pt>
    <dgm:pt modelId="{96AA7277-C6BC-4BDB-B59D-7E410F60353E}" type="parTrans" cxnId="{267EC872-4CD8-4347-AA39-737D7D29F0D6}">
      <dgm:prSet/>
      <dgm:spPr/>
      <dgm:t>
        <a:bodyPr/>
        <a:lstStyle/>
        <a:p>
          <a:endParaRPr lang="id-ID"/>
        </a:p>
      </dgm:t>
    </dgm:pt>
    <dgm:pt modelId="{420B008C-9438-4F3F-B6F8-5FA48960B902}" type="sibTrans" cxnId="{267EC872-4CD8-4347-AA39-737D7D29F0D6}">
      <dgm:prSet/>
      <dgm:spPr/>
      <dgm:t>
        <a:bodyPr/>
        <a:lstStyle/>
        <a:p>
          <a:endParaRPr lang="id-ID"/>
        </a:p>
      </dgm:t>
    </dgm:pt>
    <dgm:pt modelId="{A2E140F6-3C4A-4B63-82FE-B2546639FE3C}">
      <dgm:prSet phldrT="[Text]"/>
      <dgm:spPr/>
      <dgm:t>
        <a:bodyPr/>
        <a:lstStyle/>
        <a:p>
          <a:r>
            <a:rPr lang="id-ID" dirty="0"/>
            <a:t>Digunakan untuk mengetahui kebutuhan aktivitas bisnis user</a:t>
          </a:r>
        </a:p>
      </dgm:t>
    </dgm:pt>
    <dgm:pt modelId="{891D03AF-3A3A-4779-9284-B1A3EB5C30B0}" type="parTrans" cxnId="{C398D87A-342D-43FF-9BFF-F25B79E3617E}">
      <dgm:prSet/>
      <dgm:spPr/>
      <dgm:t>
        <a:bodyPr/>
        <a:lstStyle/>
        <a:p>
          <a:endParaRPr lang="id-ID"/>
        </a:p>
      </dgm:t>
    </dgm:pt>
    <dgm:pt modelId="{B1655E18-F990-4855-86C3-FF8A4747B1C1}" type="sibTrans" cxnId="{C398D87A-342D-43FF-9BFF-F25B79E3617E}">
      <dgm:prSet/>
      <dgm:spPr/>
      <dgm:t>
        <a:bodyPr/>
        <a:lstStyle/>
        <a:p>
          <a:endParaRPr lang="id-ID"/>
        </a:p>
      </dgm:t>
    </dgm:pt>
    <dgm:pt modelId="{6585E417-526F-46A7-95C5-1E3D02C05460}">
      <dgm:prSet phldrT="[Text]"/>
      <dgm:spPr/>
      <dgm:t>
        <a:bodyPr/>
        <a:lstStyle/>
        <a:p>
          <a:r>
            <a:rPr lang="id-ID" dirty="0"/>
            <a:t>Design</a:t>
          </a:r>
        </a:p>
        <a:p>
          <a:r>
            <a:rPr lang="id-ID" dirty="0"/>
            <a:t>Prototyping</a:t>
          </a:r>
        </a:p>
      </dgm:t>
    </dgm:pt>
    <dgm:pt modelId="{CBD3AB9F-3DF8-4053-838E-354AF3AE730E}" type="parTrans" cxnId="{B5B85820-D83E-463B-B0EA-0D191DD7A105}">
      <dgm:prSet/>
      <dgm:spPr/>
      <dgm:t>
        <a:bodyPr/>
        <a:lstStyle/>
        <a:p>
          <a:endParaRPr lang="id-ID"/>
        </a:p>
      </dgm:t>
    </dgm:pt>
    <dgm:pt modelId="{E8ADCF08-2A6A-41DE-B131-55FE4D9ED797}" type="sibTrans" cxnId="{B5B85820-D83E-463B-B0EA-0D191DD7A105}">
      <dgm:prSet/>
      <dgm:spPr/>
      <dgm:t>
        <a:bodyPr/>
        <a:lstStyle/>
        <a:p>
          <a:endParaRPr lang="id-ID"/>
        </a:p>
      </dgm:t>
    </dgm:pt>
    <dgm:pt modelId="{28BF5176-6D09-4521-8D39-A19E98986E77}">
      <dgm:prSet phldrT="[Text]"/>
      <dgm:spPr/>
      <dgm:t>
        <a:bodyPr/>
        <a:lstStyle/>
        <a:p>
          <a:r>
            <a:rPr lang="id-ID" dirty="0"/>
            <a:t>Digunakan untuk mendorong perancangan sistem informasi yang akan digunakan</a:t>
          </a:r>
        </a:p>
      </dgm:t>
    </dgm:pt>
    <dgm:pt modelId="{1589CEB2-EAC3-431F-B1CF-B39CD91B524F}" type="parTrans" cxnId="{CB12CBD6-7D3B-401E-BAEA-6E6DA873B84D}">
      <dgm:prSet/>
      <dgm:spPr/>
      <dgm:t>
        <a:bodyPr/>
        <a:lstStyle/>
        <a:p>
          <a:endParaRPr lang="id-ID"/>
        </a:p>
      </dgm:t>
    </dgm:pt>
    <dgm:pt modelId="{A0D5A95D-FF72-4A0B-A8E5-9A5C444E10B2}" type="sibTrans" cxnId="{CB12CBD6-7D3B-401E-BAEA-6E6DA873B84D}">
      <dgm:prSet/>
      <dgm:spPr/>
      <dgm:t>
        <a:bodyPr/>
        <a:lstStyle/>
        <a:p>
          <a:endParaRPr lang="id-ID"/>
        </a:p>
      </dgm:t>
    </dgm:pt>
    <dgm:pt modelId="{2A58909C-AAEE-40A2-B086-9BE4C4F822B4}">
      <dgm:prSet phldrT="[Text]"/>
      <dgm:spPr/>
      <dgm:t>
        <a:bodyPr/>
        <a:lstStyle/>
        <a:p>
          <a:r>
            <a:rPr lang="id-ID" dirty="0"/>
            <a:t>Merupakan lanjutan dari rancangan prototype, prototype ini langsung disusun sebagai suatu sistem informasi yang akan digunakan</a:t>
          </a:r>
        </a:p>
      </dgm:t>
    </dgm:pt>
    <dgm:pt modelId="{FA43B0EC-5830-4CD3-BD97-8773B183C572}" type="parTrans" cxnId="{481A36D0-B087-44BF-B6E9-5381C338D747}">
      <dgm:prSet/>
      <dgm:spPr/>
      <dgm:t>
        <a:bodyPr/>
        <a:lstStyle/>
        <a:p>
          <a:endParaRPr lang="id-ID"/>
        </a:p>
      </dgm:t>
    </dgm:pt>
    <dgm:pt modelId="{79CB7FC3-51E1-49BA-9A8B-EDB3B72EEE2F}" type="sibTrans" cxnId="{481A36D0-B087-44BF-B6E9-5381C338D747}">
      <dgm:prSet/>
      <dgm:spPr/>
      <dgm:t>
        <a:bodyPr/>
        <a:lstStyle/>
        <a:p>
          <a:endParaRPr lang="id-ID"/>
        </a:p>
      </dgm:t>
    </dgm:pt>
    <dgm:pt modelId="{6D2C85E5-BAD3-48BF-880A-F7595899C86D}">
      <dgm:prSet phldrT="[Text]"/>
      <dgm:spPr/>
      <dgm:t>
        <a:bodyPr/>
        <a:lstStyle/>
        <a:p>
          <a:r>
            <a:rPr lang="id-ID" dirty="0"/>
            <a:t>Implementation</a:t>
          </a:r>
          <a:br>
            <a:rPr lang="id-ID" dirty="0"/>
          </a:br>
          <a:r>
            <a:rPr lang="id-ID" dirty="0"/>
            <a:t>Prototyping</a:t>
          </a:r>
        </a:p>
      </dgm:t>
    </dgm:pt>
    <dgm:pt modelId="{A33C8FF1-1F24-4C4C-9438-B27DD909E1A5}" type="parTrans" cxnId="{A8B07B33-8E7C-4C2D-91AD-E5327AB95033}">
      <dgm:prSet/>
      <dgm:spPr/>
      <dgm:t>
        <a:bodyPr/>
        <a:lstStyle/>
        <a:p>
          <a:endParaRPr lang="id-ID"/>
        </a:p>
      </dgm:t>
    </dgm:pt>
    <dgm:pt modelId="{75946CCB-9D9B-4475-B473-77E60CD84BF9}" type="sibTrans" cxnId="{A8B07B33-8E7C-4C2D-91AD-E5327AB95033}">
      <dgm:prSet/>
      <dgm:spPr/>
      <dgm:t>
        <a:bodyPr/>
        <a:lstStyle/>
        <a:p>
          <a:endParaRPr lang="id-ID"/>
        </a:p>
      </dgm:t>
    </dgm:pt>
    <dgm:pt modelId="{85455CB0-9450-49C2-8389-9B3B9C25080E}" type="pres">
      <dgm:prSet presAssocID="{B014B695-AB90-4C3E-97AF-420C64F5B24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F9665B8-4A1C-49A7-A4D3-9AFDE3CCEDF8}" type="pres">
      <dgm:prSet presAssocID="{A5E46F07-32E9-4844-9159-40F6460BE23E}" presName="horFlow" presStyleCnt="0"/>
      <dgm:spPr/>
    </dgm:pt>
    <dgm:pt modelId="{BDE1BA91-661E-4690-B236-1731931BE9DC}" type="pres">
      <dgm:prSet presAssocID="{A5E46F07-32E9-4844-9159-40F6460BE23E}" presName="bigChev" presStyleLbl="node1" presStyleIdx="0" presStyleCnt="4"/>
      <dgm:spPr/>
    </dgm:pt>
    <dgm:pt modelId="{3E3EA929-A279-4A9C-BA19-DFB49D21CAC2}" type="pres">
      <dgm:prSet presAssocID="{F1BA11BD-0ACF-4E09-802F-B8EDFE4A8E0F}" presName="parTrans" presStyleCnt="0"/>
      <dgm:spPr/>
    </dgm:pt>
    <dgm:pt modelId="{A843D853-4EA2-4FF2-874A-0F94DADE1AD7}" type="pres">
      <dgm:prSet presAssocID="{E8938748-838A-4B26-9377-E482739707E8}" presName="node" presStyleLbl="alignAccFollowNode1" presStyleIdx="0" presStyleCnt="4" custScaleX="226488">
        <dgm:presLayoutVars>
          <dgm:bulletEnabled val="1"/>
        </dgm:presLayoutVars>
      </dgm:prSet>
      <dgm:spPr/>
    </dgm:pt>
    <dgm:pt modelId="{BF9B4844-591C-455C-90C8-512D09F45BD2}" type="pres">
      <dgm:prSet presAssocID="{A5E46F07-32E9-4844-9159-40F6460BE23E}" presName="vSp" presStyleCnt="0"/>
      <dgm:spPr/>
    </dgm:pt>
    <dgm:pt modelId="{FA07B1AB-48D3-4F87-AED2-C7B5B7CFC912}" type="pres">
      <dgm:prSet presAssocID="{DED2C4BE-FB96-4BF9-9DEC-9734EDA9AD04}" presName="horFlow" presStyleCnt="0"/>
      <dgm:spPr/>
    </dgm:pt>
    <dgm:pt modelId="{32CFFDA9-EC93-44A3-867A-3FA96A954443}" type="pres">
      <dgm:prSet presAssocID="{DED2C4BE-FB96-4BF9-9DEC-9734EDA9AD04}" presName="bigChev" presStyleLbl="node1" presStyleIdx="1" presStyleCnt="4"/>
      <dgm:spPr/>
    </dgm:pt>
    <dgm:pt modelId="{5CCFDC56-8F3E-4405-ADB9-26E5DA2886B2}" type="pres">
      <dgm:prSet presAssocID="{891D03AF-3A3A-4779-9284-B1A3EB5C30B0}" presName="parTrans" presStyleCnt="0"/>
      <dgm:spPr/>
    </dgm:pt>
    <dgm:pt modelId="{D87B83F2-71B6-44E9-A3E3-DEE81A447140}" type="pres">
      <dgm:prSet presAssocID="{A2E140F6-3C4A-4B63-82FE-B2546639FE3C}" presName="node" presStyleLbl="alignAccFollowNode1" presStyleIdx="1" presStyleCnt="4" custScaleX="226930">
        <dgm:presLayoutVars>
          <dgm:bulletEnabled val="1"/>
        </dgm:presLayoutVars>
      </dgm:prSet>
      <dgm:spPr/>
    </dgm:pt>
    <dgm:pt modelId="{3567D9B3-558C-4E63-8033-D5EB9369271E}" type="pres">
      <dgm:prSet presAssocID="{DED2C4BE-FB96-4BF9-9DEC-9734EDA9AD04}" presName="vSp" presStyleCnt="0"/>
      <dgm:spPr/>
    </dgm:pt>
    <dgm:pt modelId="{8FC036B1-1DE6-431C-930A-FDCD8BAF15C2}" type="pres">
      <dgm:prSet presAssocID="{6585E417-526F-46A7-95C5-1E3D02C05460}" presName="horFlow" presStyleCnt="0"/>
      <dgm:spPr/>
    </dgm:pt>
    <dgm:pt modelId="{9EB8DAAF-CB27-45B6-9E78-A5AD79F580D5}" type="pres">
      <dgm:prSet presAssocID="{6585E417-526F-46A7-95C5-1E3D02C05460}" presName="bigChev" presStyleLbl="node1" presStyleIdx="2" presStyleCnt="4"/>
      <dgm:spPr/>
    </dgm:pt>
    <dgm:pt modelId="{3387BEE1-E1B2-498C-91D8-D656421E364D}" type="pres">
      <dgm:prSet presAssocID="{1589CEB2-EAC3-431F-B1CF-B39CD91B524F}" presName="parTrans" presStyleCnt="0"/>
      <dgm:spPr/>
    </dgm:pt>
    <dgm:pt modelId="{529F494F-9059-4E13-AD10-78934AFB62FA}" type="pres">
      <dgm:prSet presAssocID="{28BF5176-6D09-4521-8D39-A19E98986E77}" presName="node" presStyleLbl="alignAccFollowNode1" presStyleIdx="2" presStyleCnt="4" custScaleX="227788">
        <dgm:presLayoutVars>
          <dgm:bulletEnabled val="1"/>
        </dgm:presLayoutVars>
      </dgm:prSet>
      <dgm:spPr/>
    </dgm:pt>
    <dgm:pt modelId="{32B83D80-40CF-4B0C-B9FD-AE49FED51BEE}" type="pres">
      <dgm:prSet presAssocID="{6585E417-526F-46A7-95C5-1E3D02C05460}" presName="vSp" presStyleCnt="0"/>
      <dgm:spPr/>
    </dgm:pt>
    <dgm:pt modelId="{F56FBC1C-C017-4AB5-96FF-759B03AA7A34}" type="pres">
      <dgm:prSet presAssocID="{6D2C85E5-BAD3-48BF-880A-F7595899C86D}" presName="horFlow" presStyleCnt="0"/>
      <dgm:spPr/>
    </dgm:pt>
    <dgm:pt modelId="{402E2A50-8B2F-433C-9686-D63ED69A578B}" type="pres">
      <dgm:prSet presAssocID="{6D2C85E5-BAD3-48BF-880A-F7595899C86D}" presName="bigChev" presStyleLbl="node1" presStyleIdx="3" presStyleCnt="4"/>
      <dgm:spPr/>
    </dgm:pt>
    <dgm:pt modelId="{C433F84F-1692-4687-8807-AD943B574C5D}" type="pres">
      <dgm:prSet presAssocID="{FA43B0EC-5830-4CD3-BD97-8773B183C572}" presName="parTrans" presStyleCnt="0"/>
      <dgm:spPr/>
    </dgm:pt>
    <dgm:pt modelId="{9C6892C2-91A9-47E8-944E-EF835C9BB331}" type="pres">
      <dgm:prSet presAssocID="{2A58909C-AAEE-40A2-B086-9BE4C4F822B4}" presName="node" presStyleLbl="alignAccFollowNode1" presStyleIdx="3" presStyleCnt="4" custScaleX="234406">
        <dgm:presLayoutVars>
          <dgm:bulletEnabled val="1"/>
        </dgm:presLayoutVars>
      </dgm:prSet>
      <dgm:spPr/>
    </dgm:pt>
  </dgm:ptLst>
  <dgm:cxnLst>
    <dgm:cxn modelId="{8D76E300-9E9F-44DB-BBF5-822A8704E0C0}" type="presOf" srcId="{E8938748-838A-4B26-9377-E482739707E8}" destId="{A843D853-4EA2-4FF2-874A-0F94DADE1AD7}" srcOrd="0" destOrd="0" presId="urn:microsoft.com/office/officeart/2005/8/layout/lProcess3"/>
    <dgm:cxn modelId="{B5B85820-D83E-463B-B0EA-0D191DD7A105}" srcId="{B014B695-AB90-4C3E-97AF-420C64F5B240}" destId="{6585E417-526F-46A7-95C5-1E3D02C05460}" srcOrd="2" destOrd="0" parTransId="{CBD3AB9F-3DF8-4053-838E-354AF3AE730E}" sibTransId="{E8ADCF08-2A6A-41DE-B131-55FE4D9ED797}"/>
    <dgm:cxn modelId="{F2AE192E-3A38-43F4-9267-B020DFD90CC9}" srcId="{A5E46F07-32E9-4844-9159-40F6460BE23E}" destId="{E8938748-838A-4B26-9377-E482739707E8}" srcOrd="0" destOrd="0" parTransId="{F1BA11BD-0ACF-4E09-802F-B8EDFE4A8E0F}" sibTransId="{14E48213-8C1A-498F-B4CC-1D331163EA4B}"/>
    <dgm:cxn modelId="{A8B07B33-8E7C-4C2D-91AD-E5327AB95033}" srcId="{B014B695-AB90-4C3E-97AF-420C64F5B240}" destId="{6D2C85E5-BAD3-48BF-880A-F7595899C86D}" srcOrd="3" destOrd="0" parTransId="{A33C8FF1-1F24-4C4C-9438-B27DD909E1A5}" sibTransId="{75946CCB-9D9B-4475-B473-77E60CD84BF9}"/>
    <dgm:cxn modelId="{10F5624C-86C6-437B-85D2-E38EF50E87A3}" type="presOf" srcId="{A5E46F07-32E9-4844-9159-40F6460BE23E}" destId="{BDE1BA91-661E-4690-B236-1731931BE9DC}" srcOrd="0" destOrd="0" presId="urn:microsoft.com/office/officeart/2005/8/layout/lProcess3"/>
    <dgm:cxn modelId="{267EC872-4CD8-4347-AA39-737D7D29F0D6}" srcId="{B014B695-AB90-4C3E-97AF-420C64F5B240}" destId="{DED2C4BE-FB96-4BF9-9DEC-9734EDA9AD04}" srcOrd="1" destOrd="0" parTransId="{96AA7277-C6BC-4BDB-B59D-7E410F60353E}" sibTransId="{420B008C-9438-4F3F-B6F8-5FA48960B902}"/>
    <dgm:cxn modelId="{B385B457-D38B-403F-BB0F-8FB13CE7129E}" type="presOf" srcId="{A2E140F6-3C4A-4B63-82FE-B2546639FE3C}" destId="{D87B83F2-71B6-44E9-A3E3-DEE81A447140}" srcOrd="0" destOrd="0" presId="urn:microsoft.com/office/officeart/2005/8/layout/lProcess3"/>
    <dgm:cxn modelId="{C398D87A-342D-43FF-9BFF-F25B79E3617E}" srcId="{DED2C4BE-FB96-4BF9-9DEC-9734EDA9AD04}" destId="{A2E140F6-3C4A-4B63-82FE-B2546639FE3C}" srcOrd="0" destOrd="0" parTransId="{891D03AF-3A3A-4779-9284-B1A3EB5C30B0}" sibTransId="{B1655E18-F990-4855-86C3-FF8A4747B1C1}"/>
    <dgm:cxn modelId="{D7FF627C-26EB-45EC-BE25-6B4B28860CA8}" type="presOf" srcId="{DED2C4BE-FB96-4BF9-9DEC-9734EDA9AD04}" destId="{32CFFDA9-EC93-44A3-867A-3FA96A954443}" srcOrd="0" destOrd="0" presId="urn:microsoft.com/office/officeart/2005/8/layout/lProcess3"/>
    <dgm:cxn modelId="{E9CD608E-4E64-4E6E-AC70-FC0933011519}" type="presOf" srcId="{2A58909C-AAEE-40A2-B086-9BE4C4F822B4}" destId="{9C6892C2-91A9-47E8-944E-EF835C9BB331}" srcOrd="0" destOrd="0" presId="urn:microsoft.com/office/officeart/2005/8/layout/lProcess3"/>
    <dgm:cxn modelId="{030617A6-9B60-4B63-AA6C-A8A441B96BE1}" srcId="{B014B695-AB90-4C3E-97AF-420C64F5B240}" destId="{A5E46F07-32E9-4844-9159-40F6460BE23E}" srcOrd="0" destOrd="0" parTransId="{0EFD0437-05AB-41B2-A8A7-C7AC55BB75AD}" sibTransId="{8E6E5318-E432-4F24-998C-3D13B5B27BAB}"/>
    <dgm:cxn modelId="{56C040B8-BEB5-414D-B581-8996DC1CD274}" type="presOf" srcId="{6585E417-526F-46A7-95C5-1E3D02C05460}" destId="{9EB8DAAF-CB27-45B6-9E78-A5AD79F580D5}" srcOrd="0" destOrd="0" presId="urn:microsoft.com/office/officeart/2005/8/layout/lProcess3"/>
    <dgm:cxn modelId="{481A36D0-B087-44BF-B6E9-5381C338D747}" srcId="{6D2C85E5-BAD3-48BF-880A-F7595899C86D}" destId="{2A58909C-AAEE-40A2-B086-9BE4C4F822B4}" srcOrd="0" destOrd="0" parTransId="{FA43B0EC-5830-4CD3-BD97-8773B183C572}" sibTransId="{79CB7FC3-51E1-49BA-9A8B-EDB3B72EEE2F}"/>
    <dgm:cxn modelId="{CB12CBD6-7D3B-401E-BAEA-6E6DA873B84D}" srcId="{6585E417-526F-46A7-95C5-1E3D02C05460}" destId="{28BF5176-6D09-4521-8D39-A19E98986E77}" srcOrd="0" destOrd="0" parTransId="{1589CEB2-EAC3-431F-B1CF-B39CD91B524F}" sibTransId="{A0D5A95D-FF72-4A0B-A8E5-9A5C444E10B2}"/>
    <dgm:cxn modelId="{253583E6-BD6F-408A-946C-244180BBE90D}" type="presOf" srcId="{B014B695-AB90-4C3E-97AF-420C64F5B240}" destId="{85455CB0-9450-49C2-8389-9B3B9C25080E}" srcOrd="0" destOrd="0" presId="urn:microsoft.com/office/officeart/2005/8/layout/lProcess3"/>
    <dgm:cxn modelId="{DBB603E7-ED05-4CBC-AE9E-36301501D484}" type="presOf" srcId="{28BF5176-6D09-4521-8D39-A19E98986E77}" destId="{529F494F-9059-4E13-AD10-78934AFB62FA}" srcOrd="0" destOrd="0" presId="urn:microsoft.com/office/officeart/2005/8/layout/lProcess3"/>
    <dgm:cxn modelId="{D8D906E7-3E3F-4A4F-A4C1-9F0F65DF7B57}" type="presOf" srcId="{6D2C85E5-BAD3-48BF-880A-F7595899C86D}" destId="{402E2A50-8B2F-433C-9686-D63ED69A578B}" srcOrd="0" destOrd="0" presId="urn:microsoft.com/office/officeart/2005/8/layout/lProcess3"/>
    <dgm:cxn modelId="{05883CD7-02C7-4170-8B91-3B458E0AADBF}" type="presParOf" srcId="{85455CB0-9450-49C2-8389-9B3B9C25080E}" destId="{CF9665B8-4A1C-49A7-A4D3-9AFDE3CCEDF8}" srcOrd="0" destOrd="0" presId="urn:microsoft.com/office/officeart/2005/8/layout/lProcess3"/>
    <dgm:cxn modelId="{693E4193-226F-4707-8EDD-E67835E496DC}" type="presParOf" srcId="{CF9665B8-4A1C-49A7-A4D3-9AFDE3CCEDF8}" destId="{BDE1BA91-661E-4690-B236-1731931BE9DC}" srcOrd="0" destOrd="0" presId="urn:microsoft.com/office/officeart/2005/8/layout/lProcess3"/>
    <dgm:cxn modelId="{8201019E-BC98-4D50-A30E-1146A9961520}" type="presParOf" srcId="{CF9665B8-4A1C-49A7-A4D3-9AFDE3CCEDF8}" destId="{3E3EA929-A279-4A9C-BA19-DFB49D21CAC2}" srcOrd="1" destOrd="0" presId="urn:microsoft.com/office/officeart/2005/8/layout/lProcess3"/>
    <dgm:cxn modelId="{198E3CFC-2F96-40E6-AC3E-0FC4518C9D76}" type="presParOf" srcId="{CF9665B8-4A1C-49A7-A4D3-9AFDE3CCEDF8}" destId="{A843D853-4EA2-4FF2-874A-0F94DADE1AD7}" srcOrd="2" destOrd="0" presId="urn:microsoft.com/office/officeart/2005/8/layout/lProcess3"/>
    <dgm:cxn modelId="{6957EE25-EBA3-498D-A9A4-614594E1D9CB}" type="presParOf" srcId="{85455CB0-9450-49C2-8389-9B3B9C25080E}" destId="{BF9B4844-591C-455C-90C8-512D09F45BD2}" srcOrd="1" destOrd="0" presId="urn:microsoft.com/office/officeart/2005/8/layout/lProcess3"/>
    <dgm:cxn modelId="{8CD58007-A094-4ECB-9E98-19F062DA1096}" type="presParOf" srcId="{85455CB0-9450-49C2-8389-9B3B9C25080E}" destId="{FA07B1AB-48D3-4F87-AED2-C7B5B7CFC912}" srcOrd="2" destOrd="0" presId="urn:microsoft.com/office/officeart/2005/8/layout/lProcess3"/>
    <dgm:cxn modelId="{70C6EB7F-A66F-47A8-B79D-7D290FFEAC42}" type="presParOf" srcId="{FA07B1AB-48D3-4F87-AED2-C7B5B7CFC912}" destId="{32CFFDA9-EC93-44A3-867A-3FA96A954443}" srcOrd="0" destOrd="0" presId="urn:microsoft.com/office/officeart/2005/8/layout/lProcess3"/>
    <dgm:cxn modelId="{E6BCE322-3DEF-46E8-97B7-9350BFC085DD}" type="presParOf" srcId="{FA07B1AB-48D3-4F87-AED2-C7B5B7CFC912}" destId="{5CCFDC56-8F3E-4405-ADB9-26E5DA2886B2}" srcOrd="1" destOrd="0" presId="urn:microsoft.com/office/officeart/2005/8/layout/lProcess3"/>
    <dgm:cxn modelId="{9A075F74-F41A-4264-BC65-E45A8D8E5D77}" type="presParOf" srcId="{FA07B1AB-48D3-4F87-AED2-C7B5B7CFC912}" destId="{D87B83F2-71B6-44E9-A3E3-DEE81A447140}" srcOrd="2" destOrd="0" presId="urn:microsoft.com/office/officeart/2005/8/layout/lProcess3"/>
    <dgm:cxn modelId="{B5762069-A709-433E-B986-AA35A037F431}" type="presParOf" srcId="{85455CB0-9450-49C2-8389-9B3B9C25080E}" destId="{3567D9B3-558C-4E63-8033-D5EB9369271E}" srcOrd="3" destOrd="0" presId="urn:microsoft.com/office/officeart/2005/8/layout/lProcess3"/>
    <dgm:cxn modelId="{384C02C7-3A68-4239-A965-F165B90C62F3}" type="presParOf" srcId="{85455CB0-9450-49C2-8389-9B3B9C25080E}" destId="{8FC036B1-1DE6-431C-930A-FDCD8BAF15C2}" srcOrd="4" destOrd="0" presId="urn:microsoft.com/office/officeart/2005/8/layout/lProcess3"/>
    <dgm:cxn modelId="{B1829CAA-7F0E-40E6-8DD7-F98E74F976A5}" type="presParOf" srcId="{8FC036B1-1DE6-431C-930A-FDCD8BAF15C2}" destId="{9EB8DAAF-CB27-45B6-9E78-A5AD79F580D5}" srcOrd="0" destOrd="0" presId="urn:microsoft.com/office/officeart/2005/8/layout/lProcess3"/>
    <dgm:cxn modelId="{E9053E02-6C39-41BB-B539-E510513CE203}" type="presParOf" srcId="{8FC036B1-1DE6-431C-930A-FDCD8BAF15C2}" destId="{3387BEE1-E1B2-498C-91D8-D656421E364D}" srcOrd="1" destOrd="0" presId="urn:microsoft.com/office/officeart/2005/8/layout/lProcess3"/>
    <dgm:cxn modelId="{3CA701D5-605F-441B-AABB-FA6B6E9EE0F8}" type="presParOf" srcId="{8FC036B1-1DE6-431C-930A-FDCD8BAF15C2}" destId="{529F494F-9059-4E13-AD10-78934AFB62FA}" srcOrd="2" destOrd="0" presId="urn:microsoft.com/office/officeart/2005/8/layout/lProcess3"/>
    <dgm:cxn modelId="{A7CCD001-7F07-4ADB-B25C-36D1A5504BD7}" type="presParOf" srcId="{85455CB0-9450-49C2-8389-9B3B9C25080E}" destId="{32B83D80-40CF-4B0C-B9FD-AE49FED51BEE}" srcOrd="5" destOrd="0" presId="urn:microsoft.com/office/officeart/2005/8/layout/lProcess3"/>
    <dgm:cxn modelId="{9BE6548C-4179-4803-AC58-42A0F47FA7CC}" type="presParOf" srcId="{85455CB0-9450-49C2-8389-9B3B9C25080E}" destId="{F56FBC1C-C017-4AB5-96FF-759B03AA7A34}" srcOrd="6" destOrd="0" presId="urn:microsoft.com/office/officeart/2005/8/layout/lProcess3"/>
    <dgm:cxn modelId="{065B5254-0904-4501-A93E-504002503E66}" type="presParOf" srcId="{F56FBC1C-C017-4AB5-96FF-759B03AA7A34}" destId="{402E2A50-8B2F-433C-9686-D63ED69A578B}" srcOrd="0" destOrd="0" presId="urn:microsoft.com/office/officeart/2005/8/layout/lProcess3"/>
    <dgm:cxn modelId="{1E8A4B6B-1165-4A2F-AE8B-8CCB5315BEF2}" type="presParOf" srcId="{F56FBC1C-C017-4AB5-96FF-759B03AA7A34}" destId="{C433F84F-1692-4687-8807-AD943B574C5D}" srcOrd="1" destOrd="0" presId="urn:microsoft.com/office/officeart/2005/8/layout/lProcess3"/>
    <dgm:cxn modelId="{932F4928-1575-4265-8883-2FEEB1CF754F}" type="presParOf" srcId="{F56FBC1C-C017-4AB5-96FF-759B03AA7A34}" destId="{9C6892C2-91A9-47E8-944E-EF835C9BB331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1186DE-70E3-4408-A2D9-853F065ADB8E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id-ID"/>
        </a:p>
      </dgm:t>
    </dgm:pt>
    <dgm:pt modelId="{B7A5F20E-0BA9-431E-B6FD-4859DE069A2F}">
      <dgm:prSet phldrT="[Text]"/>
      <dgm:spPr/>
      <dgm:t>
        <a:bodyPr/>
        <a:lstStyle/>
        <a:p>
          <a:r>
            <a:rPr lang="id-ID" dirty="0"/>
            <a:t>Adanya komunikasi baik antara developer dan pengguna</a:t>
          </a:r>
        </a:p>
      </dgm:t>
    </dgm:pt>
    <dgm:pt modelId="{8F0EFFE6-70EE-482C-B8F8-56DC3F2CE2A1}" type="parTrans" cxnId="{813366FC-AF37-4D18-BED9-3D9C7B2C0A06}">
      <dgm:prSet/>
      <dgm:spPr/>
      <dgm:t>
        <a:bodyPr/>
        <a:lstStyle/>
        <a:p>
          <a:endParaRPr lang="id-ID"/>
        </a:p>
      </dgm:t>
    </dgm:pt>
    <dgm:pt modelId="{A14F0D9E-AFC3-4C7B-A73F-51B29FA3E04E}" type="sibTrans" cxnId="{813366FC-AF37-4D18-BED9-3D9C7B2C0A06}">
      <dgm:prSet/>
      <dgm:spPr/>
      <dgm:t>
        <a:bodyPr/>
        <a:lstStyle/>
        <a:p>
          <a:endParaRPr lang="id-ID"/>
        </a:p>
      </dgm:t>
    </dgm:pt>
    <dgm:pt modelId="{6CD016F5-A09E-4C71-8771-D341BD5A1693}">
      <dgm:prSet phldrT="[Text]"/>
      <dgm:spPr/>
      <dgm:t>
        <a:bodyPr/>
        <a:lstStyle/>
        <a:p>
          <a:r>
            <a:rPr lang="id-ID" dirty="0"/>
            <a:t>Developer dapat bekerja lebih baik untuk memenuhi kebutuhan pelanggan</a:t>
          </a:r>
        </a:p>
      </dgm:t>
    </dgm:pt>
    <dgm:pt modelId="{E7EB70E5-AFF3-445D-8636-344EB121D367}" type="parTrans" cxnId="{E7388565-3F8B-43C2-8E49-84FF48E9BFE1}">
      <dgm:prSet/>
      <dgm:spPr/>
      <dgm:t>
        <a:bodyPr/>
        <a:lstStyle/>
        <a:p>
          <a:endParaRPr lang="id-ID"/>
        </a:p>
      </dgm:t>
    </dgm:pt>
    <dgm:pt modelId="{A2AC6AA5-3A74-4443-AE3C-07BB4DB057D6}" type="sibTrans" cxnId="{E7388565-3F8B-43C2-8E49-84FF48E9BFE1}">
      <dgm:prSet/>
      <dgm:spPr/>
      <dgm:t>
        <a:bodyPr/>
        <a:lstStyle/>
        <a:p>
          <a:endParaRPr lang="id-ID"/>
        </a:p>
      </dgm:t>
    </dgm:pt>
    <dgm:pt modelId="{DF8E730C-A46B-49C2-84C1-9E8E31DD4847}">
      <dgm:prSet phldrT="[Text]"/>
      <dgm:spPr/>
      <dgm:t>
        <a:bodyPr/>
        <a:lstStyle/>
        <a:p>
          <a:r>
            <a:rPr lang="id-ID" dirty="0"/>
            <a:t>Pelanggan berperan aktif dalam pengembangan sistem</a:t>
          </a:r>
        </a:p>
      </dgm:t>
    </dgm:pt>
    <dgm:pt modelId="{F87DC7F7-2002-44EB-B6D4-79598C94BFCC}" type="parTrans" cxnId="{A24F5F6D-417A-4F20-8E35-15EF21A9D06B}">
      <dgm:prSet/>
      <dgm:spPr/>
      <dgm:t>
        <a:bodyPr/>
        <a:lstStyle/>
        <a:p>
          <a:endParaRPr lang="id-ID"/>
        </a:p>
      </dgm:t>
    </dgm:pt>
    <dgm:pt modelId="{44A1F71D-6DA7-42E1-8224-B6934E1BFF4B}" type="sibTrans" cxnId="{A24F5F6D-417A-4F20-8E35-15EF21A9D06B}">
      <dgm:prSet/>
      <dgm:spPr/>
      <dgm:t>
        <a:bodyPr/>
        <a:lstStyle/>
        <a:p>
          <a:endParaRPr lang="id-ID"/>
        </a:p>
      </dgm:t>
    </dgm:pt>
    <dgm:pt modelId="{1C49B985-4E6B-4B2D-971E-F68E69C0810B}">
      <dgm:prSet phldrT="[Text]"/>
      <dgm:spPr/>
      <dgm:t>
        <a:bodyPr/>
        <a:lstStyle/>
        <a:p>
          <a:r>
            <a:rPr lang="id-ID" dirty="0"/>
            <a:t>Menghemat waktu dalam pengembangannya</a:t>
          </a:r>
        </a:p>
      </dgm:t>
    </dgm:pt>
    <dgm:pt modelId="{E0EDF023-1C21-4DBE-B8C0-4C862F72721D}" type="parTrans" cxnId="{F59B4C08-0B03-4ABD-9BD5-9E80F9600FDE}">
      <dgm:prSet/>
      <dgm:spPr/>
      <dgm:t>
        <a:bodyPr/>
        <a:lstStyle/>
        <a:p>
          <a:endParaRPr lang="id-ID"/>
        </a:p>
      </dgm:t>
    </dgm:pt>
    <dgm:pt modelId="{4B5AFE87-4F3D-4B50-AEEB-ABC7DABFCD76}" type="sibTrans" cxnId="{F59B4C08-0B03-4ABD-9BD5-9E80F9600FDE}">
      <dgm:prSet/>
      <dgm:spPr/>
      <dgm:t>
        <a:bodyPr/>
        <a:lstStyle/>
        <a:p>
          <a:endParaRPr lang="id-ID"/>
        </a:p>
      </dgm:t>
    </dgm:pt>
    <dgm:pt modelId="{104FD2BD-3E6F-42DB-9CC7-FC422FD57F3D}">
      <dgm:prSet phldrT="[Text]"/>
      <dgm:spPr/>
      <dgm:t>
        <a:bodyPr/>
        <a:lstStyle/>
        <a:p>
          <a:r>
            <a:rPr lang="id-ID" dirty="0"/>
            <a:t>Penerapan lebih mudah karena pemakai akan mengetahui apa yang diharapkan</a:t>
          </a:r>
        </a:p>
      </dgm:t>
    </dgm:pt>
    <dgm:pt modelId="{73CCEED0-2877-4349-8BEF-E319C49A64BD}" type="parTrans" cxnId="{ACC9C81B-A2E4-4E83-9D83-C7FD9BE29897}">
      <dgm:prSet/>
      <dgm:spPr/>
      <dgm:t>
        <a:bodyPr/>
        <a:lstStyle/>
        <a:p>
          <a:endParaRPr lang="id-ID"/>
        </a:p>
      </dgm:t>
    </dgm:pt>
    <dgm:pt modelId="{D29F0553-A287-467C-90A8-C77951B35088}" type="sibTrans" cxnId="{ACC9C81B-A2E4-4E83-9D83-C7FD9BE29897}">
      <dgm:prSet/>
      <dgm:spPr/>
      <dgm:t>
        <a:bodyPr/>
        <a:lstStyle/>
        <a:p>
          <a:endParaRPr lang="id-ID"/>
        </a:p>
      </dgm:t>
    </dgm:pt>
    <dgm:pt modelId="{4D4D86A1-EC87-4402-8650-22272C0A5522}" type="pres">
      <dgm:prSet presAssocID="{AE1186DE-70E3-4408-A2D9-853F065ADB8E}" presName="Name0" presStyleCnt="0">
        <dgm:presLayoutVars>
          <dgm:chMax val="7"/>
          <dgm:chPref val="7"/>
          <dgm:dir/>
        </dgm:presLayoutVars>
      </dgm:prSet>
      <dgm:spPr/>
    </dgm:pt>
    <dgm:pt modelId="{A2AD6877-68DA-4E21-93B2-2D31CDCF2F0D}" type="pres">
      <dgm:prSet presAssocID="{AE1186DE-70E3-4408-A2D9-853F065ADB8E}" presName="Name1" presStyleCnt="0"/>
      <dgm:spPr/>
    </dgm:pt>
    <dgm:pt modelId="{22531F15-310E-41E9-A9F5-C609ABA00400}" type="pres">
      <dgm:prSet presAssocID="{AE1186DE-70E3-4408-A2D9-853F065ADB8E}" presName="cycle" presStyleCnt="0"/>
      <dgm:spPr/>
    </dgm:pt>
    <dgm:pt modelId="{4BE01CE8-116A-407F-9346-A4AF297F0AC0}" type="pres">
      <dgm:prSet presAssocID="{AE1186DE-70E3-4408-A2D9-853F065ADB8E}" presName="srcNode" presStyleLbl="node1" presStyleIdx="0" presStyleCnt="5"/>
      <dgm:spPr/>
    </dgm:pt>
    <dgm:pt modelId="{07B7F8A1-03EB-46BD-90DD-1BEC46DB8AC9}" type="pres">
      <dgm:prSet presAssocID="{AE1186DE-70E3-4408-A2D9-853F065ADB8E}" presName="conn" presStyleLbl="parChTrans1D2" presStyleIdx="0" presStyleCnt="1"/>
      <dgm:spPr/>
    </dgm:pt>
    <dgm:pt modelId="{3431047F-5561-45BA-A975-5BACA611A09B}" type="pres">
      <dgm:prSet presAssocID="{AE1186DE-70E3-4408-A2D9-853F065ADB8E}" presName="extraNode" presStyleLbl="node1" presStyleIdx="0" presStyleCnt="5"/>
      <dgm:spPr/>
    </dgm:pt>
    <dgm:pt modelId="{C3435C5D-6C7A-4358-97F8-A552BCFCF744}" type="pres">
      <dgm:prSet presAssocID="{AE1186DE-70E3-4408-A2D9-853F065ADB8E}" presName="dstNode" presStyleLbl="node1" presStyleIdx="0" presStyleCnt="5"/>
      <dgm:spPr/>
    </dgm:pt>
    <dgm:pt modelId="{6C6E2B4C-98C3-431C-AA31-A9FD94FFDB95}" type="pres">
      <dgm:prSet presAssocID="{B7A5F20E-0BA9-431E-B6FD-4859DE069A2F}" presName="text_1" presStyleLbl="node1" presStyleIdx="0" presStyleCnt="5">
        <dgm:presLayoutVars>
          <dgm:bulletEnabled val="1"/>
        </dgm:presLayoutVars>
      </dgm:prSet>
      <dgm:spPr/>
    </dgm:pt>
    <dgm:pt modelId="{9211C6E5-4CB1-4448-B068-56E22A7833C9}" type="pres">
      <dgm:prSet presAssocID="{B7A5F20E-0BA9-431E-B6FD-4859DE069A2F}" presName="accent_1" presStyleCnt="0"/>
      <dgm:spPr/>
    </dgm:pt>
    <dgm:pt modelId="{8DD257B4-B308-4D84-A97C-089E79E2058E}" type="pres">
      <dgm:prSet presAssocID="{B7A5F20E-0BA9-431E-B6FD-4859DE069A2F}" presName="accentRepeatNode" presStyleLbl="solidFgAcc1" presStyleIdx="0" presStyleCnt="5"/>
      <dgm:spPr/>
    </dgm:pt>
    <dgm:pt modelId="{BD9D343C-5F2C-491F-961D-453E120C9862}" type="pres">
      <dgm:prSet presAssocID="{6CD016F5-A09E-4C71-8771-D341BD5A1693}" presName="text_2" presStyleLbl="node1" presStyleIdx="1" presStyleCnt="5">
        <dgm:presLayoutVars>
          <dgm:bulletEnabled val="1"/>
        </dgm:presLayoutVars>
      </dgm:prSet>
      <dgm:spPr/>
    </dgm:pt>
    <dgm:pt modelId="{20D4B857-A4D0-47C3-9007-BC3169A9703C}" type="pres">
      <dgm:prSet presAssocID="{6CD016F5-A09E-4C71-8771-D341BD5A1693}" presName="accent_2" presStyleCnt="0"/>
      <dgm:spPr/>
    </dgm:pt>
    <dgm:pt modelId="{009EEC5A-27ED-44B2-AB02-DE299F869786}" type="pres">
      <dgm:prSet presAssocID="{6CD016F5-A09E-4C71-8771-D341BD5A1693}" presName="accentRepeatNode" presStyleLbl="solidFgAcc1" presStyleIdx="1" presStyleCnt="5"/>
      <dgm:spPr/>
    </dgm:pt>
    <dgm:pt modelId="{B233A36E-C1A6-47CC-98A7-FA3DAA21F9E9}" type="pres">
      <dgm:prSet presAssocID="{DF8E730C-A46B-49C2-84C1-9E8E31DD4847}" presName="text_3" presStyleLbl="node1" presStyleIdx="2" presStyleCnt="5">
        <dgm:presLayoutVars>
          <dgm:bulletEnabled val="1"/>
        </dgm:presLayoutVars>
      </dgm:prSet>
      <dgm:spPr/>
    </dgm:pt>
    <dgm:pt modelId="{A7B9279F-F86D-4ABB-8513-3D9A525B6175}" type="pres">
      <dgm:prSet presAssocID="{DF8E730C-A46B-49C2-84C1-9E8E31DD4847}" presName="accent_3" presStyleCnt="0"/>
      <dgm:spPr/>
    </dgm:pt>
    <dgm:pt modelId="{49C14447-46C5-47F6-82DF-ACC2361054B5}" type="pres">
      <dgm:prSet presAssocID="{DF8E730C-A46B-49C2-84C1-9E8E31DD4847}" presName="accentRepeatNode" presStyleLbl="solidFgAcc1" presStyleIdx="2" presStyleCnt="5"/>
      <dgm:spPr/>
    </dgm:pt>
    <dgm:pt modelId="{F9EAD477-C80C-4242-99C1-133F18557475}" type="pres">
      <dgm:prSet presAssocID="{1C49B985-4E6B-4B2D-971E-F68E69C0810B}" presName="text_4" presStyleLbl="node1" presStyleIdx="3" presStyleCnt="5">
        <dgm:presLayoutVars>
          <dgm:bulletEnabled val="1"/>
        </dgm:presLayoutVars>
      </dgm:prSet>
      <dgm:spPr/>
    </dgm:pt>
    <dgm:pt modelId="{0A7141F9-6B29-402F-B1CC-47F2E15332B4}" type="pres">
      <dgm:prSet presAssocID="{1C49B985-4E6B-4B2D-971E-F68E69C0810B}" presName="accent_4" presStyleCnt="0"/>
      <dgm:spPr/>
    </dgm:pt>
    <dgm:pt modelId="{782D2A04-6E10-410A-817A-48F4546FB607}" type="pres">
      <dgm:prSet presAssocID="{1C49B985-4E6B-4B2D-971E-F68E69C0810B}" presName="accentRepeatNode" presStyleLbl="solidFgAcc1" presStyleIdx="3" presStyleCnt="5"/>
      <dgm:spPr/>
    </dgm:pt>
    <dgm:pt modelId="{DF20BF58-B163-48F9-AA3C-158B7BE48020}" type="pres">
      <dgm:prSet presAssocID="{104FD2BD-3E6F-42DB-9CC7-FC422FD57F3D}" presName="text_5" presStyleLbl="node1" presStyleIdx="4" presStyleCnt="5">
        <dgm:presLayoutVars>
          <dgm:bulletEnabled val="1"/>
        </dgm:presLayoutVars>
      </dgm:prSet>
      <dgm:spPr/>
    </dgm:pt>
    <dgm:pt modelId="{FAF43CB5-22FA-42F3-8484-3C64A9B40A43}" type="pres">
      <dgm:prSet presAssocID="{104FD2BD-3E6F-42DB-9CC7-FC422FD57F3D}" presName="accent_5" presStyleCnt="0"/>
      <dgm:spPr/>
    </dgm:pt>
    <dgm:pt modelId="{A6688E36-9E31-4C29-B770-87503A334AAB}" type="pres">
      <dgm:prSet presAssocID="{104FD2BD-3E6F-42DB-9CC7-FC422FD57F3D}" presName="accentRepeatNode" presStyleLbl="solidFgAcc1" presStyleIdx="4" presStyleCnt="5"/>
      <dgm:spPr/>
    </dgm:pt>
  </dgm:ptLst>
  <dgm:cxnLst>
    <dgm:cxn modelId="{F59B4C08-0B03-4ABD-9BD5-9E80F9600FDE}" srcId="{AE1186DE-70E3-4408-A2D9-853F065ADB8E}" destId="{1C49B985-4E6B-4B2D-971E-F68E69C0810B}" srcOrd="3" destOrd="0" parTransId="{E0EDF023-1C21-4DBE-B8C0-4C862F72721D}" sibTransId="{4B5AFE87-4F3D-4B50-AEEB-ABC7DABFCD76}"/>
    <dgm:cxn modelId="{ACC9C81B-A2E4-4E83-9D83-C7FD9BE29897}" srcId="{AE1186DE-70E3-4408-A2D9-853F065ADB8E}" destId="{104FD2BD-3E6F-42DB-9CC7-FC422FD57F3D}" srcOrd="4" destOrd="0" parTransId="{73CCEED0-2877-4349-8BEF-E319C49A64BD}" sibTransId="{D29F0553-A287-467C-90A8-C77951B35088}"/>
    <dgm:cxn modelId="{AAD31038-94BE-4215-94C9-6F4364006CD8}" type="presOf" srcId="{DF8E730C-A46B-49C2-84C1-9E8E31DD4847}" destId="{B233A36E-C1A6-47CC-98A7-FA3DAA21F9E9}" srcOrd="0" destOrd="0" presId="urn:microsoft.com/office/officeart/2008/layout/VerticalCurvedList"/>
    <dgm:cxn modelId="{38BFB33D-C01D-432C-BDA1-BE628F2C660F}" type="presOf" srcId="{AE1186DE-70E3-4408-A2D9-853F065ADB8E}" destId="{4D4D86A1-EC87-4402-8650-22272C0A5522}" srcOrd="0" destOrd="0" presId="urn:microsoft.com/office/officeart/2008/layout/VerticalCurvedList"/>
    <dgm:cxn modelId="{E7388565-3F8B-43C2-8E49-84FF48E9BFE1}" srcId="{AE1186DE-70E3-4408-A2D9-853F065ADB8E}" destId="{6CD016F5-A09E-4C71-8771-D341BD5A1693}" srcOrd="1" destOrd="0" parTransId="{E7EB70E5-AFF3-445D-8636-344EB121D367}" sibTransId="{A2AC6AA5-3A74-4443-AE3C-07BB4DB057D6}"/>
    <dgm:cxn modelId="{A24F5F6D-417A-4F20-8E35-15EF21A9D06B}" srcId="{AE1186DE-70E3-4408-A2D9-853F065ADB8E}" destId="{DF8E730C-A46B-49C2-84C1-9E8E31DD4847}" srcOrd="2" destOrd="0" parTransId="{F87DC7F7-2002-44EB-B6D4-79598C94BFCC}" sibTransId="{44A1F71D-6DA7-42E1-8224-B6934E1BFF4B}"/>
    <dgm:cxn modelId="{3928589A-E29C-47FA-9169-AB019F8F9D3E}" type="presOf" srcId="{A14F0D9E-AFC3-4C7B-A73F-51B29FA3E04E}" destId="{07B7F8A1-03EB-46BD-90DD-1BEC46DB8AC9}" srcOrd="0" destOrd="0" presId="urn:microsoft.com/office/officeart/2008/layout/VerticalCurvedList"/>
    <dgm:cxn modelId="{6A41B1C0-AF7F-490C-A720-076180442978}" type="presOf" srcId="{1C49B985-4E6B-4B2D-971E-F68E69C0810B}" destId="{F9EAD477-C80C-4242-99C1-133F18557475}" srcOrd="0" destOrd="0" presId="urn:microsoft.com/office/officeart/2008/layout/VerticalCurvedList"/>
    <dgm:cxn modelId="{2E4509FA-A208-48AC-B79D-F6CEB1ABB5F6}" type="presOf" srcId="{104FD2BD-3E6F-42DB-9CC7-FC422FD57F3D}" destId="{DF20BF58-B163-48F9-AA3C-158B7BE48020}" srcOrd="0" destOrd="0" presId="urn:microsoft.com/office/officeart/2008/layout/VerticalCurvedList"/>
    <dgm:cxn modelId="{3FCB7DFB-5C54-4D64-BC3A-8DE0278131D5}" type="presOf" srcId="{B7A5F20E-0BA9-431E-B6FD-4859DE069A2F}" destId="{6C6E2B4C-98C3-431C-AA31-A9FD94FFDB95}" srcOrd="0" destOrd="0" presId="urn:microsoft.com/office/officeart/2008/layout/VerticalCurvedList"/>
    <dgm:cxn modelId="{813366FC-AF37-4D18-BED9-3D9C7B2C0A06}" srcId="{AE1186DE-70E3-4408-A2D9-853F065ADB8E}" destId="{B7A5F20E-0BA9-431E-B6FD-4859DE069A2F}" srcOrd="0" destOrd="0" parTransId="{8F0EFFE6-70EE-482C-B8F8-56DC3F2CE2A1}" sibTransId="{A14F0D9E-AFC3-4C7B-A73F-51B29FA3E04E}"/>
    <dgm:cxn modelId="{214D4EFC-7D74-41C2-BE8E-6CE5D84CD2C8}" type="presOf" srcId="{6CD016F5-A09E-4C71-8771-D341BD5A1693}" destId="{BD9D343C-5F2C-491F-961D-453E120C9862}" srcOrd="0" destOrd="0" presId="urn:microsoft.com/office/officeart/2008/layout/VerticalCurvedList"/>
    <dgm:cxn modelId="{580D6618-ADB8-42E5-811F-22A8DD990325}" type="presParOf" srcId="{4D4D86A1-EC87-4402-8650-22272C0A5522}" destId="{A2AD6877-68DA-4E21-93B2-2D31CDCF2F0D}" srcOrd="0" destOrd="0" presId="urn:microsoft.com/office/officeart/2008/layout/VerticalCurvedList"/>
    <dgm:cxn modelId="{4BB64EB7-D6C3-412F-9D3B-26B2D75F007D}" type="presParOf" srcId="{A2AD6877-68DA-4E21-93B2-2D31CDCF2F0D}" destId="{22531F15-310E-41E9-A9F5-C609ABA00400}" srcOrd="0" destOrd="0" presId="urn:microsoft.com/office/officeart/2008/layout/VerticalCurvedList"/>
    <dgm:cxn modelId="{BB342C5B-5672-4118-816D-D98508B9643D}" type="presParOf" srcId="{22531F15-310E-41E9-A9F5-C609ABA00400}" destId="{4BE01CE8-116A-407F-9346-A4AF297F0AC0}" srcOrd="0" destOrd="0" presId="urn:microsoft.com/office/officeart/2008/layout/VerticalCurvedList"/>
    <dgm:cxn modelId="{CB0E0863-7755-438B-8A6D-E507573D7603}" type="presParOf" srcId="{22531F15-310E-41E9-A9F5-C609ABA00400}" destId="{07B7F8A1-03EB-46BD-90DD-1BEC46DB8AC9}" srcOrd="1" destOrd="0" presId="urn:microsoft.com/office/officeart/2008/layout/VerticalCurvedList"/>
    <dgm:cxn modelId="{3878FFF2-AB87-4306-9406-EA0642092881}" type="presParOf" srcId="{22531F15-310E-41E9-A9F5-C609ABA00400}" destId="{3431047F-5561-45BA-A975-5BACA611A09B}" srcOrd="2" destOrd="0" presId="urn:microsoft.com/office/officeart/2008/layout/VerticalCurvedList"/>
    <dgm:cxn modelId="{AE179300-1340-44C7-8865-F47ABD850028}" type="presParOf" srcId="{22531F15-310E-41E9-A9F5-C609ABA00400}" destId="{C3435C5D-6C7A-4358-97F8-A552BCFCF744}" srcOrd="3" destOrd="0" presId="urn:microsoft.com/office/officeart/2008/layout/VerticalCurvedList"/>
    <dgm:cxn modelId="{37D096F0-4A2B-4C56-98DF-A34705C365BC}" type="presParOf" srcId="{A2AD6877-68DA-4E21-93B2-2D31CDCF2F0D}" destId="{6C6E2B4C-98C3-431C-AA31-A9FD94FFDB95}" srcOrd="1" destOrd="0" presId="urn:microsoft.com/office/officeart/2008/layout/VerticalCurvedList"/>
    <dgm:cxn modelId="{939AE049-D9FF-4A87-814A-CD3649542334}" type="presParOf" srcId="{A2AD6877-68DA-4E21-93B2-2D31CDCF2F0D}" destId="{9211C6E5-4CB1-4448-B068-56E22A7833C9}" srcOrd="2" destOrd="0" presId="urn:microsoft.com/office/officeart/2008/layout/VerticalCurvedList"/>
    <dgm:cxn modelId="{B971A2E0-4358-4ECE-AE79-903E20830419}" type="presParOf" srcId="{9211C6E5-4CB1-4448-B068-56E22A7833C9}" destId="{8DD257B4-B308-4D84-A97C-089E79E2058E}" srcOrd="0" destOrd="0" presId="urn:microsoft.com/office/officeart/2008/layout/VerticalCurvedList"/>
    <dgm:cxn modelId="{3345CEDA-A9F0-4584-96AF-09EDDA309A77}" type="presParOf" srcId="{A2AD6877-68DA-4E21-93B2-2D31CDCF2F0D}" destId="{BD9D343C-5F2C-491F-961D-453E120C9862}" srcOrd="3" destOrd="0" presId="urn:microsoft.com/office/officeart/2008/layout/VerticalCurvedList"/>
    <dgm:cxn modelId="{9748176D-99D1-4427-93D8-644A209081C7}" type="presParOf" srcId="{A2AD6877-68DA-4E21-93B2-2D31CDCF2F0D}" destId="{20D4B857-A4D0-47C3-9007-BC3169A9703C}" srcOrd="4" destOrd="0" presId="urn:microsoft.com/office/officeart/2008/layout/VerticalCurvedList"/>
    <dgm:cxn modelId="{E9BA93E9-257E-4950-BC3E-F5D2D8A13DC0}" type="presParOf" srcId="{20D4B857-A4D0-47C3-9007-BC3169A9703C}" destId="{009EEC5A-27ED-44B2-AB02-DE299F869786}" srcOrd="0" destOrd="0" presId="urn:microsoft.com/office/officeart/2008/layout/VerticalCurvedList"/>
    <dgm:cxn modelId="{2C91A657-DB06-47DC-96A8-A6FD870D6B05}" type="presParOf" srcId="{A2AD6877-68DA-4E21-93B2-2D31CDCF2F0D}" destId="{B233A36E-C1A6-47CC-98A7-FA3DAA21F9E9}" srcOrd="5" destOrd="0" presId="urn:microsoft.com/office/officeart/2008/layout/VerticalCurvedList"/>
    <dgm:cxn modelId="{31D4B4C3-2D9D-40CC-AB63-E244EEE1C1F9}" type="presParOf" srcId="{A2AD6877-68DA-4E21-93B2-2D31CDCF2F0D}" destId="{A7B9279F-F86D-4ABB-8513-3D9A525B6175}" srcOrd="6" destOrd="0" presId="urn:microsoft.com/office/officeart/2008/layout/VerticalCurvedList"/>
    <dgm:cxn modelId="{EA2DDC68-2395-4559-AB2F-D34EBF799D2C}" type="presParOf" srcId="{A7B9279F-F86D-4ABB-8513-3D9A525B6175}" destId="{49C14447-46C5-47F6-82DF-ACC2361054B5}" srcOrd="0" destOrd="0" presId="urn:microsoft.com/office/officeart/2008/layout/VerticalCurvedList"/>
    <dgm:cxn modelId="{25C98762-6E3C-46BB-9C78-184CE3E9FF2F}" type="presParOf" srcId="{A2AD6877-68DA-4E21-93B2-2D31CDCF2F0D}" destId="{F9EAD477-C80C-4242-99C1-133F18557475}" srcOrd="7" destOrd="0" presId="urn:microsoft.com/office/officeart/2008/layout/VerticalCurvedList"/>
    <dgm:cxn modelId="{BA8A2DC9-B78A-4FF9-9352-9961072CF896}" type="presParOf" srcId="{A2AD6877-68DA-4E21-93B2-2D31CDCF2F0D}" destId="{0A7141F9-6B29-402F-B1CC-47F2E15332B4}" srcOrd="8" destOrd="0" presId="urn:microsoft.com/office/officeart/2008/layout/VerticalCurvedList"/>
    <dgm:cxn modelId="{C6422F0C-00DC-4AD4-89A6-3EEACF7743D4}" type="presParOf" srcId="{0A7141F9-6B29-402F-B1CC-47F2E15332B4}" destId="{782D2A04-6E10-410A-817A-48F4546FB607}" srcOrd="0" destOrd="0" presId="urn:microsoft.com/office/officeart/2008/layout/VerticalCurvedList"/>
    <dgm:cxn modelId="{F75A526E-9A15-4205-AD0A-3D08448E8518}" type="presParOf" srcId="{A2AD6877-68DA-4E21-93B2-2D31CDCF2F0D}" destId="{DF20BF58-B163-48F9-AA3C-158B7BE48020}" srcOrd="9" destOrd="0" presId="urn:microsoft.com/office/officeart/2008/layout/VerticalCurvedList"/>
    <dgm:cxn modelId="{D705C755-7ABE-482B-9367-743FA8F57746}" type="presParOf" srcId="{A2AD6877-68DA-4E21-93B2-2D31CDCF2F0D}" destId="{FAF43CB5-22FA-42F3-8484-3C64A9B40A43}" srcOrd="10" destOrd="0" presId="urn:microsoft.com/office/officeart/2008/layout/VerticalCurvedList"/>
    <dgm:cxn modelId="{B31F10C9-9F7B-4BEB-9938-F6D8D402536E}" type="presParOf" srcId="{FAF43CB5-22FA-42F3-8484-3C64A9B40A43}" destId="{A6688E36-9E31-4C29-B770-87503A334AA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1186DE-70E3-4408-A2D9-853F065ADB8E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id-ID"/>
        </a:p>
      </dgm:t>
    </dgm:pt>
    <dgm:pt modelId="{B7A5F20E-0BA9-431E-B6FD-4859DE069A2F}">
      <dgm:prSet phldrT="[Text]"/>
      <dgm:spPr/>
      <dgm:t>
        <a:bodyPr/>
        <a:lstStyle/>
        <a:p>
          <a:r>
            <a:rPr lang="id-ID" dirty="0"/>
            <a:t>Kualitas sistem kurang baik karena hanya mengedepankan aspek kenyamanan user</a:t>
          </a:r>
        </a:p>
      </dgm:t>
    </dgm:pt>
    <dgm:pt modelId="{8F0EFFE6-70EE-482C-B8F8-56DC3F2CE2A1}" type="parTrans" cxnId="{813366FC-AF37-4D18-BED9-3D9C7B2C0A06}">
      <dgm:prSet/>
      <dgm:spPr/>
      <dgm:t>
        <a:bodyPr/>
        <a:lstStyle/>
        <a:p>
          <a:endParaRPr lang="id-ID"/>
        </a:p>
      </dgm:t>
    </dgm:pt>
    <dgm:pt modelId="{A14F0D9E-AFC3-4C7B-A73F-51B29FA3E04E}" type="sibTrans" cxnId="{813366FC-AF37-4D18-BED9-3D9C7B2C0A06}">
      <dgm:prSet/>
      <dgm:spPr/>
      <dgm:t>
        <a:bodyPr/>
        <a:lstStyle/>
        <a:p>
          <a:endParaRPr lang="id-ID"/>
        </a:p>
      </dgm:t>
    </dgm:pt>
    <dgm:pt modelId="{6CD016F5-A09E-4C71-8771-D341BD5A1693}">
      <dgm:prSet phldrT="[Text]"/>
      <dgm:spPr/>
      <dgm:t>
        <a:bodyPr/>
        <a:lstStyle/>
        <a:p>
          <a:r>
            <a:rPr lang="id-ID" dirty="0"/>
            <a:t>Developer kadang-kadang membuat kompromi implementasi dengan menggunakan sistem operasi yang tidak relevan dan algoritma yang tidak efisien</a:t>
          </a:r>
        </a:p>
      </dgm:t>
    </dgm:pt>
    <dgm:pt modelId="{E7EB70E5-AFF3-445D-8636-344EB121D367}" type="parTrans" cxnId="{E7388565-3F8B-43C2-8E49-84FF48E9BFE1}">
      <dgm:prSet/>
      <dgm:spPr/>
      <dgm:t>
        <a:bodyPr/>
        <a:lstStyle/>
        <a:p>
          <a:endParaRPr lang="id-ID"/>
        </a:p>
      </dgm:t>
    </dgm:pt>
    <dgm:pt modelId="{A2AC6AA5-3A74-4443-AE3C-07BB4DB057D6}" type="sibTrans" cxnId="{E7388565-3F8B-43C2-8E49-84FF48E9BFE1}">
      <dgm:prSet/>
      <dgm:spPr/>
      <dgm:t>
        <a:bodyPr/>
        <a:lstStyle/>
        <a:p>
          <a:endParaRPr lang="id-ID"/>
        </a:p>
      </dgm:t>
    </dgm:pt>
    <dgm:pt modelId="{DF8E730C-A46B-49C2-84C1-9E8E31DD4847}">
      <dgm:prSet phldrT="[Text]"/>
      <dgm:spPr/>
      <dgm:t>
        <a:bodyPr/>
        <a:lstStyle/>
        <a:p>
          <a:r>
            <a:rPr lang="id-ID" dirty="0"/>
            <a:t>Tidak mencerminkan proses perancangan yang baik</a:t>
          </a:r>
        </a:p>
      </dgm:t>
    </dgm:pt>
    <dgm:pt modelId="{F87DC7F7-2002-44EB-B6D4-79598C94BFCC}" type="parTrans" cxnId="{A24F5F6D-417A-4F20-8E35-15EF21A9D06B}">
      <dgm:prSet/>
      <dgm:spPr/>
      <dgm:t>
        <a:bodyPr/>
        <a:lstStyle/>
        <a:p>
          <a:endParaRPr lang="id-ID"/>
        </a:p>
      </dgm:t>
    </dgm:pt>
    <dgm:pt modelId="{44A1F71D-6DA7-42E1-8224-B6934E1BFF4B}" type="sibTrans" cxnId="{A24F5F6D-417A-4F20-8E35-15EF21A9D06B}">
      <dgm:prSet/>
      <dgm:spPr/>
      <dgm:t>
        <a:bodyPr/>
        <a:lstStyle/>
        <a:p>
          <a:endParaRPr lang="id-ID"/>
        </a:p>
      </dgm:t>
    </dgm:pt>
    <dgm:pt modelId="{104FD2BD-3E6F-42DB-9CC7-FC422FD57F3D}">
      <dgm:prSet phldrT="[Text]"/>
      <dgm:spPr/>
      <dgm:t>
        <a:bodyPr/>
        <a:lstStyle/>
        <a:p>
          <a:r>
            <a:rPr lang="id-ID" dirty="0"/>
            <a:t>Walaupun pemakai melihat berbagai perbaikan dari setiap versi prototype, tetapi pemakai mungkin tidak menyadari bahwa versi tersebut dibuat tanpa memperhatikan kualitas dan pemeliharaan jangka panjang</a:t>
          </a:r>
        </a:p>
      </dgm:t>
    </dgm:pt>
    <dgm:pt modelId="{73CCEED0-2877-4349-8BEF-E319C49A64BD}" type="parTrans" cxnId="{ACC9C81B-A2E4-4E83-9D83-C7FD9BE29897}">
      <dgm:prSet/>
      <dgm:spPr/>
      <dgm:t>
        <a:bodyPr/>
        <a:lstStyle/>
        <a:p>
          <a:endParaRPr lang="id-ID"/>
        </a:p>
      </dgm:t>
    </dgm:pt>
    <dgm:pt modelId="{D29F0553-A287-467C-90A8-C77951B35088}" type="sibTrans" cxnId="{ACC9C81B-A2E4-4E83-9D83-C7FD9BE29897}">
      <dgm:prSet/>
      <dgm:spPr/>
      <dgm:t>
        <a:bodyPr/>
        <a:lstStyle/>
        <a:p>
          <a:endParaRPr lang="id-ID"/>
        </a:p>
      </dgm:t>
    </dgm:pt>
    <dgm:pt modelId="{4D4D86A1-EC87-4402-8650-22272C0A5522}" type="pres">
      <dgm:prSet presAssocID="{AE1186DE-70E3-4408-A2D9-853F065ADB8E}" presName="Name0" presStyleCnt="0">
        <dgm:presLayoutVars>
          <dgm:chMax val="7"/>
          <dgm:chPref val="7"/>
          <dgm:dir/>
        </dgm:presLayoutVars>
      </dgm:prSet>
      <dgm:spPr/>
    </dgm:pt>
    <dgm:pt modelId="{A2AD6877-68DA-4E21-93B2-2D31CDCF2F0D}" type="pres">
      <dgm:prSet presAssocID="{AE1186DE-70E3-4408-A2D9-853F065ADB8E}" presName="Name1" presStyleCnt="0"/>
      <dgm:spPr/>
    </dgm:pt>
    <dgm:pt modelId="{22531F15-310E-41E9-A9F5-C609ABA00400}" type="pres">
      <dgm:prSet presAssocID="{AE1186DE-70E3-4408-A2D9-853F065ADB8E}" presName="cycle" presStyleCnt="0"/>
      <dgm:spPr/>
    </dgm:pt>
    <dgm:pt modelId="{4BE01CE8-116A-407F-9346-A4AF297F0AC0}" type="pres">
      <dgm:prSet presAssocID="{AE1186DE-70E3-4408-A2D9-853F065ADB8E}" presName="srcNode" presStyleLbl="node1" presStyleIdx="0" presStyleCnt="4"/>
      <dgm:spPr/>
    </dgm:pt>
    <dgm:pt modelId="{07B7F8A1-03EB-46BD-90DD-1BEC46DB8AC9}" type="pres">
      <dgm:prSet presAssocID="{AE1186DE-70E3-4408-A2D9-853F065ADB8E}" presName="conn" presStyleLbl="parChTrans1D2" presStyleIdx="0" presStyleCnt="1"/>
      <dgm:spPr/>
    </dgm:pt>
    <dgm:pt modelId="{3431047F-5561-45BA-A975-5BACA611A09B}" type="pres">
      <dgm:prSet presAssocID="{AE1186DE-70E3-4408-A2D9-853F065ADB8E}" presName="extraNode" presStyleLbl="node1" presStyleIdx="0" presStyleCnt="4"/>
      <dgm:spPr/>
    </dgm:pt>
    <dgm:pt modelId="{C3435C5D-6C7A-4358-97F8-A552BCFCF744}" type="pres">
      <dgm:prSet presAssocID="{AE1186DE-70E3-4408-A2D9-853F065ADB8E}" presName="dstNode" presStyleLbl="node1" presStyleIdx="0" presStyleCnt="4"/>
      <dgm:spPr/>
    </dgm:pt>
    <dgm:pt modelId="{6C6E2B4C-98C3-431C-AA31-A9FD94FFDB95}" type="pres">
      <dgm:prSet presAssocID="{B7A5F20E-0BA9-431E-B6FD-4859DE069A2F}" presName="text_1" presStyleLbl="node1" presStyleIdx="0" presStyleCnt="4">
        <dgm:presLayoutVars>
          <dgm:bulletEnabled val="1"/>
        </dgm:presLayoutVars>
      </dgm:prSet>
      <dgm:spPr/>
    </dgm:pt>
    <dgm:pt modelId="{9211C6E5-4CB1-4448-B068-56E22A7833C9}" type="pres">
      <dgm:prSet presAssocID="{B7A5F20E-0BA9-431E-B6FD-4859DE069A2F}" presName="accent_1" presStyleCnt="0"/>
      <dgm:spPr/>
    </dgm:pt>
    <dgm:pt modelId="{8DD257B4-B308-4D84-A97C-089E79E2058E}" type="pres">
      <dgm:prSet presAssocID="{B7A5F20E-0BA9-431E-B6FD-4859DE069A2F}" presName="accentRepeatNode" presStyleLbl="solidFgAcc1" presStyleIdx="0" presStyleCnt="4"/>
      <dgm:spPr/>
    </dgm:pt>
    <dgm:pt modelId="{BD9D343C-5F2C-491F-961D-453E120C9862}" type="pres">
      <dgm:prSet presAssocID="{6CD016F5-A09E-4C71-8771-D341BD5A1693}" presName="text_2" presStyleLbl="node1" presStyleIdx="1" presStyleCnt="4">
        <dgm:presLayoutVars>
          <dgm:bulletEnabled val="1"/>
        </dgm:presLayoutVars>
      </dgm:prSet>
      <dgm:spPr/>
    </dgm:pt>
    <dgm:pt modelId="{20D4B857-A4D0-47C3-9007-BC3169A9703C}" type="pres">
      <dgm:prSet presAssocID="{6CD016F5-A09E-4C71-8771-D341BD5A1693}" presName="accent_2" presStyleCnt="0"/>
      <dgm:spPr/>
    </dgm:pt>
    <dgm:pt modelId="{009EEC5A-27ED-44B2-AB02-DE299F869786}" type="pres">
      <dgm:prSet presAssocID="{6CD016F5-A09E-4C71-8771-D341BD5A1693}" presName="accentRepeatNode" presStyleLbl="solidFgAcc1" presStyleIdx="1" presStyleCnt="4"/>
      <dgm:spPr/>
    </dgm:pt>
    <dgm:pt modelId="{B233A36E-C1A6-47CC-98A7-FA3DAA21F9E9}" type="pres">
      <dgm:prSet presAssocID="{DF8E730C-A46B-49C2-84C1-9E8E31DD4847}" presName="text_3" presStyleLbl="node1" presStyleIdx="2" presStyleCnt="4">
        <dgm:presLayoutVars>
          <dgm:bulletEnabled val="1"/>
        </dgm:presLayoutVars>
      </dgm:prSet>
      <dgm:spPr/>
    </dgm:pt>
    <dgm:pt modelId="{A7B9279F-F86D-4ABB-8513-3D9A525B6175}" type="pres">
      <dgm:prSet presAssocID="{DF8E730C-A46B-49C2-84C1-9E8E31DD4847}" presName="accent_3" presStyleCnt="0"/>
      <dgm:spPr/>
    </dgm:pt>
    <dgm:pt modelId="{49C14447-46C5-47F6-82DF-ACC2361054B5}" type="pres">
      <dgm:prSet presAssocID="{DF8E730C-A46B-49C2-84C1-9E8E31DD4847}" presName="accentRepeatNode" presStyleLbl="solidFgAcc1" presStyleIdx="2" presStyleCnt="4"/>
      <dgm:spPr/>
    </dgm:pt>
    <dgm:pt modelId="{CA64AA4F-8274-46F8-A1F3-BFDB0841F3E5}" type="pres">
      <dgm:prSet presAssocID="{104FD2BD-3E6F-42DB-9CC7-FC422FD57F3D}" presName="text_4" presStyleLbl="node1" presStyleIdx="3" presStyleCnt="4">
        <dgm:presLayoutVars>
          <dgm:bulletEnabled val="1"/>
        </dgm:presLayoutVars>
      </dgm:prSet>
      <dgm:spPr/>
    </dgm:pt>
    <dgm:pt modelId="{1B9F0031-5B06-4C9C-A600-2B57AF6DCE63}" type="pres">
      <dgm:prSet presAssocID="{104FD2BD-3E6F-42DB-9CC7-FC422FD57F3D}" presName="accent_4" presStyleCnt="0"/>
      <dgm:spPr/>
    </dgm:pt>
    <dgm:pt modelId="{A6688E36-9E31-4C29-B770-87503A334AAB}" type="pres">
      <dgm:prSet presAssocID="{104FD2BD-3E6F-42DB-9CC7-FC422FD57F3D}" presName="accentRepeatNode" presStyleLbl="solidFgAcc1" presStyleIdx="3" presStyleCnt="4"/>
      <dgm:spPr/>
    </dgm:pt>
  </dgm:ptLst>
  <dgm:cxnLst>
    <dgm:cxn modelId="{ACC9C81B-A2E4-4E83-9D83-C7FD9BE29897}" srcId="{AE1186DE-70E3-4408-A2D9-853F065ADB8E}" destId="{104FD2BD-3E6F-42DB-9CC7-FC422FD57F3D}" srcOrd="3" destOrd="0" parTransId="{73CCEED0-2877-4349-8BEF-E319C49A64BD}" sibTransId="{D29F0553-A287-467C-90A8-C77951B35088}"/>
    <dgm:cxn modelId="{BD458E5F-78E3-4585-9C6A-4BEAA2DA1FB6}" type="presOf" srcId="{AE1186DE-70E3-4408-A2D9-853F065ADB8E}" destId="{4D4D86A1-EC87-4402-8650-22272C0A5522}" srcOrd="0" destOrd="0" presId="urn:microsoft.com/office/officeart/2008/layout/VerticalCurvedList"/>
    <dgm:cxn modelId="{E7388565-3F8B-43C2-8E49-84FF48E9BFE1}" srcId="{AE1186DE-70E3-4408-A2D9-853F065ADB8E}" destId="{6CD016F5-A09E-4C71-8771-D341BD5A1693}" srcOrd="1" destOrd="0" parTransId="{E7EB70E5-AFF3-445D-8636-344EB121D367}" sibTransId="{A2AC6AA5-3A74-4443-AE3C-07BB4DB057D6}"/>
    <dgm:cxn modelId="{A24F5F6D-417A-4F20-8E35-15EF21A9D06B}" srcId="{AE1186DE-70E3-4408-A2D9-853F065ADB8E}" destId="{DF8E730C-A46B-49C2-84C1-9E8E31DD4847}" srcOrd="2" destOrd="0" parTransId="{F87DC7F7-2002-44EB-B6D4-79598C94BFCC}" sibTransId="{44A1F71D-6DA7-42E1-8224-B6934E1BFF4B}"/>
    <dgm:cxn modelId="{B4326082-13B1-4618-8EAB-D0293D46855E}" type="presOf" srcId="{DF8E730C-A46B-49C2-84C1-9E8E31DD4847}" destId="{B233A36E-C1A6-47CC-98A7-FA3DAA21F9E9}" srcOrd="0" destOrd="0" presId="urn:microsoft.com/office/officeart/2008/layout/VerticalCurvedList"/>
    <dgm:cxn modelId="{8CFCAA84-A77D-4433-964C-5387CD20ABDA}" type="presOf" srcId="{6CD016F5-A09E-4C71-8771-D341BD5A1693}" destId="{BD9D343C-5F2C-491F-961D-453E120C9862}" srcOrd="0" destOrd="0" presId="urn:microsoft.com/office/officeart/2008/layout/VerticalCurvedList"/>
    <dgm:cxn modelId="{EB0C8494-E21F-4AF8-AF87-B3CC2BF3429D}" type="presOf" srcId="{B7A5F20E-0BA9-431E-B6FD-4859DE069A2F}" destId="{6C6E2B4C-98C3-431C-AA31-A9FD94FFDB95}" srcOrd="0" destOrd="0" presId="urn:microsoft.com/office/officeart/2008/layout/VerticalCurvedList"/>
    <dgm:cxn modelId="{95329898-4697-4E88-889F-3F57ABA5C421}" type="presOf" srcId="{104FD2BD-3E6F-42DB-9CC7-FC422FD57F3D}" destId="{CA64AA4F-8274-46F8-A1F3-BFDB0841F3E5}" srcOrd="0" destOrd="0" presId="urn:microsoft.com/office/officeart/2008/layout/VerticalCurvedList"/>
    <dgm:cxn modelId="{214EE5A7-FD8F-4665-B68A-DF7170A2FC8B}" type="presOf" srcId="{A14F0D9E-AFC3-4C7B-A73F-51B29FA3E04E}" destId="{07B7F8A1-03EB-46BD-90DD-1BEC46DB8AC9}" srcOrd="0" destOrd="0" presId="urn:microsoft.com/office/officeart/2008/layout/VerticalCurvedList"/>
    <dgm:cxn modelId="{813366FC-AF37-4D18-BED9-3D9C7B2C0A06}" srcId="{AE1186DE-70E3-4408-A2D9-853F065ADB8E}" destId="{B7A5F20E-0BA9-431E-B6FD-4859DE069A2F}" srcOrd="0" destOrd="0" parTransId="{8F0EFFE6-70EE-482C-B8F8-56DC3F2CE2A1}" sibTransId="{A14F0D9E-AFC3-4C7B-A73F-51B29FA3E04E}"/>
    <dgm:cxn modelId="{00FA32CB-7CB5-4A84-86DC-6FA961894393}" type="presParOf" srcId="{4D4D86A1-EC87-4402-8650-22272C0A5522}" destId="{A2AD6877-68DA-4E21-93B2-2D31CDCF2F0D}" srcOrd="0" destOrd="0" presId="urn:microsoft.com/office/officeart/2008/layout/VerticalCurvedList"/>
    <dgm:cxn modelId="{A1E6E488-02AD-43D1-88C4-59AB1F070474}" type="presParOf" srcId="{A2AD6877-68DA-4E21-93B2-2D31CDCF2F0D}" destId="{22531F15-310E-41E9-A9F5-C609ABA00400}" srcOrd="0" destOrd="0" presId="urn:microsoft.com/office/officeart/2008/layout/VerticalCurvedList"/>
    <dgm:cxn modelId="{902FB411-B750-4F0D-99D4-A1F24090B2E9}" type="presParOf" srcId="{22531F15-310E-41E9-A9F5-C609ABA00400}" destId="{4BE01CE8-116A-407F-9346-A4AF297F0AC0}" srcOrd="0" destOrd="0" presId="urn:microsoft.com/office/officeart/2008/layout/VerticalCurvedList"/>
    <dgm:cxn modelId="{AC0121D8-F7BD-44D1-89FC-0A8FB24FC46A}" type="presParOf" srcId="{22531F15-310E-41E9-A9F5-C609ABA00400}" destId="{07B7F8A1-03EB-46BD-90DD-1BEC46DB8AC9}" srcOrd="1" destOrd="0" presId="urn:microsoft.com/office/officeart/2008/layout/VerticalCurvedList"/>
    <dgm:cxn modelId="{730AFC55-CAEB-43A6-9D38-93236084082B}" type="presParOf" srcId="{22531F15-310E-41E9-A9F5-C609ABA00400}" destId="{3431047F-5561-45BA-A975-5BACA611A09B}" srcOrd="2" destOrd="0" presId="urn:microsoft.com/office/officeart/2008/layout/VerticalCurvedList"/>
    <dgm:cxn modelId="{F2069CEA-12D3-4FB6-B8D6-E0B6D74C8678}" type="presParOf" srcId="{22531F15-310E-41E9-A9F5-C609ABA00400}" destId="{C3435C5D-6C7A-4358-97F8-A552BCFCF744}" srcOrd="3" destOrd="0" presId="urn:microsoft.com/office/officeart/2008/layout/VerticalCurvedList"/>
    <dgm:cxn modelId="{7B5928D2-4DC0-456A-AFF3-5A7DA64C3F29}" type="presParOf" srcId="{A2AD6877-68DA-4E21-93B2-2D31CDCF2F0D}" destId="{6C6E2B4C-98C3-431C-AA31-A9FD94FFDB95}" srcOrd="1" destOrd="0" presId="urn:microsoft.com/office/officeart/2008/layout/VerticalCurvedList"/>
    <dgm:cxn modelId="{F77401EB-D35B-40A7-AF45-A06F5FBEDFE8}" type="presParOf" srcId="{A2AD6877-68DA-4E21-93B2-2D31CDCF2F0D}" destId="{9211C6E5-4CB1-4448-B068-56E22A7833C9}" srcOrd="2" destOrd="0" presId="urn:microsoft.com/office/officeart/2008/layout/VerticalCurvedList"/>
    <dgm:cxn modelId="{EC32D53C-45B8-4CBD-99E1-2300546482B4}" type="presParOf" srcId="{9211C6E5-4CB1-4448-B068-56E22A7833C9}" destId="{8DD257B4-B308-4D84-A97C-089E79E2058E}" srcOrd="0" destOrd="0" presId="urn:microsoft.com/office/officeart/2008/layout/VerticalCurvedList"/>
    <dgm:cxn modelId="{649592D7-8486-4642-ADD7-13FB3A8966F7}" type="presParOf" srcId="{A2AD6877-68DA-4E21-93B2-2D31CDCF2F0D}" destId="{BD9D343C-5F2C-491F-961D-453E120C9862}" srcOrd="3" destOrd="0" presId="urn:microsoft.com/office/officeart/2008/layout/VerticalCurvedList"/>
    <dgm:cxn modelId="{A30ABA7B-0DF0-4C90-A1BB-595A9B2922BB}" type="presParOf" srcId="{A2AD6877-68DA-4E21-93B2-2D31CDCF2F0D}" destId="{20D4B857-A4D0-47C3-9007-BC3169A9703C}" srcOrd="4" destOrd="0" presId="urn:microsoft.com/office/officeart/2008/layout/VerticalCurvedList"/>
    <dgm:cxn modelId="{34E939F6-15AF-459F-8F76-86F819AE23DF}" type="presParOf" srcId="{20D4B857-A4D0-47C3-9007-BC3169A9703C}" destId="{009EEC5A-27ED-44B2-AB02-DE299F869786}" srcOrd="0" destOrd="0" presId="urn:microsoft.com/office/officeart/2008/layout/VerticalCurvedList"/>
    <dgm:cxn modelId="{2C0D1B66-2DDF-415F-B8E5-991B1740324A}" type="presParOf" srcId="{A2AD6877-68DA-4E21-93B2-2D31CDCF2F0D}" destId="{B233A36E-C1A6-47CC-98A7-FA3DAA21F9E9}" srcOrd="5" destOrd="0" presId="urn:microsoft.com/office/officeart/2008/layout/VerticalCurvedList"/>
    <dgm:cxn modelId="{BA49719E-5E4F-45F6-A050-43A40EA81F1B}" type="presParOf" srcId="{A2AD6877-68DA-4E21-93B2-2D31CDCF2F0D}" destId="{A7B9279F-F86D-4ABB-8513-3D9A525B6175}" srcOrd="6" destOrd="0" presId="urn:microsoft.com/office/officeart/2008/layout/VerticalCurvedList"/>
    <dgm:cxn modelId="{B9B10983-8246-45ED-97EF-64F4526ACCA9}" type="presParOf" srcId="{A7B9279F-F86D-4ABB-8513-3D9A525B6175}" destId="{49C14447-46C5-47F6-82DF-ACC2361054B5}" srcOrd="0" destOrd="0" presId="urn:microsoft.com/office/officeart/2008/layout/VerticalCurvedList"/>
    <dgm:cxn modelId="{33900514-2995-4B99-92DE-D5B21144AC13}" type="presParOf" srcId="{A2AD6877-68DA-4E21-93B2-2D31CDCF2F0D}" destId="{CA64AA4F-8274-46F8-A1F3-BFDB0841F3E5}" srcOrd="7" destOrd="0" presId="urn:microsoft.com/office/officeart/2008/layout/VerticalCurvedList"/>
    <dgm:cxn modelId="{4073952B-F13B-4F7F-BFEE-33904386E417}" type="presParOf" srcId="{A2AD6877-68DA-4E21-93B2-2D31CDCF2F0D}" destId="{1B9F0031-5B06-4C9C-A600-2B57AF6DCE63}" srcOrd="8" destOrd="0" presId="urn:microsoft.com/office/officeart/2008/layout/VerticalCurvedList"/>
    <dgm:cxn modelId="{23E2A680-CA47-459B-8741-53FDA57FF1AA}" type="presParOf" srcId="{1B9F0031-5B06-4C9C-A600-2B57AF6DCE63}" destId="{A6688E36-9E31-4C29-B770-87503A334AA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876A5-DCCB-4057-AAC1-F3E033E4A223}">
      <dsp:nvSpPr>
        <dsp:cNvPr id="0" name=""/>
        <dsp:cNvSpPr/>
      </dsp:nvSpPr>
      <dsp:spPr>
        <a:xfrm>
          <a:off x="1678545" y="1351"/>
          <a:ext cx="1683468" cy="109425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 dirty="0"/>
            <a:t>Listen to Customer</a:t>
          </a:r>
        </a:p>
      </dsp:txBody>
      <dsp:txXfrm>
        <a:off x="1731962" y="54768"/>
        <a:ext cx="1576634" cy="987420"/>
      </dsp:txXfrm>
    </dsp:sp>
    <dsp:sp modelId="{1307F468-F32B-4B76-8666-6A1F2A8B74EA}">
      <dsp:nvSpPr>
        <dsp:cNvPr id="0" name=""/>
        <dsp:cNvSpPr/>
      </dsp:nvSpPr>
      <dsp:spPr>
        <a:xfrm>
          <a:off x="1059999" y="548479"/>
          <a:ext cx="2920560" cy="2920560"/>
        </a:xfrm>
        <a:custGeom>
          <a:avLst/>
          <a:gdLst/>
          <a:ahLst/>
          <a:cxnLst/>
          <a:rect l="0" t="0" r="0" b="0"/>
          <a:pathLst>
            <a:path>
              <a:moveTo>
                <a:pt x="2528314" y="464427"/>
              </a:moveTo>
              <a:arcTo wR="1460280" hR="1460280" stAng="19020180" swAng="2303565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18460-0C17-4118-8E21-7F867B5B0A66}">
      <dsp:nvSpPr>
        <dsp:cNvPr id="0" name=""/>
        <dsp:cNvSpPr/>
      </dsp:nvSpPr>
      <dsp:spPr>
        <a:xfrm>
          <a:off x="2943185" y="2191772"/>
          <a:ext cx="1683468" cy="109425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 dirty="0"/>
            <a:t>Build/revise mock-up</a:t>
          </a:r>
        </a:p>
      </dsp:txBody>
      <dsp:txXfrm>
        <a:off x="2996602" y="2245189"/>
        <a:ext cx="1576634" cy="987420"/>
      </dsp:txXfrm>
    </dsp:sp>
    <dsp:sp modelId="{D0CFEEC0-7A1D-423D-BBEE-DD8337E371A2}">
      <dsp:nvSpPr>
        <dsp:cNvPr id="0" name=""/>
        <dsp:cNvSpPr/>
      </dsp:nvSpPr>
      <dsp:spPr>
        <a:xfrm>
          <a:off x="1059999" y="548479"/>
          <a:ext cx="2920560" cy="2920560"/>
        </a:xfrm>
        <a:custGeom>
          <a:avLst/>
          <a:gdLst/>
          <a:ahLst/>
          <a:cxnLst/>
          <a:rect l="0" t="0" r="0" b="0"/>
          <a:pathLst>
            <a:path>
              <a:moveTo>
                <a:pt x="1908741" y="2849993"/>
              </a:moveTo>
              <a:arcTo wR="1460280" hR="1460280" stAng="4326905" swAng="2146189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6804E-2ED1-43B0-91F9-639BF06DD2AE}">
      <dsp:nvSpPr>
        <dsp:cNvPr id="0" name=""/>
        <dsp:cNvSpPr/>
      </dsp:nvSpPr>
      <dsp:spPr>
        <a:xfrm>
          <a:off x="413905" y="2191772"/>
          <a:ext cx="1683468" cy="109425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kern="1200" dirty="0"/>
            <a:t>Customer test drives mock-up</a:t>
          </a:r>
        </a:p>
      </dsp:txBody>
      <dsp:txXfrm>
        <a:off x="467322" y="2245189"/>
        <a:ext cx="1576634" cy="987420"/>
      </dsp:txXfrm>
    </dsp:sp>
    <dsp:sp modelId="{DF9B6D0E-485F-4D8C-9B3A-17010F107184}">
      <dsp:nvSpPr>
        <dsp:cNvPr id="0" name=""/>
        <dsp:cNvSpPr/>
      </dsp:nvSpPr>
      <dsp:spPr>
        <a:xfrm>
          <a:off x="1059999" y="548479"/>
          <a:ext cx="2920560" cy="2920560"/>
        </a:xfrm>
        <a:custGeom>
          <a:avLst/>
          <a:gdLst/>
          <a:ahLst/>
          <a:cxnLst/>
          <a:rect l="0" t="0" r="0" b="0"/>
          <a:pathLst>
            <a:path>
              <a:moveTo>
                <a:pt x="4712" y="1343059"/>
              </a:moveTo>
              <a:arcTo wR="1460280" hR="1460280" stAng="11076254" swAng="2303565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876A5-DCCB-4057-AAC1-F3E033E4A223}">
      <dsp:nvSpPr>
        <dsp:cNvPr id="0" name=""/>
        <dsp:cNvSpPr/>
      </dsp:nvSpPr>
      <dsp:spPr>
        <a:xfrm>
          <a:off x="1196148" y="367"/>
          <a:ext cx="848062" cy="551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000" kern="1200" dirty="0"/>
            <a:t>Prototyping</a:t>
          </a:r>
        </a:p>
      </dsp:txBody>
      <dsp:txXfrm>
        <a:off x="1223057" y="27276"/>
        <a:ext cx="794244" cy="497422"/>
      </dsp:txXfrm>
    </dsp:sp>
    <dsp:sp modelId="{1307F468-F32B-4B76-8666-6A1F2A8B74EA}">
      <dsp:nvSpPr>
        <dsp:cNvPr id="0" name=""/>
        <dsp:cNvSpPr/>
      </dsp:nvSpPr>
      <dsp:spPr>
        <a:xfrm>
          <a:off x="708036" y="275988"/>
          <a:ext cx="1824287" cy="1824287"/>
        </a:xfrm>
        <a:custGeom>
          <a:avLst/>
          <a:gdLst/>
          <a:ahLst/>
          <a:cxnLst/>
          <a:rect l="0" t="0" r="0" b="0"/>
          <a:pathLst>
            <a:path>
              <a:moveTo>
                <a:pt x="1453669" y="178143"/>
              </a:moveTo>
              <a:arcTo wR="912143" hR="912143" stAng="18385134" swAng="1636583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18460-0C17-4118-8E21-7F867B5B0A66}">
      <dsp:nvSpPr>
        <dsp:cNvPr id="0" name=""/>
        <dsp:cNvSpPr/>
      </dsp:nvSpPr>
      <dsp:spPr>
        <a:xfrm>
          <a:off x="2108292" y="912511"/>
          <a:ext cx="848062" cy="551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000" kern="1200" dirty="0"/>
            <a:t>Customer Evaluation</a:t>
          </a:r>
        </a:p>
      </dsp:txBody>
      <dsp:txXfrm>
        <a:off x="2135201" y="939420"/>
        <a:ext cx="794244" cy="497422"/>
      </dsp:txXfrm>
    </dsp:sp>
    <dsp:sp modelId="{D0CFEEC0-7A1D-423D-BBEE-DD8337E371A2}">
      <dsp:nvSpPr>
        <dsp:cNvPr id="0" name=""/>
        <dsp:cNvSpPr/>
      </dsp:nvSpPr>
      <dsp:spPr>
        <a:xfrm>
          <a:off x="708036" y="275988"/>
          <a:ext cx="1824287" cy="1824287"/>
        </a:xfrm>
        <a:custGeom>
          <a:avLst/>
          <a:gdLst/>
          <a:ahLst/>
          <a:cxnLst/>
          <a:rect l="0" t="0" r="0" b="0"/>
          <a:pathLst>
            <a:path>
              <a:moveTo>
                <a:pt x="1729835" y="1316355"/>
              </a:moveTo>
              <a:arcTo wR="912143" hR="912143" stAng="1578283" swAng="1636583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6804E-2ED1-43B0-91F9-639BF06DD2AE}">
      <dsp:nvSpPr>
        <dsp:cNvPr id="0" name=""/>
        <dsp:cNvSpPr/>
      </dsp:nvSpPr>
      <dsp:spPr>
        <a:xfrm>
          <a:off x="1196148" y="1824655"/>
          <a:ext cx="848062" cy="551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000" kern="1200" dirty="0"/>
            <a:t>Review &amp; Updat</a:t>
          </a:r>
          <a:r>
            <a:rPr lang="en-US" sz="1000" kern="1200" dirty="0"/>
            <a:t>e</a:t>
          </a:r>
          <a:endParaRPr lang="id-ID" sz="1000" kern="1200" dirty="0"/>
        </a:p>
      </dsp:txBody>
      <dsp:txXfrm>
        <a:off x="1223057" y="1851564"/>
        <a:ext cx="794244" cy="497422"/>
      </dsp:txXfrm>
    </dsp:sp>
    <dsp:sp modelId="{DF9B6D0E-485F-4D8C-9B3A-17010F107184}">
      <dsp:nvSpPr>
        <dsp:cNvPr id="0" name=""/>
        <dsp:cNvSpPr/>
      </dsp:nvSpPr>
      <dsp:spPr>
        <a:xfrm>
          <a:off x="708036" y="275988"/>
          <a:ext cx="1824287" cy="1824287"/>
        </a:xfrm>
        <a:custGeom>
          <a:avLst/>
          <a:gdLst/>
          <a:ahLst/>
          <a:cxnLst/>
          <a:rect l="0" t="0" r="0" b="0"/>
          <a:pathLst>
            <a:path>
              <a:moveTo>
                <a:pt x="370618" y="1646144"/>
              </a:moveTo>
              <a:arcTo wR="912143" hR="912143" stAng="7585134" swAng="1636583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B867DE-CEB4-4BB4-9A2A-DDDCE4185A3C}">
      <dsp:nvSpPr>
        <dsp:cNvPr id="0" name=""/>
        <dsp:cNvSpPr/>
      </dsp:nvSpPr>
      <dsp:spPr>
        <a:xfrm>
          <a:off x="284004" y="912511"/>
          <a:ext cx="848062" cy="551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000" kern="1200" dirty="0"/>
            <a:t>Design</a:t>
          </a:r>
        </a:p>
      </dsp:txBody>
      <dsp:txXfrm>
        <a:off x="310913" y="939420"/>
        <a:ext cx="794244" cy="497422"/>
      </dsp:txXfrm>
    </dsp:sp>
    <dsp:sp modelId="{E7B24DF6-D866-4DC0-9660-8825F03556E5}">
      <dsp:nvSpPr>
        <dsp:cNvPr id="0" name=""/>
        <dsp:cNvSpPr/>
      </dsp:nvSpPr>
      <dsp:spPr>
        <a:xfrm>
          <a:off x="708036" y="275988"/>
          <a:ext cx="1824287" cy="1824287"/>
        </a:xfrm>
        <a:custGeom>
          <a:avLst/>
          <a:gdLst/>
          <a:ahLst/>
          <a:cxnLst/>
          <a:rect l="0" t="0" r="0" b="0"/>
          <a:pathLst>
            <a:path>
              <a:moveTo>
                <a:pt x="94452" y="507931"/>
              </a:moveTo>
              <a:arcTo wR="912143" hR="912143" stAng="12378283" swAng="1636583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1BA91-661E-4690-B236-1731931BE9DC}">
      <dsp:nvSpPr>
        <dsp:cNvPr id="0" name=""/>
        <dsp:cNvSpPr/>
      </dsp:nvSpPr>
      <dsp:spPr>
        <a:xfrm>
          <a:off x="1469" y="132754"/>
          <a:ext cx="1976630" cy="79065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200" kern="1200" dirty="0"/>
            <a:t>Feasibility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200" kern="1200" dirty="0"/>
            <a:t>Prototyping</a:t>
          </a:r>
        </a:p>
      </dsp:txBody>
      <dsp:txXfrm>
        <a:off x="396795" y="132754"/>
        <a:ext cx="1185978" cy="790652"/>
      </dsp:txXfrm>
    </dsp:sp>
    <dsp:sp modelId="{A843D853-4EA2-4FF2-874A-0F94DADE1AD7}">
      <dsp:nvSpPr>
        <dsp:cNvPr id="0" name=""/>
        <dsp:cNvSpPr/>
      </dsp:nvSpPr>
      <dsp:spPr>
        <a:xfrm>
          <a:off x="1721137" y="199959"/>
          <a:ext cx="3715769" cy="656241"/>
        </a:xfrm>
        <a:prstGeom prst="chevron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Digunakan untuk menguji kelayakan dari teknologi yang akan digunakan untuk sistem informasi yang akan disusun</a:t>
          </a:r>
        </a:p>
      </dsp:txBody>
      <dsp:txXfrm>
        <a:off x="2049258" y="199959"/>
        <a:ext cx="3059528" cy="656241"/>
      </dsp:txXfrm>
    </dsp:sp>
    <dsp:sp modelId="{32CFFDA9-EC93-44A3-867A-3FA96A954443}">
      <dsp:nvSpPr>
        <dsp:cNvPr id="0" name=""/>
        <dsp:cNvSpPr/>
      </dsp:nvSpPr>
      <dsp:spPr>
        <a:xfrm>
          <a:off x="1469" y="1034098"/>
          <a:ext cx="1976630" cy="79065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200" kern="1200" dirty="0"/>
            <a:t>Requirement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200" kern="1200" dirty="0"/>
            <a:t>Prototyping</a:t>
          </a:r>
        </a:p>
      </dsp:txBody>
      <dsp:txXfrm>
        <a:off x="396795" y="1034098"/>
        <a:ext cx="1185978" cy="790652"/>
      </dsp:txXfrm>
    </dsp:sp>
    <dsp:sp modelId="{D87B83F2-71B6-44E9-A3E3-DEE81A447140}">
      <dsp:nvSpPr>
        <dsp:cNvPr id="0" name=""/>
        <dsp:cNvSpPr/>
      </dsp:nvSpPr>
      <dsp:spPr>
        <a:xfrm>
          <a:off x="1721137" y="1101303"/>
          <a:ext cx="3723021" cy="656241"/>
        </a:xfrm>
        <a:prstGeom prst="chevron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Digunakan untuk mengetahui kebutuhan aktivitas bisnis user</a:t>
          </a:r>
        </a:p>
      </dsp:txBody>
      <dsp:txXfrm>
        <a:off x="2049258" y="1101303"/>
        <a:ext cx="3066780" cy="656241"/>
      </dsp:txXfrm>
    </dsp:sp>
    <dsp:sp modelId="{9EB8DAAF-CB27-45B6-9E78-A5AD79F580D5}">
      <dsp:nvSpPr>
        <dsp:cNvPr id="0" name=""/>
        <dsp:cNvSpPr/>
      </dsp:nvSpPr>
      <dsp:spPr>
        <a:xfrm>
          <a:off x="1469" y="1935441"/>
          <a:ext cx="1976630" cy="79065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200" kern="1200" dirty="0"/>
            <a:t>Design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200" kern="1200" dirty="0"/>
            <a:t>Prototyping</a:t>
          </a:r>
        </a:p>
      </dsp:txBody>
      <dsp:txXfrm>
        <a:off x="396795" y="1935441"/>
        <a:ext cx="1185978" cy="790652"/>
      </dsp:txXfrm>
    </dsp:sp>
    <dsp:sp modelId="{529F494F-9059-4E13-AD10-78934AFB62FA}">
      <dsp:nvSpPr>
        <dsp:cNvPr id="0" name=""/>
        <dsp:cNvSpPr/>
      </dsp:nvSpPr>
      <dsp:spPr>
        <a:xfrm>
          <a:off x="1721137" y="2002647"/>
          <a:ext cx="3737097" cy="656241"/>
        </a:xfrm>
        <a:prstGeom prst="chevron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Digunakan untuk mendorong perancangan sistem informasi yang akan digunakan</a:t>
          </a:r>
        </a:p>
      </dsp:txBody>
      <dsp:txXfrm>
        <a:off x="2049258" y="2002647"/>
        <a:ext cx="3080856" cy="656241"/>
      </dsp:txXfrm>
    </dsp:sp>
    <dsp:sp modelId="{402E2A50-8B2F-433C-9686-D63ED69A578B}">
      <dsp:nvSpPr>
        <dsp:cNvPr id="0" name=""/>
        <dsp:cNvSpPr/>
      </dsp:nvSpPr>
      <dsp:spPr>
        <a:xfrm>
          <a:off x="1469" y="2836785"/>
          <a:ext cx="1976630" cy="79065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200" kern="1200" dirty="0"/>
            <a:t>Implementation</a:t>
          </a:r>
          <a:br>
            <a:rPr lang="id-ID" sz="1200" kern="1200" dirty="0"/>
          </a:br>
          <a:r>
            <a:rPr lang="id-ID" sz="1200" kern="1200" dirty="0"/>
            <a:t>Prototyping</a:t>
          </a:r>
        </a:p>
      </dsp:txBody>
      <dsp:txXfrm>
        <a:off x="396795" y="2836785"/>
        <a:ext cx="1185978" cy="790652"/>
      </dsp:txXfrm>
    </dsp:sp>
    <dsp:sp modelId="{9C6892C2-91A9-47E8-944E-EF835C9BB331}">
      <dsp:nvSpPr>
        <dsp:cNvPr id="0" name=""/>
        <dsp:cNvSpPr/>
      </dsp:nvSpPr>
      <dsp:spPr>
        <a:xfrm>
          <a:off x="1721137" y="2903990"/>
          <a:ext cx="3845672" cy="656241"/>
        </a:xfrm>
        <a:prstGeom prst="chevron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Merupakan lanjutan dari rancangan prototype, prototype ini langsung disusun sebagai suatu sistem informasi yang akan digunakan</a:t>
          </a:r>
        </a:p>
      </dsp:txBody>
      <dsp:txXfrm>
        <a:off x="2049258" y="2903990"/>
        <a:ext cx="3189431" cy="6562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7F8A1-03EB-46BD-90DD-1BEC46DB8AC9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6E2B4C-98C3-431C-AA31-A9FD94FFDB95}">
      <dsp:nvSpPr>
        <dsp:cNvPr id="0" name=""/>
        <dsp:cNvSpPr/>
      </dsp:nvSpPr>
      <dsp:spPr>
        <a:xfrm>
          <a:off x="384538" y="253918"/>
          <a:ext cx="5656275" cy="5081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500" kern="1200" dirty="0"/>
            <a:t>Adanya komunikasi baik antara developer dan pengguna</a:t>
          </a:r>
        </a:p>
      </dsp:txBody>
      <dsp:txXfrm>
        <a:off x="384538" y="253918"/>
        <a:ext cx="5656275" cy="508162"/>
      </dsp:txXfrm>
    </dsp:sp>
    <dsp:sp modelId="{8DD257B4-B308-4D84-A97C-089E79E2058E}">
      <dsp:nvSpPr>
        <dsp:cNvPr id="0" name=""/>
        <dsp:cNvSpPr/>
      </dsp:nvSpPr>
      <dsp:spPr>
        <a:xfrm>
          <a:off x="66936" y="190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9D343C-5F2C-491F-961D-453E120C9862}">
      <dsp:nvSpPr>
        <dsp:cNvPr id="0" name=""/>
        <dsp:cNvSpPr/>
      </dsp:nvSpPr>
      <dsp:spPr>
        <a:xfrm>
          <a:off x="748672" y="1015918"/>
          <a:ext cx="5292140" cy="5081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500" kern="1200" dirty="0"/>
            <a:t>Developer dapat bekerja lebih baik untuk memenuhi kebutuhan pelanggan</a:t>
          </a:r>
        </a:p>
      </dsp:txBody>
      <dsp:txXfrm>
        <a:off x="748672" y="1015918"/>
        <a:ext cx="5292140" cy="508162"/>
      </dsp:txXfrm>
    </dsp:sp>
    <dsp:sp modelId="{009EEC5A-27ED-44B2-AB02-DE299F869786}">
      <dsp:nvSpPr>
        <dsp:cNvPr id="0" name=""/>
        <dsp:cNvSpPr/>
      </dsp:nvSpPr>
      <dsp:spPr>
        <a:xfrm>
          <a:off x="431071" y="952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3A36E-C1A6-47CC-98A7-FA3DAA21F9E9}">
      <dsp:nvSpPr>
        <dsp:cNvPr id="0" name=""/>
        <dsp:cNvSpPr/>
      </dsp:nvSpPr>
      <dsp:spPr>
        <a:xfrm>
          <a:off x="860432" y="1777918"/>
          <a:ext cx="5180380" cy="5081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500" kern="1200" dirty="0"/>
            <a:t>Pelanggan berperan aktif dalam pengembangan sistem</a:t>
          </a:r>
        </a:p>
      </dsp:txBody>
      <dsp:txXfrm>
        <a:off x="860432" y="1777918"/>
        <a:ext cx="5180380" cy="508162"/>
      </dsp:txXfrm>
    </dsp:sp>
    <dsp:sp modelId="{49C14447-46C5-47F6-82DF-ACC2361054B5}">
      <dsp:nvSpPr>
        <dsp:cNvPr id="0" name=""/>
        <dsp:cNvSpPr/>
      </dsp:nvSpPr>
      <dsp:spPr>
        <a:xfrm>
          <a:off x="542831" y="1714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EAD477-C80C-4242-99C1-133F18557475}">
      <dsp:nvSpPr>
        <dsp:cNvPr id="0" name=""/>
        <dsp:cNvSpPr/>
      </dsp:nvSpPr>
      <dsp:spPr>
        <a:xfrm>
          <a:off x="748672" y="2539918"/>
          <a:ext cx="5292140" cy="5081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500" kern="1200" dirty="0"/>
            <a:t>Menghemat waktu dalam pengembangannya</a:t>
          </a:r>
        </a:p>
      </dsp:txBody>
      <dsp:txXfrm>
        <a:off x="748672" y="2539918"/>
        <a:ext cx="5292140" cy="508162"/>
      </dsp:txXfrm>
    </dsp:sp>
    <dsp:sp modelId="{782D2A04-6E10-410A-817A-48F4546FB607}">
      <dsp:nvSpPr>
        <dsp:cNvPr id="0" name=""/>
        <dsp:cNvSpPr/>
      </dsp:nvSpPr>
      <dsp:spPr>
        <a:xfrm>
          <a:off x="431071" y="2476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0BF58-B163-48F9-AA3C-158B7BE48020}">
      <dsp:nvSpPr>
        <dsp:cNvPr id="0" name=""/>
        <dsp:cNvSpPr/>
      </dsp:nvSpPr>
      <dsp:spPr>
        <a:xfrm>
          <a:off x="384538" y="3301918"/>
          <a:ext cx="5656275" cy="5081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500" kern="1200" dirty="0"/>
            <a:t>Penerapan lebih mudah karena pemakai akan mengetahui apa yang diharapkan</a:t>
          </a:r>
        </a:p>
      </dsp:txBody>
      <dsp:txXfrm>
        <a:off x="384538" y="3301918"/>
        <a:ext cx="5656275" cy="508162"/>
      </dsp:txXfrm>
    </dsp:sp>
    <dsp:sp modelId="{A6688E36-9E31-4C29-B770-87503A334AAB}">
      <dsp:nvSpPr>
        <dsp:cNvPr id="0" name=""/>
        <dsp:cNvSpPr/>
      </dsp:nvSpPr>
      <dsp:spPr>
        <a:xfrm>
          <a:off x="66936" y="3238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7F8A1-03EB-46BD-90DD-1BEC46DB8AC9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6E2B4C-98C3-431C-AA31-A9FD94FFDB95}">
      <dsp:nvSpPr>
        <dsp:cNvPr id="0" name=""/>
        <dsp:cNvSpPr/>
      </dsp:nvSpPr>
      <dsp:spPr>
        <a:xfrm>
          <a:off x="460128" y="312440"/>
          <a:ext cx="5615554" cy="6252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Kualitas sistem kurang baik karena hanya mengedepankan aspek kenyamanan user</a:t>
          </a:r>
        </a:p>
      </dsp:txBody>
      <dsp:txXfrm>
        <a:off x="460128" y="312440"/>
        <a:ext cx="5615554" cy="625205"/>
      </dsp:txXfrm>
    </dsp:sp>
    <dsp:sp modelId="{8DD257B4-B308-4D84-A97C-089E79E2058E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9D343C-5F2C-491F-961D-453E120C9862}">
      <dsp:nvSpPr>
        <dsp:cNvPr id="0" name=""/>
        <dsp:cNvSpPr/>
      </dsp:nvSpPr>
      <dsp:spPr>
        <a:xfrm>
          <a:off x="818573" y="1250411"/>
          <a:ext cx="5257110" cy="6252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Developer kadang-kadang membuat kompromi implementasi dengan menggunakan sistem operasi yang tidak relevan dan algoritma yang tidak efisien</a:t>
          </a:r>
        </a:p>
      </dsp:txBody>
      <dsp:txXfrm>
        <a:off x="818573" y="1250411"/>
        <a:ext cx="5257110" cy="625205"/>
      </dsp:txXfrm>
    </dsp:sp>
    <dsp:sp modelId="{009EEC5A-27ED-44B2-AB02-DE299F869786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3A36E-C1A6-47CC-98A7-FA3DAA21F9E9}">
      <dsp:nvSpPr>
        <dsp:cNvPr id="0" name=""/>
        <dsp:cNvSpPr/>
      </dsp:nvSpPr>
      <dsp:spPr>
        <a:xfrm>
          <a:off x="818573" y="2188382"/>
          <a:ext cx="5257110" cy="6252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Tidak mencerminkan proses perancangan yang baik</a:t>
          </a:r>
        </a:p>
      </dsp:txBody>
      <dsp:txXfrm>
        <a:off x="818573" y="2188382"/>
        <a:ext cx="5257110" cy="625205"/>
      </dsp:txXfrm>
    </dsp:sp>
    <dsp:sp modelId="{49C14447-46C5-47F6-82DF-ACC2361054B5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4AA4F-8274-46F8-A1F3-BFDB0841F3E5}">
      <dsp:nvSpPr>
        <dsp:cNvPr id="0" name=""/>
        <dsp:cNvSpPr/>
      </dsp:nvSpPr>
      <dsp:spPr>
        <a:xfrm>
          <a:off x="460128" y="3126353"/>
          <a:ext cx="5615554" cy="6252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100" kern="1200" dirty="0"/>
            <a:t>Walaupun pemakai melihat berbagai perbaikan dari setiap versi prototype, tetapi pemakai mungkin tidak menyadari bahwa versi tersebut dibuat tanpa memperhatikan kualitas dan pemeliharaan jangka panjang</a:t>
          </a:r>
        </a:p>
      </dsp:txBody>
      <dsp:txXfrm>
        <a:off x="460128" y="3126353"/>
        <a:ext cx="5615554" cy="625205"/>
      </dsp:txXfrm>
    </dsp:sp>
    <dsp:sp modelId="{A6688E36-9E31-4C29-B770-87503A334AAB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374041-8681-460E-8481-721E6D622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7CFE7-27A6-4BEC-95A5-8861BB1DC5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9FE2E-FDC5-4E55-A09A-C9B94D7FDE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D461D-7EF6-4D53-B02B-2BF0FA8583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731C7-1503-4FD2-BB86-7C31F31DB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88892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3539947"/>
      </p:ext>
    </p:extLst>
  </p:cSld>
  <p:clrMap bg1="lt1" tx1="dk1" bg2="dk2" tx2="lt2" accent1="accent1" accent2="accent2" accent3="accent3" accent4="accent4" accent5="accent5" accent6="accent6" hlink="hlink" folHlink="folHlink"/>
  <p:hf sldNum="0" hdr="0" ft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930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58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prototype dari software yang dihasilkan kemudian dipresentasikan kepada pelanggan, dan pelanggan tersebut diberikan kesempatan untuk memberikan masukan sehingga software yang dihasilkan nantinya betul-betul sesuai dengan keinginan dan kebutuhan pelanggan.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4196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2184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4750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749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11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400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968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933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73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006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36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606933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7352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526327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797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854150" y="205975"/>
            <a:ext cx="5832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2854175" y="1333125"/>
            <a:ext cx="2831100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⪢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5855725" y="1333125"/>
            <a:ext cx="2831100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⪢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8852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atercolor texture">
  <p:cSld name="Watercolor texture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097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11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4904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663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382167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037895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540822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387618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3496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6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068561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2/19/2020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481120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9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403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eb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kyshidigital/manajemen-proyek-waterfall-atau-agile-mana-lebih-baik-b92901f88159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scdc.binus.ac.id/himsisfo/2016/07/tahapan-tahapan-dalam-sdlcsistem-development-life-cycle/" TargetMode="External"/><Relationship Id="rId5" Type="http://schemas.openxmlformats.org/officeDocument/2006/relationships/hyperlink" Target="http://handhikaputra21.blogspot.com/2017/03/metode-waterfall.html" TargetMode="External"/><Relationship Id="rId4" Type="http://schemas.openxmlformats.org/officeDocument/2006/relationships/hyperlink" Target="http://fitrianadzulfaidah.blogspot.com/2017/08/dalam-dunia-pengembangan-perangkat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murtri.wordpress.com/2014/08/25/model-model-pengembangan-perangkat-lunak-beserta-contoh-penerapannya/" TargetMode="External"/><Relationship Id="rId7" Type="http://schemas.openxmlformats.org/officeDocument/2006/relationships/hyperlink" Target="https://www.testingexcellence.com/incremental-model/" TargetMode="External"/><Relationship Id="rId2" Type="http://schemas.openxmlformats.org/officeDocument/2006/relationships/hyperlink" Target="https://listhiaar.blogspot.com/2016/10/contoh-contoh-model-proses-perangka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uru99.com/what-is-incremental-model-in-sdlc-advantages-disadvantages.html" TargetMode="External"/><Relationship Id="rId5" Type="http://schemas.openxmlformats.org/officeDocument/2006/relationships/hyperlink" Target="https://rizalloa.ilearning.me/?p=135" TargetMode="External"/><Relationship Id="rId4" Type="http://schemas.openxmlformats.org/officeDocument/2006/relationships/hyperlink" Target="http://ilhamajji.blogspot.com/2014/11/tentang-incremental-model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eb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eb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eb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eb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ctrTitle"/>
          </p:nvPr>
        </p:nvSpPr>
        <p:spPr>
          <a:xfrm>
            <a:off x="3916016" y="125895"/>
            <a:ext cx="4697897" cy="484366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Development Life Cycle (SDLC)</a:t>
            </a:r>
            <a:br>
              <a:rPr lang="en" dirty="0"/>
            </a:br>
            <a:r>
              <a:rPr lang="en" dirty="0"/>
              <a:t>“WATERFALL”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6"/>
          <p:cNvSpPr txBox="1">
            <a:spLocks noGrp="1"/>
          </p:cNvSpPr>
          <p:nvPr>
            <p:ph type="ctrTitle" idx="4294967295"/>
          </p:nvPr>
        </p:nvSpPr>
        <p:spPr>
          <a:xfrm>
            <a:off x="1371600" y="104775"/>
            <a:ext cx="7772400" cy="82708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tx1"/>
                </a:solidFill>
              </a:rPr>
              <a:t>KELEBIHAN WATERFALL</a:t>
            </a:r>
            <a:endParaRPr sz="5000" dirty="0">
              <a:solidFill>
                <a:schemeClr val="tx1"/>
              </a:solidFill>
            </a:endParaRPr>
          </a:p>
        </p:txBody>
      </p:sp>
      <p:sp>
        <p:nvSpPr>
          <p:cNvPr id="172" name="Google Shape;172;p26"/>
          <p:cNvSpPr txBox="1">
            <a:spLocks noGrp="1"/>
          </p:cNvSpPr>
          <p:nvPr>
            <p:ph type="subTitle" idx="4294967295"/>
          </p:nvPr>
        </p:nvSpPr>
        <p:spPr>
          <a:xfrm>
            <a:off x="1371600" y="931863"/>
            <a:ext cx="7772400" cy="41084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terorganisir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terselesaikan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melangkah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.</a:t>
            </a:r>
          </a:p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dimanage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tugas-tugas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.</a:t>
            </a:r>
          </a:p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dirty="0"/>
              <a:t>Waterfall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,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para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pemula</a:t>
            </a:r>
            <a:r>
              <a:rPr lang="en-US" dirty="0"/>
              <a:t>.</a:t>
            </a:r>
          </a:p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diutamakan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/deadline.</a:t>
            </a:r>
          </a:p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sp>
        <p:nvSpPr>
          <p:cNvPr id="3" name="Google Shape;171;p26"/>
          <p:cNvSpPr txBox="1">
            <a:spLocks/>
          </p:cNvSpPr>
          <p:nvPr/>
        </p:nvSpPr>
        <p:spPr>
          <a:xfrm>
            <a:off x="500270" y="65968"/>
            <a:ext cx="7772400" cy="82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 b="0" i="0" u="none" strike="noStrike" cap="none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 b="0" i="0" u="none" strike="noStrike" cap="none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 b="0" i="0" u="none" strike="noStrike" cap="none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 b="0" i="0" u="none" strike="noStrike" cap="none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 b="0" i="0" u="none" strike="noStrike" cap="none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 b="0" i="0" u="none" strike="noStrike" cap="none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 b="0" i="0" u="none" strike="noStrike" cap="none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 b="0" i="0" u="none" strike="noStrike" cap="none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 b="0" i="0" u="none" strike="noStrike" cap="none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pPr algn="ctr"/>
            <a:r>
              <a:rPr lang="en-US" sz="3000" dirty="0">
                <a:solidFill>
                  <a:schemeClr val="tx1"/>
                </a:solidFill>
              </a:rPr>
              <a:t>KEKURANGAN WATERFALL</a:t>
            </a:r>
          </a:p>
        </p:txBody>
      </p:sp>
      <p:sp>
        <p:nvSpPr>
          <p:cNvPr id="4" name="Google Shape;172;p26"/>
          <p:cNvSpPr txBox="1">
            <a:spLocks/>
          </p:cNvSpPr>
          <p:nvPr/>
        </p:nvSpPr>
        <p:spPr>
          <a:xfrm>
            <a:off x="1422400" y="1068694"/>
            <a:ext cx="6691085" cy="2792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erriweather"/>
              <a:buChar char="⪢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erriweather"/>
              <a:buChar char="○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erriweather"/>
              <a:buChar char="■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○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■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○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Merriweather"/>
              <a:buChar char="■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342900" indent="-342900">
              <a:spcAft>
                <a:spcPts val="1000"/>
              </a:spcAft>
              <a:buClrTx/>
            </a:pPr>
            <a:r>
              <a:rPr lang="en-US" sz="1900" dirty="0" err="1">
                <a:solidFill>
                  <a:schemeClr val="tx1"/>
                </a:solidFill>
              </a:rPr>
              <a:t>Kesalahan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kecil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akan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menjadi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masalah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besar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jika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tidak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diketahui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sejak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awal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pengembangan</a:t>
            </a:r>
            <a:r>
              <a:rPr lang="en-US" sz="1900" dirty="0">
                <a:solidFill>
                  <a:schemeClr val="tx1"/>
                </a:solidFill>
              </a:rPr>
              <a:t> yang </a:t>
            </a:r>
            <a:r>
              <a:rPr lang="en-US" sz="1900" dirty="0" err="1">
                <a:solidFill>
                  <a:schemeClr val="tx1"/>
                </a:solidFill>
              </a:rPr>
              <a:t>berakibat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pada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tahapan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selanjutnya</a:t>
            </a:r>
            <a:r>
              <a:rPr lang="en-US" sz="19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spcAft>
                <a:spcPts val="1000"/>
              </a:spcAft>
              <a:buClrTx/>
            </a:pPr>
            <a:r>
              <a:rPr lang="en-US" sz="1800" dirty="0" err="1">
                <a:solidFill>
                  <a:schemeClr val="tx1"/>
                </a:solidFill>
              </a:rPr>
              <a:t>Tidak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ada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kemungkinan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untuk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kembali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tahap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sebelumnya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untuk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melakukan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suatu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perubahan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spcAft>
                <a:spcPts val="1000"/>
              </a:spcAft>
              <a:buClrTx/>
            </a:pPr>
            <a:r>
              <a:rPr lang="en-US" sz="1800" dirty="0" err="1">
                <a:solidFill>
                  <a:schemeClr val="tx1"/>
                </a:solidFill>
              </a:rPr>
              <a:t>Tidak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ada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pilihan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untuk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mengetahui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hasil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akhir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dari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proyek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secara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keseluruhan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endParaRPr 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911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315" y="2600095"/>
            <a:ext cx="2409372" cy="24093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426759" y="917583"/>
            <a:ext cx="7947984" cy="168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spcAft>
                <a:spcPts val="1000"/>
              </a:spcAft>
              <a:buAutoNum type="arabicParenR"/>
            </a:pPr>
            <a:r>
              <a:rPr lang="en-US" sz="1900" dirty="0" err="1">
                <a:solidFill>
                  <a:schemeClr val="tx1"/>
                </a:solidFill>
                <a:latin typeface="Merriweather" panose="020B0604020202020204" charset="0"/>
              </a:rPr>
              <a:t>Kebutuhan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Merriweather" panose="020B0604020202020204" charset="0"/>
              </a:rPr>
              <a:t>klien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yang </a:t>
            </a:r>
            <a:r>
              <a:rPr lang="en-US" sz="1900" dirty="0" err="1">
                <a:solidFill>
                  <a:schemeClr val="tx1"/>
                </a:solidFill>
                <a:latin typeface="Merriweather" panose="020B0604020202020204" charset="0"/>
              </a:rPr>
              <a:t>terus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Merriweather" panose="020B0604020202020204" charset="0"/>
              </a:rPr>
              <a:t>bertambah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Merriweather" panose="020B0604020202020204" charset="0"/>
              </a:rPr>
              <a:t>terhadap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Merriweather" panose="020B0604020202020204" charset="0"/>
              </a:rPr>
              <a:t>sistem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yang </a:t>
            </a:r>
            <a:r>
              <a:rPr lang="en-US" sz="1900" dirty="0" err="1">
                <a:solidFill>
                  <a:schemeClr val="tx1"/>
                </a:solidFill>
                <a:latin typeface="Merriweather" panose="020B0604020202020204" charset="0"/>
              </a:rPr>
              <a:t>ingin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Merriweather" panose="020B0604020202020204" charset="0"/>
              </a:rPr>
              <a:t>dibangunnya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.</a:t>
            </a:r>
          </a:p>
          <a:p>
            <a:pPr lvl="1" indent="-457200">
              <a:spcAft>
                <a:spcPts val="1000"/>
              </a:spcAft>
              <a:buAutoNum type="arabicParenR"/>
            </a:pP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Dari </a:t>
            </a:r>
            <a:r>
              <a:rPr lang="en-US" sz="1900" dirty="0" err="1">
                <a:solidFill>
                  <a:schemeClr val="tx1"/>
                </a:solidFill>
                <a:latin typeface="Merriweather" panose="020B0604020202020204" charset="0"/>
              </a:rPr>
              <a:t>sisi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900" i="1" dirty="0">
                <a:solidFill>
                  <a:schemeClr val="tx1"/>
                </a:solidFill>
                <a:latin typeface="Merriweather" panose="020B0604020202020204" charset="0"/>
              </a:rPr>
              <a:t>developer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Merriweather" panose="020B0604020202020204" charset="0"/>
              </a:rPr>
              <a:t>sendiri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yang </a:t>
            </a:r>
            <a:r>
              <a:rPr lang="en-US" sz="1900" dirty="0" err="1">
                <a:solidFill>
                  <a:schemeClr val="tx1"/>
                </a:solidFill>
                <a:latin typeface="Merriweather" panose="020B0604020202020204" charset="0"/>
              </a:rPr>
              <a:t>terkadang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Merriweather" panose="020B0604020202020204" charset="0"/>
              </a:rPr>
              <a:t>menemukan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Merriweather" panose="020B0604020202020204" charset="0"/>
              </a:rPr>
              <a:t>kendala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Merriweather" panose="020B0604020202020204" charset="0"/>
              </a:rPr>
              <a:t>ataupun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Merriweather" panose="020B0604020202020204" charset="0"/>
              </a:rPr>
              <a:t>merasa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Merriweather" panose="020B0604020202020204" charset="0"/>
              </a:rPr>
              <a:t>ada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yang </a:t>
            </a:r>
            <a:r>
              <a:rPr lang="en-US" sz="1900" dirty="0" err="1">
                <a:solidFill>
                  <a:schemeClr val="tx1"/>
                </a:solidFill>
                <a:latin typeface="Merriweather" panose="020B0604020202020204" charset="0"/>
              </a:rPr>
              <a:t>kurang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Merriweather" panose="020B0604020202020204" charset="0"/>
              </a:rPr>
              <a:t>dari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Merriweather" panose="020B0604020202020204" charset="0"/>
              </a:rPr>
              <a:t>sistem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yang </a:t>
            </a:r>
            <a:r>
              <a:rPr lang="en-US" sz="1900" dirty="0" err="1">
                <a:solidFill>
                  <a:schemeClr val="tx1"/>
                </a:solidFill>
                <a:latin typeface="Merriweather" panose="020B0604020202020204" charset="0"/>
              </a:rPr>
              <a:t>sedang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Merriweather" panose="020B0604020202020204" charset="0"/>
              </a:rPr>
              <a:t>dibangunnya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yang </a:t>
            </a:r>
            <a:r>
              <a:rPr lang="en-US" sz="1900" dirty="0" err="1">
                <a:solidFill>
                  <a:schemeClr val="tx1"/>
                </a:solidFill>
                <a:latin typeface="Merriweather" panose="020B0604020202020204" charset="0"/>
              </a:rPr>
              <a:t>kemudian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Merriweather" panose="020B0604020202020204" charset="0"/>
              </a:rPr>
              <a:t>melakukan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900" i="1" dirty="0">
                <a:solidFill>
                  <a:schemeClr val="tx1"/>
                </a:solidFill>
                <a:latin typeface="Merriweather" panose="020B0604020202020204" charset="0"/>
              </a:rPr>
              <a:t>improvement.</a:t>
            </a:r>
            <a:endParaRPr lang="en-US" sz="1900" dirty="0">
              <a:solidFill>
                <a:schemeClr val="tx1"/>
              </a:solidFill>
              <a:latin typeface="Merriweather" panose="020B0604020202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9" y="2952250"/>
            <a:ext cx="645159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900" i="1" dirty="0">
                <a:solidFill>
                  <a:schemeClr val="tx1"/>
                </a:solidFill>
                <a:latin typeface="Merriweather" panose="020B0604020202020204" charset="0"/>
              </a:rPr>
              <a:t>Improvement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Merriweather" panose="020B0604020202020204" charset="0"/>
              </a:rPr>
              <a:t>ini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Merriweather" panose="020B0604020202020204" charset="0"/>
              </a:rPr>
              <a:t>sering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Merriweather" panose="020B0604020202020204" charset="0"/>
              </a:rPr>
              <a:t>terjadi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di </a:t>
            </a:r>
            <a:r>
              <a:rPr lang="en-US" sz="1900" dirty="0" err="1">
                <a:solidFill>
                  <a:schemeClr val="tx1"/>
                </a:solidFill>
                <a:latin typeface="Merriweather" panose="020B0604020202020204" charset="0"/>
              </a:rPr>
              <a:t>fase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Merriweather" panose="020B0604020202020204" charset="0"/>
              </a:rPr>
              <a:t>implementasi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Merriweather" panose="020B0604020202020204" charset="0"/>
              </a:rPr>
              <a:t>sistem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Merriweather" panose="020B0604020202020204" charset="0"/>
              </a:rPr>
              <a:t>karena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Merriweather" panose="020B0604020202020204" charset="0"/>
              </a:rPr>
              <a:t>biasanya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Merriweather" panose="020B0604020202020204" charset="0"/>
              </a:rPr>
              <a:t>hal-hal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Merriweather" panose="020B0604020202020204" charset="0"/>
              </a:rPr>
              <a:t>terkait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900" i="1" dirty="0">
                <a:solidFill>
                  <a:schemeClr val="tx1"/>
                </a:solidFill>
                <a:latin typeface="Merriweather" panose="020B0604020202020204" charset="0"/>
              </a:rPr>
              <a:t>improvement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Merriweather" panose="020B0604020202020204" charset="0"/>
              </a:rPr>
              <a:t>ini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Merriweather" panose="020B0604020202020204" charset="0"/>
              </a:rPr>
              <a:t>tidak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Merriweather" panose="020B0604020202020204" charset="0"/>
              </a:rPr>
              <a:t>terlihat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di </a:t>
            </a:r>
            <a:r>
              <a:rPr lang="en-US" sz="1900" dirty="0" err="1">
                <a:solidFill>
                  <a:schemeClr val="tx1"/>
                </a:solidFill>
                <a:latin typeface="Merriweather" panose="020B0604020202020204" charset="0"/>
              </a:rPr>
              <a:t>saat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Merriweather" panose="020B0604020202020204" charset="0"/>
              </a:rPr>
              <a:t>inisiasi</a:t>
            </a:r>
            <a:r>
              <a:rPr lang="en-US" sz="19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Merriweather" panose="020B0604020202020204" charset="0"/>
              </a:rPr>
              <a:t>proyek</a:t>
            </a:r>
            <a:endParaRPr lang="en-US" sz="1900" dirty="0">
              <a:solidFill>
                <a:schemeClr val="tx1"/>
              </a:solidFill>
              <a:latin typeface="Merriweather" panose="020B060402020202020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26759" y="233167"/>
            <a:ext cx="5832600" cy="56927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 err="1"/>
              <a:t>Namun</a:t>
            </a:r>
            <a:r>
              <a:rPr lang="en-US" sz="2800" dirty="0"/>
              <a:t>, </a:t>
            </a:r>
            <a:r>
              <a:rPr lang="en-US" sz="2800" dirty="0" err="1"/>
              <a:t>dikenyataannya</a:t>
            </a:r>
            <a:r>
              <a:rPr lang="en-US" sz="28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34506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1978368" y="220141"/>
            <a:ext cx="6976948" cy="4845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Lakukan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inisiasi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sedetil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mungkin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Lakukan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pertemuan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klien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juga internal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tim.</a:t>
            </a:r>
            <a:endParaRPr lang="en-US" sz="1800" dirty="0">
              <a:latin typeface="Merriweather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latin typeface="Merriweather" panose="020B0604020202020204" charset="0"/>
              </a:rPr>
              <a:t>Definisi</a:t>
            </a:r>
            <a:r>
              <a:rPr lang="en-US" sz="1800" dirty="0">
                <a:latin typeface="Merriweather" panose="020B0604020202020204" charset="0"/>
              </a:rPr>
              <a:t> </a:t>
            </a:r>
            <a:r>
              <a:rPr lang="en-US" sz="1800" dirty="0" err="1">
                <a:latin typeface="Merriweather" panose="020B0604020202020204" charset="0"/>
              </a:rPr>
              <a:t>produk</a:t>
            </a:r>
            <a:r>
              <a:rPr lang="en-US" sz="1800" dirty="0">
                <a:latin typeface="Merriweather" panose="020B0604020202020204" charset="0"/>
              </a:rPr>
              <a:t> </a:t>
            </a:r>
            <a:r>
              <a:rPr lang="en-US" sz="1800" dirty="0" err="1">
                <a:latin typeface="Merriweather" panose="020B0604020202020204" charset="0"/>
              </a:rPr>
              <a:t>harus</a:t>
            </a:r>
            <a:r>
              <a:rPr lang="en-US" sz="1800" dirty="0">
                <a:latin typeface="Merriweather" panose="020B0604020202020204" charset="0"/>
              </a:rPr>
              <a:t> </a:t>
            </a:r>
            <a:r>
              <a:rPr lang="en-US" sz="1800" dirty="0" err="1">
                <a:latin typeface="Merriweather" panose="020B0604020202020204" charset="0"/>
              </a:rPr>
              <a:t>stabil</a:t>
            </a:r>
            <a:r>
              <a:rPr lang="en-US" sz="1800" dirty="0">
                <a:latin typeface="Merriweather" panose="020B0604020202020204" charset="0"/>
              </a:rPr>
              <a:t> </a:t>
            </a:r>
            <a:r>
              <a:rPr lang="en-US" sz="1800" dirty="0" err="1">
                <a:latin typeface="Merriweather" panose="020B0604020202020204" charset="0"/>
              </a:rPr>
              <a:t>dan</a:t>
            </a:r>
            <a:r>
              <a:rPr lang="en-US" sz="1800" dirty="0">
                <a:latin typeface="Merriweather" panose="020B0604020202020204" charset="0"/>
              </a:rPr>
              <a:t> </a:t>
            </a:r>
            <a:r>
              <a:rPr lang="en-US" sz="1800" dirty="0" err="1">
                <a:latin typeface="Merriweather" panose="020B0604020202020204" charset="0"/>
              </a:rPr>
              <a:t>tidak</a:t>
            </a:r>
            <a:r>
              <a:rPr lang="en-US" sz="1800" dirty="0">
                <a:latin typeface="Merriweather" panose="020B0604020202020204" charset="0"/>
              </a:rPr>
              <a:t> </a:t>
            </a:r>
            <a:r>
              <a:rPr lang="en-US" sz="1800" dirty="0" err="1">
                <a:latin typeface="Merriweather" panose="020B0604020202020204" charset="0"/>
              </a:rPr>
              <a:t>ada</a:t>
            </a:r>
            <a:r>
              <a:rPr lang="en-US" sz="1800" dirty="0">
                <a:latin typeface="Merriweather" panose="020B0604020202020204" charset="0"/>
              </a:rPr>
              <a:t> </a:t>
            </a:r>
            <a:r>
              <a:rPr lang="en-US" sz="1800" dirty="0" err="1">
                <a:latin typeface="Merriweather" panose="020B0604020202020204" charset="0"/>
              </a:rPr>
              <a:t>perubahan</a:t>
            </a:r>
            <a:r>
              <a:rPr lang="en-US" sz="1800" dirty="0">
                <a:latin typeface="Merriweather" panose="020B0604020202020204" charset="0"/>
              </a:rPr>
              <a:t> </a:t>
            </a:r>
            <a:r>
              <a:rPr lang="en-US" sz="1800" dirty="0" err="1">
                <a:latin typeface="Merriweather" panose="020B0604020202020204" charset="0"/>
              </a:rPr>
              <a:t>saat</a:t>
            </a:r>
            <a:r>
              <a:rPr lang="en-US" sz="1800" dirty="0">
                <a:latin typeface="Merriweather" panose="020B0604020202020204" charset="0"/>
              </a:rPr>
              <a:t> </a:t>
            </a:r>
            <a:r>
              <a:rPr lang="en-US" sz="1800" dirty="0" err="1">
                <a:latin typeface="Merriweather" panose="020B0604020202020204" charset="0"/>
              </a:rPr>
              <a:t>pengembangan</a:t>
            </a:r>
            <a:r>
              <a:rPr lang="en-US" sz="1800" dirty="0">
                <a:latin typeface="Merriweather" panose="020B0604020202020204" charset="0"/>
              </a:rPr>
              <a:t> </a:t>
            </a:r>
            <a:r>
              <a:rPr lang="en-US" sz="1800" dirty="0" err="1">
                <a:latin typeface="Merriweather" panose="020B0604020202020204" charset="0"/>
              </a:rPr>
              <a:t>untuk</a:t>
            </a:r>
            <a:r>
              <a:rPr lang="en-US" sz="1800" dirty="0">
                <a:latin typeface="Merriweather" panose="020B0604020202020204" charset="0"/>
              </a:rPr>
              <a:t> </a:t>
            </a:r>
            <a:r>
              <a:rPr lang="en-US" sz="1800" dirty="0" err="1">
                <a:latin typeface="Merriweather" panose="020B0604020202020204" charset="0"/>
              </a:rPr>
              <a:t>alasan</a:t>
            </a:r>
            <a:r>
              <a:rPr lang="en-US" sz="1800" dirty="0">
                <a:latin typeface="Merriweather" panose="020B0604020202020204" charset="0"/>
              </a:rPr>
              <a:t> </a:t>
            </a:r>
            <a:r>
              <a:rPr lang="en-US" sz="1800" dirty="0" err="1">
                <a:latin typeface="Merriweather" panose="020B0604020202020204" charset="0"/>
              </a:rPr>
              <a:t>apapun</a:t>
            </a:r>
            <a:r>
              <a:rPr lang="en-US" sz="1800" dirty="0">
                <a:latin typeface="Merriweather" panose="020B0604020202020204" charset="0"/>
              </a:rPr>
              <a:t> </a:t>
            </a:r>
            <a:r>
              <a:rPr lang="en-US" sz="1800" dirty="0" err="1">
                <a:latin typeface="Merriweather" panose="020B0604020202020204" charset="0"/>
              </a:rPr>
              <a:t>seperti</a:t>
            </a:r>
            <a:r>
              <a:rPr lang="en-US" sz="1800" dirty="0">
                <a:latin typeface="Merriweather" panose="020B0604020202020204" charset="0"/>
              </a:rPr>
              <a:t> </a:t>
            </a:r>
            <a:r>
              <a:rPr lang="en-US" sz="1800" dirty="0" err="1">
                <a:latin typeface="Merriweather" panose="020B0604020202020204" charset="0"/>
              </a:rPr>
              <a:t>perubahan</a:t>
            </a:r>
            <a:r>
              <a:rPr lang="en-US" sz="1800" dirty="0">
                <a:latin typeface="Merriweather" panose="020B0604020202020204" charset="0"/>
              </a:rPr>
              <a:t> </a:t>
            </a:r>
            <a:r>
              <a:rPr lang="en-US" sz="1800" dirty="0" err="1">
                <a:latin typeface="Merriweather" panose="020B0604020202020204" charset="0"/>
              </a:rPr>
              <a:t>eksternal</a:t>
            </a:r>
            <a:r>
              <a:rPr lang="en-US" sz="1800" dirty="0">
                <a:latin typeface="Merriweather" panose="020B0604020202020204" charset="0"/>
              </a:rPr>
              <a:t>, </a:t>
            </a:r>
            <a:r>
              <a:rPr lang="en-US" sz="1800" dirty="0" err="1">
                <a:latin typeface="Merriweather" panose="020B0604020202020204" charset="0"/>
              </a:rPr>
              <a:t>perubahan</a:t>
            </a:r>
            <a:r>
              <a:rPr lang="en-US" sz="1800" dirty="0">
                <a:latin typeface="Merriweather" panose="020B0604020202020204" charset="0"/>
              </a:rPr>
              <a:t> </a:t>
            </a:r>
            <a:r>
              <a:rPr lang="en-US" sz="1800" dirty="0" err="1">
                <a:latin typeface="Merriweather" panose="020B0604020202020204" charset="0"/>
              </a:rPr>
              <a:t>tujuan</a:t>
            </a:r>
            <a:r>
              <a:rPr lang="en-US" sz="1800" dirty="0">
                <a:latin typeface="Merriweather" panose="020B0604020202020204" charset="0"/>
              </a:rPr>
              <a:t>, </a:t>
            </a:r>
            <a:r>
              <a:rPr lang="en-US" sz="1800" dirty="0" err="1">
                <a:latin typeface="Merriweather" panose="020B0604020202020204" charset="0"/>
              </a:rPr>
              <a:t>perubahan</a:t>
            </a:r>
            <a:r>
              <a:rPr lang="en-US" sz="1800" dirty="0">
                <a:latin typeface="Merriweather" panose="020B0604020202020204" charset="0"/>
              </a:rPr>
              <a:t> </a:t>
            </a:r>
            <a:r>
              <a:rPr lang="en-US" sz="1800" dirty="0" err="1">
                <a:latin typeface="Merriweather" panose="020B0604020202020204" charset="0"/>
              </a:rPr>
              <a:t>anggaran</a:t>
            </a:r>
            <a:r>
              <a:rPr lang="en-US" sz="1800" dirty="0">
                <a:latin typeface="Merriweather" panose="020B0604020202020204" charset="0"/>
              </a:rPr>
              <a:t> </a:t>
            </a:r>
            <a:r>
              <a:rPr lang="en-US" sz="1800" dirty="0" err="1">
                <a:latin typeface="Merriweather" panose="020B0604020202020204" charset="0"/>
              </a:rPr>
              <a:t>atau</a:t>
            </a:r>
            <a:r>
              <a:rPr lang="en-US" sz="1800" dirty="0">
                <a:latin typeface="Merriweather" panose="020B0604020202020204" charset="0"/>
              </a:rPr>
              <a:t> </a:t>
            </a:r>
            <a:r>
              <a:rPr lang="en-US" sz="1800" dirty="0" err="1">
                <a:latin typeface="Merriweather" panose="020B0604020202020204" charset="0"/>
              </a:rPr>
              <a:t>perubahan</a:t>
            </a:r>
            <a:r>
              <a:rPr lang="en-US" sz="1800" dirty="0">
                <a:latin typeface="Merriweather" panose="020B0604020202020204" charset="0"/>
              </a:rPr>
              <a:t> </a:t>
            </a:r>
            <a:r>
              <a:rPr lang="en-US" sz="1800" dirty="0" err="1">
                <a:latin typeface="Merriweather" panose="020B0604020202020204" charset="0"/>
              </a:rPr>
              <a:t>teknologi</a:t>
            </a:r>
            <a:r>
              <a:rPr lang="en-US" sz="1800" dirty="0">
                <a:latin typeface="Merriweather" panose="020B0604020202020204" charset="0"/>
              </a:rPr>
              <a:t>. </a:t>
            </a:r>
            <a:r>
              <a:rPr lang="en-US" sz="1800" dirty="0" err="1">
                <a:latin typeface="Merriweather" panose="020B0604020202020204" charset="0"/>
              </a:rPr>
              <a:t>Untuk</a:t>
            </a:r>
            <a:r>
              <a:rPr lang="en-US" sz="1800" dirty="0">
                <a:latin typeface="Merriweather" panose="020B0604020202020204" charset="0"/>
              </a:rPr>
              <a:t> </a:t>
            </a:r>
            <a:r>
              <a:rPr lang="en-US" sz="1800" dirty="0" err="1">
                <a:latin typeface="Merriweather" panose="020B0604020202020204" charset="0"/>
              </a:rPr>
              <a:t>itu</a:t>
            </a:r>
            <a:r>
              <a:rPr lang="en-US" sz="1800" dirty="0">
                <a:latin typeface="Merriweather" panose="020B0604020202020204" charset="0"/>
              </a:rPr>
              <a:t>, </a:t>
            </a:r>
            <a:r>
              <a:rPr lang="en-US" sz="1800" dirty="0" err="1">
                <a:latin typeface="Merriweather" panose="020B0604020202020204" charset="0"/>
              </a:rPr>
              <a:t>teknologi</a:t>
            </a:r>
            <a:r>
              <a:rPr lang="en-US" sz="1800" dirty="0">
                <a:latin typeface="Merriweather" panose="020B0604020202020204" charset="0"/>
              </a:rPr>
              <a:t> yang </a:t>
            </a:r>
            <a:r>
              <a:rPr lang="en-US" sz="1800" dirty="0" err="1">
                <a:latin typeface="Merriweather" panose="020B0604020202020204" charset="0"/>
              </a:rPr>
              <a:t>digunakan</a:t>
            </a:r>
            <a:r>
              <a:rPr lang="en-US" sz="1800" dirty="0">
                <a:latin typeface="Merriweather" panose="020B0604020202020204" charset="0"/>
              </a:rPr>
              <a:t> pun </a:t>
            </a:r>
            <a:r>
              <a:rPr lang="en-US" sz="1800" dirty="0" err="1">
                <a:latin typeface="Merriweather" panose="020B0604020202020204" charset="0"/>
              </a:rPr>
              <a:t>harus</a:t>
            </a:r>
            <a:r>
              <a:rPr lang="en-US" sz="1800" dirty="0">
                <a:latin typeface="Merriweather" panose="020B0604020202020204" charset="0"/>
              </a:rPr>
              <a:t> </a:t>
            </a:r>
            <a:r>
              <a:rPr lang="en-US" sz="1800" dirty="0" err="1">
                <a:latin typeface="Merriweather" panose="020B0604020202020204" charset="0"/>
              </a:rPr>
              <a:t>sudah</a:t>
            </a:r>
            <a:r>
              <a:rPr lang="en-US" sz="1800" dirty="0">
                <a:latin typeface="Merriweather" panose="020B0604020202020204" charset="0"/>
              </a:rPr>
              <a:t> </a:t>
            </a:r>
            <a:r>
              <a:rPr lang="en-US" sz="1800" dirty="0" err="1">
                <a:latin typeface="Merriweather" panose="020B0604020202020204" charset="0"/>
              </a:rPr>
              <a:t>dipahami</a:t>
            </a:r>
            <a:r>
              <a:rPr lang="en-US" sz="1800" dirty="0">
                <a:latin typeface="Merriweather" panose="020B0604020202020204" charset="0"/>
              </a:rPr>
              <a:t> </a:t>
            </a:r>
            <a:r>
              <a:rPr lang="en-US" sz="1800" dirty="0" err="1">
                <a:latin typeface="Merriweather" panose="020B0604020202020204" charset="0"/>
              </a:rPr>
              <a:t>dengan</a:t>
            </a:r>
            <a:r>
              <a:rPr lang="en-US" sz="1800" dirty="0">
                <a:latin typeface="Merriweather" panose="020B0604020202020204" charset="0"/>
              </a:rPr>
              <a:t> </a:t>
            </a:r>
            <a:r>
              <a:rPr lang="en-US" sz="1800" dirty="0" err="1">
                <a:latin typeface="Merriweather" panose="020B0604020202020204" charset="0"/>
              </a:rPr>
              <a:t>baik</a:t>
            </a:r>
            <a:r>
              <a:rPr lang="en-US" sz="1800" dirty="0">
                <a:latin typeface="Merriweather" panose="020B0604020202020204" charset="0"/>
              </a:rPr>
              <a:t>.</a:t>
            </a:r>
            <a:endParaRPr lang="en-US" sz="1800" dirty="0">
              <a:latin typeface="Merriweathe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Libatkan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QA (Quality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Asurrance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inisiasi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mungkin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menyarankan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sesuatu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Merriweathe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Dokumentasikan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inisiasi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sedetail-detailnya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minta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klien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menyepakati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8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Merriweathe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14" y="282831"/>
            <a:ext cx="1935806" cy="19582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76326" y="2256186"/>
            <a:ext cx="5832600" cy="56927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 err="1"/>
              <a:t>Solusi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1678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SDLC</a:t>
            </a:r>
            <a:br>
              <a:rPr lang="id-ID" dirty="0"/>
            </a:br>
            <a:r>
              <a:rPr lang="id-ID" dirty="0"/>
              <a:t>Prototype Model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988014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Definisi Prototype Model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-ID" dirty="0"/>
              <a:t>Model Prototype merupakan model pengembangan software yang mengizinkan user memiliki gambaran awal tentang program yang akan dikembangkan serta melakukan pengujian awal</a:t>
            </a:r>
            <a:r>
              <a:rPr lang="en" dirty="0"/>
              <a:t>.</a:t>
            </a:r>
            <a:endParaRPr dirty="0"/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988014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Teknik-teknik Prototyping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193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72270134"/>
              </p:ext>
            </p:extLst>
          </p:nvPr>
        </p:nvGraphicFramePr>
        <p:xfrm>
          <a:off x="1835696" y="627534"/>
          <a:ext cx="5040560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627784" y="267494"/>
            <a:ext cx="590465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Teknik Prototyping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562257" y="911850"/>
            <a:ext cx="8186207" cy="4036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 b="1" dirty="0">
                <a:solidFill>
                  <a:srgbClr val="33CCFF"/>
                </a:solidFill>
              </a:rPr>
              <a:t>M</a:t>
            </a:r>
            <a:r>
              <a:rPr lang="id-ID" b="1" dirty="0">
                <a:solidFill>
                  <a:srgbClr val="33CCFF"/>
                </a:solidFill>
              </a:rPr>
              <a:t>endengarkan Pelanggan</a:t>
            </a:r>
          </a:p>
          <a:p>
            <a:pPr marL="139700" lvl="0" indent="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id-ID" dirty="0"/>
              <a:t>Developer dan pelanggan bertemu dan menentukan tujuan umum, kebutuhan yang diketahui dan gambaran bagian-bagian yang akan dibutuhkan berikutnya.</a:t>
            </a:r>
          </a:p>
          <a:p>
            <a:pPr marL="139700" lvl="0" indent="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 b="1" dirty="0">
                <a:solidFill>
                  <a:srgbClr val="33CCFF"/>
                </a:solidFill>
              </a:rPr>
              <a:t>M</a:t>
            </a:r>
            <a:r>
              <a:rPr lang="id-ID" b="1" dirty="0">
                <a:solidFill>
                  <a:srgbClr val="33CCFF"/>
                </a:solidFill>
              </a:rPr>
              <a:t>erancang dan Membuat Prototype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dirty="0"/>
              <a:t>Prototype yang </a:t>
            </a:r>
            <a:r>
              <a:rPr dirty="0" err="1"/>
              <a:t>dibuat</a:t>
            </a:r>
            <a:r>
              <a:rPr dirty="0"/>
              <a:t> </a:t>
            </a:r>
            <a:r>
              <a:rPr dirty="0" err="1"/>
              <a:t>disesuaikan</a:t>
            </a:r>
            <a:r>
              <a:rPr dirty="0"/>
              <a:t> </a:t>
            </a:r>
            <a:r>
              <a:rPr dirty="0" err="1"/>
              <a:t>dengan</a:t>
            </a:r>
            <a:r>
              <a:rPr dirty="0"/>
              <a:t> </a:t>
            </a:r>
            <a:r>
              <a:rPr dirty="0" err="1"/>
              <a:t>kebutuhan</a:t>
            </a:r>
            <a:r>
              <a:rPr dirty="0"/>
              <a:t> </a:t>
            </a:r>
            <a:r>
              <a:rPr dirty="0" err="1"/>
              <a:t>sistem</a:t>
            </a:r>
            <a:r>
              <a:rPr dirty="0"/>
              <a:t> yang </a:t>
            </a:r>
            <a:r>
              <a:rPr dirty="0" err="1"/>
              <a:t>telah</a:t>
            </a:r>
            <a:r>
              <a:rPr dirty="0"/>
              <a:t> </a:t>
            </a:r>
            <a:r>
              <a:rPr dirty="0" err="1"/>
              <a:t>didefinisikan</a:t>
            </a:r>
            <a:r>
              <a:rPr dirty="0"/>
              <a:t> </a:t>
            </a:r>
            <a:r>
              <a:rPr dirty="0" err="1"/>
              <a:t>sebelumnya</a:t>
            </a:r>
            <a:r>
              <a:rPr dirty="0"/>
              <a:t> </a:t>
            </a:r>
            <a:r>
              <a:rPr dirty="0" err="1"/>
              <a:t>dari</a:t>
            </a:r>
            <a:r>
              <a:rPr dirty="0"/>
              <a:t> </a:t>
            </a:r>
            <a:r>
              <a:rPr dirty="0" err="1"/>
              <a:t>mendengarkan</a:t>
            </a:r>
            <a:r>
              <a:rPr dirty="0"/>
              <a:t> </a:t>
            </a:r>
            <a:r>
              <a:rPr dirty="0" err="1"/>
              <a:t>kebutuhan</a:t>
            </a:r>
            <a:r>
              <a:rPr dirty="0"/>
              <a:t> </a:t>
            </a:r>
            <a:r>
              <a:rPr dirty="0" err="1"/>
              <a:t>pelanggan</a:t>
            </a:r>
            <a:r>
              <a:rPr dirty="0"/>
              <a:t>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 b="1" dirty="0">
                <a:solidFill>
                  <a:srgbClr val="33CCFF"/>
                </a:solidFill>
              </a:rPr>
              <a:t>U</a:t>
            </a:r>
            <a:r>
              <a:rPr lang="id-ID" b="1" dirty="0">
                <a:solidFill>
                  <a:srgbClr val="33CCFF"/>
                </a:solidFill>
              </a:rPr>
              <a:t>ji Coba dan Evaluasi Prototype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dirty="0"/>
              <a:t>Prototype yang </a:t>
            </a:r>
            <a:r>
              <a:rPr dirty="0" err="1"/>
              <a:t>telah</a:t>
            </a:r>
            <a:r>
              <a:rPr dirty="0"/>
              <a:t> </a:t>
            </a:r>
            <a:r>
              <a:rPr dirty="0" err="1"/>
              <a:t>dibuat</a:t>
            </a:r>
            <a:r>
              <a:rPr dirty="0"/>
              <a:t> di </a:t>
            </a:r>
            <a:r>
              <a:rPr dirty="0" err="1"/>
              <a:t>uji</a:t>
            </a:r>
            <a:r>
              <a:rPr dirty="0"/>
              <a:t> </a:t>
            </a:r>
            <a:r>
              <a:rPr dirty="0" err="1"/>
              <a:t>coba</a:t>
            </a:r>
            <a:r>
              <a:rPr dirty="0"/>
              <a:t> </a:t>
            </a:r>
            <a:r>
              <a:rPr dirty="0" err="1"/>
              <a:t>oleh</a:t>
            </a:r>
            <a:r>
              <a:rPr dirty="0"/>
              <a:t> </a:t>
            </a:r>
            <a:r>
              <a:rPr dirty="0" err="1"/>
              <a:t>pelanggan</a:t>
            </a:r>
            <a:r>
              <a:rPr dirty="0"/>
              <a:t>. </a:t>
            </a:r>
            <a:r>
              <a:rPr dirty="0" err="1"/>
              <a:t>Lalu</a:t>
            </a:r>
            <a:r>
              <a:rPr dirty="0"/>
              <a:t> </a:t>
            </a:r>
            <a:r>
              <a:rPr dirty="0" err="1"/>
              <a:t>dilakukan</a:t>
            </a:r>
            <a:r>
              <a:rPr dirty="0"/>
              <a:t> </a:t>
            </a:r>
            <a:r>
              <a:rPr dirty="0" err="1"/>
              <a:t>evaluasi</a:t>
            </a:r>
            <a:r>
              <a:rPr dirty="0"/>
              <a:t> </a:t>
            </a:r>
            <a:r>
              <a:rPr dirty="0" err="1"/>
              <a:t>kekurangan-kekurangan</a:t>
            </a:r>
            <a:r>
              <a:rPr dirty="0"/>
              <a:t> </a:t>
            </a:r>
            <a:r>
              <a:rPr dirty="0" err="1"/>
              <a:t>dari</a:t>
            </a:r>
            <a:r>
              <a:rPr dirty="0"/>
              <a:t> </a:t>
            </a:r>
            <a:r>
              <a:rPr dirty="0" err="1"/>
              <a:t>kebutuhan</a:t>
            </a:r>
            <a:r>
              <a:rPr dirty="0"/>
              <a:t> </a:t>
            </a:r>
            <a:r>
              <a:rPr dirty="0" err="1"/>
              <a:t>pelanggan</a:t>
            </a:r>
            <a:r>
              <a:rPr dirty="0"/>
              <a:t>. </a:t>
            </a:r>
            <a:r>
              <a:rPr dirty="0" err="1"/>
              <a:t>Pengembangan</a:t>
            </a:r>
            <a:r>
              <a:rPr dirty="0"/>
              <a:t> </a:t>
            </a:r>
            <a:r>
              <a:rPr dirty="0" err="1"/>
              <a:t>kemudian</a:t>
            </a:r>
            <a:r>
              <a:rPr dirty="0"/>
              <a:t> </a:t>
            </a:r>
            <a:r>
              <a:rPr dirty="0" err="1"/>
              <a:t>kembali</a:t>
            </a:r>
            <a:r>
              <a:rPr dirty="0"/>
              <a:t> </a:t>
            </a:r>
            <a:r>
              <a:rPr dirty="0" err="1"/>
              <a:t>mendengarkan</a:t>
            </a:r>
            <a:r>
              <a:rPr dirty="0"/>
              <a:t> </a:t>
            </a:r>
            <a:r>
              <a:rPr dirty="0" err="1"/>
              <a:t>keluhan</a:t>
            </a:r>
            <a:r>
              <a:rPr dirty="0"/>
              <a:t> </a:t>
            </a:r>
            <a:r>
              <a:rPr dirty="0" err="1"/>
              <a:t>dari</a:t>
            </a:r>
            <a:r>
              <a:rPr dirty="0"/>
              <a:t> </a:t>
            </a:r>
            <a:r>
              <a:rPr dirty="0" err="1"/>
              <a:t>pelanggan</a:t>
            </a:r>
            <a:r>
              <a:rPr dirty="0"/>
              <a:t>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memperbaiki</a:t>
            </a:r>
            <a:r>
              <a:rPr dirty="0"/>
              <a:t> Prototype yang </a:t>
            </a:r>
            <a:r>
              <a:rPr dirty="0" err="1"/>
              <a:t>ada</a:t>
            </a:r>
            <a:r>
              <a:rPr dirty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213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01;p19"/>
          <p:cNvSpPr txBox="1">
            <a:spLocks noGrp="1"/>
          </p:cNvSpPr>
          <p:nvPr>
            <p:ph type="title"/>
          </p:nvPr>
        </p:nvSpPr>
        <p:spPr>
          <a:xfrm>
            <a:off x="2603223" y="2955800"/>
            <a:ext cx="5832600" cy="15035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“Pola yang diambil untuk mengembangkan sistem perangkat lunak”</a:t>
            </a:r>
            <a:endParaRPr sz="28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057" y="392424"/>
            <a:ext cx="4446933" cy="233146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699792" y="2252649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Tahap-tahap Proses Pengembangan dalam Prototype Model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079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8328266"/>
              </p:ext>
            </p:extLst>
          </p:nvPr>
        </p:nvGraphicFramePr>
        <p:xfrm>
          <a:off x="2123728" y="483518"/>
          <a:ext cx="5688632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261026220"/>
              </p:ext>
            </p:extLst>
          </p:nvPr>
        </p:nvGraphicFramePr>
        <p:xfrm>
          <a:off x="3410311" y="699542"/>
          <a:ext cx="3240360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952803" y="1635646"/>
            <a:ext cx="1152128" cy="551240"/>
            <a:chOff x="1196148" y="367"/>
            <a:chExt cx="848062" cy="551240"/>
          </a:xfrm>
        </p:grpSpPr>
        <p:sp>
          <p:nvSpPr>
            <p:cNvPr id="11" name="Rounded Rectangle 10"/>
            <p:cNvSpPr/>
            <p:nvPr/>
          </p:nvSpPr>
          <p:spPr>
            <a:xfrm>
              <a:off x="1196148" y="367"/>
              <a:ext cx="848062" cy="55124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1223057" y="27276"/>
              <a:ext cx="794244" cy="4974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100" kern="1200" dirty="0"/>
                <a:t>Initial Requirements</a:t>
              </a: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3176939" y="191126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977139" y="3507854"/>
            <a:ext cx="980579" cy="551240"/>
            <a:chOff x="284004" y="912511"/>
            <a:chExt cx="848062" cy="551240"/>
          </a:xfrm>
        </p:grpSpPr>
        <p:sp>
          <p:nvSpPr>
            <p:cNvPr id="16" name="Rounded Rectangle 15"/>
            <p:cNvSpPr/>
            <p:nvPr/>
          </p:nvSpPr>
          <p:spPr>
            <a:xfrm>
              <a:off x="284004" y="912511"/>
              <a:ext cx="848062" cy="55124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310913" y="939420"/>
              <a:ext cx="794244" cy="4974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100" kern="1200" dirty="0"/>
                <a:t>Development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36979" y="3534763"/>
            <a:ext cx="848062" cy="551240"/>
            <a:chOff x="284004" y="912511"/>
            <a:chExt cx="848062" cy="551240"/>
          </a:xfrm>
        </p:grpSpPr>
        <p:sp>
          <p:nvSpPr>
            <p:cNvPr id="19" name="Rounded Rectangle 18"/>
            <p:cNvSpPr/>
            <p:nvPr/>
          </p:nvSpPr>
          <p:spPr>
            <a:xfrm>
              <a:off x="284004" y="912511"/>
              <a:ext cx="848062" cy="55124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310913" y="939420"/>
              <a:ext cx="794244" cy="4974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100" kern="1200" dirty="0"/>
                <a:t>Test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96819" y="3532678"/>
            <a:ext cx="848062" cy="551240"/>
            <a:chOff x="284004" y="912511"/>
            <a:chExt cx="848062" cy="551240"/>
          </a:xfrm>
        </p:grpSpPr>
        <p:sp>
          <p:nvSpPr>
            <p:cNvPr id="22" name="Rounded Rectangle 21"/>
            <p:cNvSpPr/>
            <p:nvPr/>
          </p:nvSpPr>
          <p:spPr>
            <a:xfrm>
              <a:off x="284004" y="912511"/>
              <a:ext cx="848062" cy="55124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310913" y="939420"/>
              <a:ext cx="794244" cy="4974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1100" kern="1200" dirty="0"/>
                <a:t>Maintain</a:t>
              </a:r>
            </a:p>
          </p:txBody>
        </p:sp>
      </p:grpSp>
      <p:cxnSp>
        <p:nvCxnSpPr>
          <p:cNvPr id="365" name="Straight Connector 364"/>
          <p:cNvCxnSpPr/>
          <p:nvPr/>
        </p:nvCxnSpPr>
        <p:spPr>
          <a:xfrm>
            <a:off x="6417299" y="1911266"/>
            <a:ext cx="36004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6777339" y="1911266"/>
            <a:ext cx="0" cy="189911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/>
          <p:nvPr/>
        </p:nvCxnSpPr>
        <p:spPr>
          <a:xfrm flipH="1">
            <a:off x="6057259" y="3810383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6" name="Straight Arrow Connector 375"/>
          <p:cNvCxnSpPr/>
          <p:nvPr/>
        </p:nvCxnSpPr>
        <p:spPr>
          <a:xfrm flipH="1">
            <a:off x="4457049" y="3810383"/>
            <a:ext cx="448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013650" y="3808298"/>
            <a:ext cx="448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751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411760" y="267494"/>
            <a:ext cx="626469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Proses Prototype Model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371284" y="911850"/>
            <a:ext cx="8665212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 b="1" dirty="0">
                <a:solidFill>
                  <a:srgbClr val="33CCFF"/>
                </a:solidFill>
              </a:rPr>
              <a:t>P</a:t>
            </a:r>
            <a:r>
              <a:rPr lang="id-ID" b="1" dirty="0">
                <a:solidFill>
                  <a:srgbClr val="33CCFF"/>
                </a:solidFill>
              </a:rPr>
              <a:t>engumpulan Kebutuhan</a:t>
            </a:r>
          </a:p>
          <a:p>
            <a:pPr marL="139700" lvl="0" indent="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id-ID" dirty="0"/>
              <a:t>Developer dan pelanggan bersama-sama mendefinisikan format seluruh software, mengidentifikasikan semua kebutuhan, dan garis besar sistem yang akan dibuat.</a:t>
            </a:r>
          </a:p>
          <a:p>
            <a:pPr marL="139700" lvl="0" indent="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 b="1" dirty="0">
                <a:solidFill>
                  <a:srgbClr val="33CCFF"/>
                </a:solidFill>
              </a:rPr>
              <a:t>M</a:t>
            </a:r>
            <a:r>
              <a:rPr lang="id-ID" b="1" dirty="0">
                <a:solidFill>
                  <a:srgbClr val="33CCFF"/>
                </a:solidFill>
              </a:rPr>
              <a:t>embangun Prototyping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dirty="0" err="1"/>
              <a:t>Membangun</a:t>
            </a:r>
            <a:r>
              <a:rPr dirty="0"/>
              <a:t> prototyping </a:t>
            </a:r>
            <a:r>
              <a:rPr dirty="0" err="1"/>
              <a:t>dengan</a:t>
            </a:r>
            <a:r>
              <a:rPr dirty="0"/>
              <a:t> </a:t>
            </a:r>
            <a:r>
              <a:rPr dirty="0" err="1"/>
              <a:t>membuat</a:t>
            </a:r>
            <a:r>
              <a:rPr dirty="0"/>
              <a:t> </a:t>
            </a:r>
            <a:r>
              <a:rPr dirty="0" err="1"/>
              <a:t>perancangan</a:t>
            </a:r>
            <a:r>
              <a:rPr dirty="0"/>
              <a:t> </a:t>
            </a:r>
            <a:r>
              <a:rPr dirty="0" err="1"/>
              <a:t>sementara</a:t>
            </a:r>
            <a:r>
              <a:rPr dirty="0"/>
              <a:t> yang </a:t>
            </a:r>
            <a:r>
              <a:rPr dirty="0" err="1"/>
              <a:t>berfokus</a:t>
            </a:r>
            <a:r>
              <a:rPr dirty="0"/>
              <a:t> </a:t>
            </a:r>
            <a:r>
              <a:rPr dirty="0" err="1"/>
              <a:t>pada</a:t>
            </a:r>
            <a:r>
              <a:rPr dirty="0"/>
              <a:t> </a:t>
            </a:r>
            <a:r>
              <a:rPr dirty="0" err="1"/>
              <a:t>penyajian</a:t>
            </a:r>
            <a:r>
              <a:rPr dirty="0"/>
              <a:t> </a:t>
            </a:r>
            <a:r>
              <a:rPr dirty="0" err="1"/>
              <a:t>kepada</a:t>
            </a:r>
            <a:r>
              <a:rPr dirty="0"/>
              <a:t> </a:t>
            </a:r>
            <a:r>
              <a:rPr dirty="0" err="1"/>
              <a:t>pelanggan</a:t>
            </a:r>
            <a:r>
              <a:rPr dirty="0"/>
              <a:t>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id-ID" b="1" dirty="0">
                <a:solidFill>
                  <a:srgbClr val="33CCFF"/>
                </a:solidFill>
              </a:rPr>
              <a:t>Evaluasi Prototyping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dirty="0" err="1"/>
              <a:t>Evaluasi</a:t>
            </a:r>
            <a:r>
              <a:rPr dirty="0"/>
              <a:t> </a:t>
            </a:r>
            <a:r>
              <a:rPr dirty="0" err="1"/>
              <a:t>ini</a:t>
            </a:r>
            <a:r>
              <a:rPr dirty="0"/>
              <a:t> </a:t>
            </a:r>
            <a:r>
              <a:rPr dirty="0" err="1"/>
              <a:t>dilakukan</a:t>
            </a:r>
            <a:r>
              <a:rPr dirty="0"/>
              <a:t> </a:t>
            </a:r>
            <a:r>
              <a:rPr dirty="0" err="1"/>
              <a:t>oleh</a:t>
            </a:r>
            <a:r>
              <a:rPr dirty="0"/>
              <a:t> </a:t>
            </a:r>
            <a:r>
              <a:rPr dirty="0" err="1"/>
              <a:t>pelanggan</a:t>
            </a:r>
            <a:r>
              <a:rPr dirty="0"/>
              <a:t> </a:t>
            </a:r>
            <a:r>
              <a:rPr dirty="0" err="1"/>
              <a:t>apakah</a:t>
            </a:r>
            <a:r>
              <a:rPr dirty="0"/>
              <a:t> prototyping yang </a:t>
            </a:r>
            <a:r>
              <a:rPr dirty="0" err="1"/>
              <a:t>sudah</a:t>
            </a:r>
            <a:r>
              <a:rPr dirty="0"/>
              <a:t> </a:t>
            </a:r>
            <a:r>
              <a:rPr dirty="0" err="1"/>
              <a:t>dibangun</a:t>
            </a:r>
            <a:r>
              <a:rPr dirty="0"/>
              <a:t> </a:t>
            </a:r>
            <a:r>
              <a:rPr dirty="0" err="1"/>
              <a:t>sudah</a:t>
            </a:r>
            <a:r>
              <a:rPr dirty="0"/>
              <a:t> </a:t>
            </a:r>
            <a:r>
              <a:rPr dirty="0" err="1"/>
              <a:t>sesuai</a:t>
            </a:r>
            <a:r>
              <a:rPr dirty="0"/>
              <a:t> </a:t>
            </a:r>
            <a:r>
              <a:rPr dirty="0" err="1"/>
              <a:t>dengan</a:t>
            </a:r>
            <a:r>
              <a:rPr dirty="0"/>
              <a:t> </a:t>
            </a:r>
            <a:r>
              <a:rPr dirty="0" err="1"/>
              <a:t>keinginan</a:t>
            </a:r>
            <a:r>
              <a:rPr dirty="0"/>
              <a:t> </a:t>
            </a:r>
            <a:r>
              <a:rPr dirty="0" err="1"/>
              <a:t>pelanggan</a:t>
            </a:r>
            <a:r>
              <a:rPr dirty="0"/>
              <a:t>. </a:t>
            </a:r>
            <a:r>
              <a:rPr b="1" dirty="0" err="1"/>
              <a:t>Jika</a:t>
            </a:r>
            <a:r>
              <a:rPr b="1" dirty="0"/>
              <a:t> </a:t>
            </a:r>
            <a:r>
              <a:rPr b="1" dirty="0" err="1"/>
              <a:t>sudah</a:t>
            </a:r>
            <a:r>
              <a:rPr b="1" dirty="0"/>
              <a:t> </a:t>
            </a:r>
            <a:r>
              <a:rPr b="1" dirty="0" err="1"/>
              <a:t>sesuai</a:t>
            </a:r>
            <a:r>
              <a:rPr b="1" dirty="0"/>
              <a:t> </a:t>
            </a:r>
            <a:r>
              <a:rPr dirty="0" err="1"/>
              <a:t>maka</a:t>
            </a:r>
            <a:r>
              <a:rPr dirty="0"/>
              <a:t> </a:t>
            </a:r>
            <a:r>
              <a:rPr dirty="0" err="1"/>
              <a:t>lanjut</a:t>
            </a:r>
            <a:r>
              <a:rPr dirty="0"/>
              <a:t> </a:t>
            </a:r>
            <a:r>
              <a:rPr dirty="0" err="1"/>
              <a:t>kelangkah</a:t>
            </a:r>
            <a:r>
              <a:rPr dirty="0"/>
              <a:t> </a:t>
            </a:r>
            <a:r>
              <a:rPr dirty="0" err="1"/>
              <a:t>berikutnya</a:t>
            </a:r>
            <a:r>
              <a:rPr dirty="0"/>
              <a:t>. </a:t>
            </a:r>
            <a:r>
              <a:rPr b="1" dirty="0" err="1"/>
              <a:t>Jika</a:t>
            </a:r>
            <a:r>
              <a:rPr b="1" dirty="0"/>
              <a:t> </a:t>
            </a:r>
            <a:r>
              <a:rPr b="1" dirty="0" err="1"/>
              <a:t>tidak</a:t>
            </a:r>
            <a:r>
              <a:rPr dirty="0"/>
              <a:t>, prototyping </a:t>
            </a:r>
            <a:r>
              <a:rPr dirty="0" err="1"/>
              <a:t>direvisi</a:t>
            </a:r>
            <a:r>
              <a:rPr dirty="0"/>
              <a:t> </a:t>
            </a:r>
            <a:r>
              <a:rPr dirty="0" err="1"/>
              <a:t>dengan</a:t>
            </a:r>
            <a:r>
              <a:rPr dirty="0"/>
              <a:t> </a:t>
            </a:r>
            <a:r>
              <a:rPr dirty="0" err="1"/>
              <a:t>mengulang</a:t>
            </a:r>
            <a:r>
              <a:rPr dirty="0"/>
              <a:t> </a:t>
            </a:r>
            <a:r>
              <a:rPr dirty="0" err="1"/>
              <a:t>dari</a:t>
            </a:r>
            <a:r>
              <a:rPr dirty="0"/>
              <a:t> </a:t>
            </a:r>
            <a:r>
              <a:rPr dirty="0" err="1"/>
              <a:t>langkah</a:t>
            </a:r>
            <a:r>
              <a:rPr dirty="0"/>
              <a:t> </a:t>
            </a:r>
            <a:r>
              <a:rPr dirty="0" err="1"/>
              <a:t>pertama</a:t>
            </a:r>
            <a:r>
              <a:rPr dirty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5463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2411760" y="267494"/>
            <a:ext cx="626469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Proses Prototype Model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562257" y="911850"/>
            <a:ext cx="8042191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 b="1" dirty="0">
                <a:solidFill>
                  <a:srgbClr val="33CCFF"/>
                </a:solidFill>
              </a:rPr>
              <a:t>M</a:t>
            </a:r>
            <a:r>
              <a:rPr lang="id-ID" b="1" dirty="0">
                <a:solidFill>
                  <a:srgbClr val="33CCFF"/>
                </a:solidFill>
              </a:rPr>
              <a:t>engkodekan Sistem</a:t>
            </a:r>
          </a:p>
          <a:p>
            <a:pPr marL="139700" lvl="0" indent="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id-ID" dirty="0"/>
              <a:t>Dalam tahap ini prototyping yang sudah disepakati akan diterjemahkan ke dalam bahasa pemrograman yang sesuai.</a:t>
            </a:r>
          </a:p>
          <a:p>
            <a:pPr marL="139700" lvl="0" indent="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 b="1" dirty="0">
                <a:solidFill>
                  <a:srgbClr val="33CCFF"/>
                </a:solidFill>
              </a:rPr>
              <a:t>M</a:t>
            </a:r>
            <a:r>
              <a:rPr lang="id-ID" b="1" dirty="0">
                <a:solidFill>
                  <a:srgbClr val="33CCFF"/>
                </a:solidFill>
              </a:rPr>
              <a:t>enguji Sistem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dirty="0" err="1"/>
              <a:t>Setelah</a:t>
            </a:r>
            <a:r>
              <a:rPr dirty="0"/>
              <a:t> </a:t>
            </a:r>
            <a:r>
              <a:rPr dirty="0" err="1"/>
              <a:t>sistem</a:t>
            </a:r>
            <a:r>
              <a:rPr dirty="0"/>
              <a:t> </a:t>
            </a:r>
            <a:r>
              <a:rPr dirty="0" err="1"/>
              <a:t>sudah</a:t>
            </a:r>
            <a:r>
              <a:rPr dirty="0"/>
              <a:t> </a:t>
            </a:r>
            <a:r>
              <a:rPr dirty="0" err="1"/>
              <a:t>menjadi</a:t>
            </a:r>
            <a:r>
              <a:rPr dirty="0"/>
              <a:t> </a:t>
            </a:r>
            <a:r>
              <a:rPr dirty="0" err="1"/>
              <a:t>suatu</a:t>
            </a:r>
            <a:r>
              <a:rPr dirty="0"/>
              <a:t> software yang </a:t>
            </a:r>
            <a:r>
              <a:rPr dirty="0" err="1"/>
              <a:t>siap</a:t>
            </a:r>
            <a:r>
              <a:rPr dirty="0"/>
              <a:t> </a:t>
            </a:r>
            <a:r>
              <a:rPr dirty="0" err="1"/>
              <a:t>pakai</a:t>
            </a:r>
            <a:r>
              <a:rPr dirty="0"/>
              <a:t>, </a:t>
            </a:r>
            <a:r>
              <a:rPr dirty="0" err="1"/>
              <a:t>harus</a:t>
            </a:r>
            <a:r>
              <a:rPr dirty="0"/>
              <a:t> </a:t>
            </a:r>
            <a:r>
              <a:rPr dirty="0" err="1"/>
              <a:t>diuji</a:t>
            </a:r>
            <a:r>
              <a:rPr dirty="0"/>
              <a:t> </a:t>
            </a:r>
            <a:r>
              <a:rPr dirty="0" err="1"/>
              <a:t>dahulu</a:t>
            </a:r>
            <a:r>
              <a:rPr dirty="0"/>
              <a:t> </a:t>
            </a:r>
            <a:r>
              <a:rPr dirty="0" err="1"/>
              <a:t>sebelum</a:t>
            </a:r>
            <a:r>
              <a:rPr dirty="0"/>
              <a:t> </a:t>
            </a:r>
            <a:r>
              <a:rPr dirty="0" err="1"/>
              <a:t>digunakan</a:t>
            </a:r>
            <a:r>
              <a:rPr dirty="0"/>
              <a:t>. </a:t>
            </a:r>
            <a:r>
              <a:rPr dirty="0" err="1"/>
              <a:t>Pengujian</a:t>
            </a:r>
            <a:r>
              <a:rPr dirty="0"/>
              <a:t> </a:t>
            </a:r>
            <a:r>
              <a:rPr dirty="0" err="1"/>
              <a:t>ini</a:t>
            </a:r>
            <a:r>
              <a:rPr dirty="0"/>
              <a:t> </a:t>
            </a:r>
            <a:r>
              <a:rPr dirty="0" err="1"/>
              <a:t>dilakukan</a:t>
            </a:r>
            <a:r>
              <a:rPr dirty="0"/>
              <a:t> </a:t>
            </a:r>
            <a:r>
              <a:rPr dirty="0" err="1"/>
              <a:t>dengan</a:t>
            </a:r>
            <a:r>
              <a:rPr dirty="0"/>
              <a:t> White Box, Black Box, Basis Path, </a:t>
            </a:r>
            <a:r>
              <a:rPr dirty="0" err="1"/>
              <a:t>pengujian</a:t>
            </a:r>
            <a:r>
              <a:rPr dirty="0"/>
              <a:t> </a:t>
            </a:r>
            <a:r>
              <a:rPr dirty="0" err="1"/>
              <a:t>arsitektur</a:t>
            </a:r>
            <a:r>
              <a:rPr dirty="0"/>
              <a:t>, </a:t>
            </a:r>
            <a:r>
              <a:rPr dirty="0" err="1"/>
              <a:t>dll</a:t>
            </a:r>
            <a:r>
              <a:rPr dirty="0"/>
              <a:t>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id-ID" b="1" dirty="0">
                <a:solidFill>
                  <a:srgbClr val="33CCFF"/>
                </a:solidFill>
              </a:rPr>
              <a:t>Evaluasi Sistem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dirty="0" err="1"/>
              <a:t>Pelanggan</a:t>
            </a:r>
            <a:r>
              <a:rPr dirty="0"/>
              <a:t> </a:t>
            </a:r>
            <a:r>
              <a:rPr dirty="0" err="1"/>
              <a:t>mengevaluasi</a:t>
            </a:r>
            <a:r>
              <a:rPr dirty="0"/>
              <a:t> </a:t>
            </a:r>
            <a:r>
              <a:rPr dirty="0" err="1"/>
              <a:t>apakah</a:t>
            </a:r>
            <a:r>
              <a:rPr dirty="0"/>
              <a:t> </a:t>
            </a:r>
            <a:r>
              <a:rPr dirty="0" err="1"/>
              <a:t>sistem</a:t>
            </a:r>
            <a:r>
              <a:rPr dirty="0"/>
              <a:t> yang </a:t>
            </a:r>
            <a:r>
              <a:rPr dirty="0" err="1"/>
              <a:t>sudah</a:t>
            </a:r>
            <a:r>
              <a:rPr dirty="0"/>
              <a:t> </a:t>
            </a:r>
            <a:r>
              <a:rPr dirty="0" err="1"/>
              <a:t>sesuai</a:t>
            </a:r>
            <a:r>
              <a:rPr dirty="0"/>
              <a:t> </a:t>
            </a:r>
            <a:r>
              <a:rPr dirty="0" err="1"/>
              <a:t>dengan</a:t>
            </a:r>
            <a:r>
              <a:rPr dirty="0"/>
              <a:t> yang </a:t>
            </a:r>
            <a:r>
              <a:rPr dirty="0" err="1"/>
              <a:t>diharapkan</a:t>
            </a:r>
            <a:r>
              <a:rPr dirty="0"/>
              <a:t>. </a:t>
            </a:r>
            <a:r>
              <a:rPr b="1" dirty="0" err="1"/>
              <a:t>Jika</a:t>
            </a:r>
            <a:r>
              <a:rPr b="1" dirty="0"/>
              <a:t> </a:t>
            </a:r>
            <a:r>
              <a:rPr b="1" dirty="0" err="1"/>
              <a:t>ya</a:t>
            </a:r>
            <a:r>
              <a:rPr dirty="0"/>
              <a:t>, </a:t>
            </a:r>
            <a:r>
              <a:rPr dirty="0" err="1"/>
              <a:t>lanjut</a:t>
            </a:r>
            <a:r>
              <a:rPr dirty="0"/>
              <a:t> </a:t>
            </a:r>
            <a:r>
              <a:rPr dirty="0" err="1"/>
              <a:t>ke</a:t>
            </a:r>
            <a:r>
              <a:rPr dirty="0"/>
              <a:t> </a:t>
            </a:r>
            <a:r>
              <a:rPr dirty="0" err="1"/>
              <a:t>langkah</a:t>
            </a:r>
            <a:r>
              <a:rPr dirty="0"/>
              <a:t> </a:t>
            </a:r>
            <a:r>
              <a:rPr dirty="0" err="1"/>
              <a:t>berikutnya</a:t>
            </a:r>
            <a:r>
              <a:rPr dirty="0"/>
              <a:t>. </a:t>
            </a:r>
            <a:r>
              <a:rPr b="1" dirty="0" err="1"/>
              <a:t>Jika</a:t>
            </a:r>
            <a:r>
              <a:rPr b="1" dirty="0"/>
              <a:t> </a:t>
            </a:r>
            <a:r>
              <a:rPr b="1" dirty="0" err="1"/>
              <a:t>tidak</a:t>
            </a:r>
            <a:r>
              <a:rPr dirty="0"/>
              <a:t>, </a:t>
            </a:r>
            <a:r>
              <a:rPr dirty="0" err="1"/>
              <a:t>kembali</a:t>
            </a:r>
            <a:r>
              <a:rPr dirty="0"/>
              <a:t> </a:t>
            </a:r>
            <a:r>
              <a:rPr dirty="0" err="1"/>
              <a:t>ke</a:t>
            </a:r>
            <a:r>
              <a:rPr dirty="0"/>
              <a:t> </a:t>
            </a:r>
            <a:r>
              <a:rPr dirty="0" err="1"/>
              <a:t>langkah</a:t>
            </a:r>
            <a:r>
              <a:rPr dirty="0"/>
              <a:t> </a:t>
            </a:r>
            <a:r>
              <a:rPr dirty="0" err="1"/>
              <a:t>mengkodekan</a:t>
            </a:r>
            <a:r>
              <a:rPr dirty="0"/>
              <a:t> </a:t>
            </a:r>
            <a:r>
              <a:rPr dirty="0" err="1"/>
              <a:t>sistem</a:t>
            </a:r>
            <a:r>
              <a:rPr dirty="0"/>
              <a:t>.</a:t>
            </a:r>
            <a:endParaRPr lang="en-US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lvl="0"/>
            <a:r>
              <a:rPr lang="en" b="1" dirty="0">
                <a:solidFill>
                  <a:srgbClr val="33CCFF"/>
                </a:solidFill>
              </a:rPr>
              <a:t>M</a:t>
            </a:r>
            <a:r>
              <a:rPr lang="id-ID" b="1" dirty="0">
                <a:solidFill>
                  <a:srgbClr val="33CCFF"/>
                </a:solidFill>
              </a:rPr>
              <a:t>enggunakan Sistem</a:t>
            </a:r>
          </a:p>
          <a:p>
            <a:pPr marL="139700" lvl="0" indent="0">
              <a:buNone/>
            </a:pPr>
            <a:r>
              <a:rPr lang="id-ID" dirty="0"/>
              <a:t>Software yang telah diuji dan diterima pelanggan siap untuk digunakan.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4787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699792" y="1779662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Jenis-jenis Prototyping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094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372;p16"/>
          <p:cNvSpPr txBox="1">
            <a:spLocks noGrp="1"/>
          </p:cNvSpPr>
          <p:nvPr>
            <p:ph type="title"/>
          </p:nvPr>
        </p:nvSpPr>
        <p:spPr>
          <a:xfrm>
            <a:off x="2411760" y="267494"/>
            <a:ext cx="6264696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Jenis Prototyping</a:t>
            </a: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80550377"/>
              </p:ext>
            </p:extLst>
          </p:nvPr>
        </p:nvGraphicFramePr>
        <p:xfrm>
          <a:off x="1835696" y="987574"/>
          <a:ext cx="5568280" cy="3760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7105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699792" y="1982400"/>
            <a:ext cx="583264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Kelebihan &amp; Kekurangan</a:t>
            </a:r>
            <a:br>
              <a:rPr lang="id-ID" dirty="0"/>
            </a:br>
            <a:r>
              <a:rPr lang="id-ID" dirty="0"/>
              <a:t>Prototype Model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5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090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7" name="Google Shape;716;p38"/>
          <p:cNvSpPr/>
          <p:nvPr/>
        </p:nvSpPr>
        <p:spPr>
          <a:xfrm>
            <a:off x="611560" y="411510"/>
            <a:ext cx="504056" cy="50405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49078000"/>
              </p:ext>
            </p:extLst>
          </p:nvPr>
        </p:nvGraphicFramePr>
        <p:xfrm>
          <a:off x="1547664" y="66353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Google Shape;573;p35"/>
          <p:cNvSpPr txBox="1">
            <a:spLocks/>
          </p:cNvSpPr>
          <p:nvPr/>
        </p:nvSpPr>
        <p:spPr>
          <a:xfrm>
            <a:off x="1979712" y="11630"/>
            <a:ext cx="6480720" cy="7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id-ID" sz="3600" dirty="0"/>
              <a:t>Kelebihan Prototype Model</a:t>
            </a:r>
          </a:p>
        </p:txBody>
      </p:sp>
    </p:spTree>
    <p:extLst>
      <p:ext uri="{BB962C8B-B14F-4D97-AF65-F5344CB8AC3E}">
        <p14:creationId xmlns:p14="http://schemas.microsoft.com/office/powerpoint/2010/main" val="1631827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14981490"/>
              </p:ext>
            </p:extLst>
          </p:nvPr>
        </p:nvGraphicFramePr>
        <p:xfrm>
          <a:off x="1512794" y="663538"/>
          <a:ext cx="613087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Google Shape;573;p35"/>
          <p:cNvSpPr txBox="1">
            <a:spLocks/>
          </p:cNvSpPr>
          <p:nvPr/>
        </p:nvSpPr>
        <p:spPr>
          <a:xfrm>
            <a:off x="1979712" y="-20538"/>
            <a:ext cx="6480720" cy="7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id-ID" sz="3200" dirty="0"/>
              <a:t>Kekurangan Prototype Model</a:t>
            </a:r>
          </a:p>
        </p:txBody>
      </p:sp>
      <p:sp>
        <p:nvSpPr>
          <p:cNvPr id="6" name="Google Shape;717;p38"/>
          <p:cNvSpPr/>
          <p:nvPr/>
        </p:nvSpPr>
        <p:spPr>
          <a:xfrm>
            <a:off x="611560" y="411510"/>
            <a:ext cx="504056" cy="50405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736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699792" y="1982400"/>
            <a:ext cx="5832648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br>
              <a:rPr lang="id-ID" dirty="0"/>
            </a:br>
            <a:r>
              <a:rPr lang="id-ID" dirty="0"/>
              <a:t>Prototype Model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FFFFFF"/>
                </a:solidFill>
                <a:latin typeface="Nixie One"/>
                <a:sym typeface="Nixie One"/>
              </a:rPr>
              <a:t>6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2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ctrTitle" idx="4294967295"/>
          </p:nvPr>
        </p:nvSpPr>
        <p:spPr>
          <a:xfrm>
            <a:off x="5049838" y="234950"/>
            <a:ext cx="4094162" cy="93186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>
                <a:solidFill>
                  <a:schemeClr val="accent1"/>
                </a:solidFill>
              </a:rPr>
              <a:t>WATERFALL</a:t>
            </a:r>
            <a:endParaRPr sz="5600" dirty="0">
              <a:solidFill>
                <a:schemeClr val="accent1"/>
              </a:solidFill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3544542" y="12945"/>
            <a:ext cx="1356919" cy="1374985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92" name="Google Shape;92;p18"/>
          <p:cNvSpPr/>
          <p:nvPr/>
        </p:nvSpPr>
        <p:spPr>
          <a:xfrm rot="1473054">
            <a:off x="1427370" y="-17814"/>
            <a:ext cx="793332" cy="772773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2876993" y="638461"/>
            <a:ext cx="347339" cy="33752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94" name="Google Shape;94;p18"/>
          <p:cNvSpPr/>
          <p:nvPr/>
        </p:nvSpPr>
        <p:spPr>
          <a:xfrm rot="2487132">
            <a:off x="308914" y="211954"/>
            <a:ext cx="329823" cy="313238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" name="Google Shape;93;p18"/>
          <p:cNvSpPr/>
          <p:nvPr/>
        </p:nvSpPr>
        <p:spPr>
          <a:xfrm>
            <a:off x="527439" y="4498481"/>
            <a:ext cx="347339" cy="33752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" name="Google Shape;93;p18"/>
          <p:cNvSpPr/>
          <p:nvPr/>
        </p:nvSpPr>
        <p:spPr>
          <a:xfrm>
            <a:off x="8489289" y="1086653"/>
            <a:ext cx="347339" cy="33752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2" name="Google Shape;93;p18"/>
          <p:cNvSpPr/>
          <p:nvPr/>
        </p:nvSpPr>
        <p:spPr>
          <a:xfrm>
            <a:off x="4787691" y="1126374"/>
            <a:ext cx="347339" cy="33752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13" y="975985"/>
            <a:ext cx="6803605" cy="383363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5CD80A-5816-442E-A0C6-82EF90A3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E466F-0487-4396-9C1F-96D676F5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2255124"/>
            <a:ext cx="5575604" cy="2188833"/>
          </a:xfrm>
        </p:spPr>
        <p:txBody>
          <a:bodyPr/>
          <a:lstStyle/>
          <a:p>
            <a:pPr algn="just"/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sakit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database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pendataan</a:t>
            </a:r>
            <a:r>
              <a:rPr lang="en-ID" dirty="0"/>
              <a:t> </a:t>
            </a:r>
            <a:r>
              <a:rPr lang="en-ID" dirty="0" err="1"/>
              <a:t>pasiennya</a:t>
            </a:r>
            <a:r>
              <a:rPr lang="en-ID" dirty="0"/>
              <a:t>. </a:t>
            </a:r>
            <a:r>
              <a:rPr lang="en-ID" dirty="0" err="1"/>
              <a:t>Seorang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sekelompok</a:t>
            </a:r>
            <a:r>
              <a:rPr lang="en-ID" dirty="0"/>
              <a:t> programmer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identifikasi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yang </a:t>
            </a:r>
            <a:r>
              <a:rPr lang="en-ID" dirty="0" err="1"/>
              <a:t>dibutuhkan</a:t>
            </a:r>
            <a:r>
              <a:rPr lang="en-ID" dirty="0"/>
              <a:t> oleh </a:t>
            </a:r>
            <a:r>
              <a:rPr lang="en-ID" dirty="0" err="1"/>
              <a:t>pelanggan</a:t>
            </a:r>
            <a:r>
              <a:rPr lang="en-ID" dirty="0"/>
              <a:t>, dan </a:t>
            </a:r>
            <a:r>
              <a:rPr lang="en-ID" dirty="0" err="1"/>
              <a:t>bagaimana</a:t>
            </a:r>
            <a:r>
              <a:rPr lang="en-ID" dirty="0"/>
              <a:t> model </a:t>
            </a:r>
            <a:r>
              <a:rPr lang="en-ID" dirty="0" err="1"/>
              <a:t>kerja</a:t>
            </a:r>
            <a:r>
              <a:rPr lang="en-ID" dirty="0"/>
              <a:t> program </a:t>
            </a:r>
            <a:r>
              <a:rPr lang="en-ID" dirty="0" err="1"/>
              <a:t>tersebut</a:t>
            </a:r>
            <a:r>
              <a:rPr lang="en-ID" dirty="0"/>
              <a:t>.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rancangan</a:t>
            </a:r>
            <a:r>
              <a:rPr lang="en-ID" dirty="0"/>
              <a:t> program yang </a:t>
            </a:r>
            <a:r>
              <a:rPr lang="en-ID" dirty="0" err="1"/>
              <a:t>diujikan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. Hasil/</a:t>
            </a:r>
            <a:r>
              <a:rPr lang="en-ID" dirty="0" err="1"/>
              <a:t>penilaian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dievaluasi</a:t>
            </a:r>
            <a:r>
              <a:rPr lang="en-ID" dirty="0"/>
              <a:t>, dan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pemakai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di </a:t>
            </a:r>
            <a:r>
              <a:rPr lang="en-ID" dirty="0" err="1"/>
              <a:t>lakukan</a:t>
            </a:r>
            <a:r>
              <a:rPr lang="en-ID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D34263-9B5B-41F0-8026-A8F69F450B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7248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01;p19"/>
          <p:cNvSpPr txBox="1">
            <a:spLocks noGrp="1"/>
          </p:cNvSpPr>
          <p:nvPr>
            <p:ph type="title"/>
          </p:nvPr>
        </p:nvSpPr>
        <p:spPr>
          <a:xfrm>
            <a:off x="2699792" y="555526"/>
            <a:ext cx="5832600" cy="150355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I</a:t>
            </a:r>
            <a:r>
              <a:rPr lang="en" sz="5000" dirty="0"/>
              <a:t>ncremental model</a:t>
            </a:r>
            <a:endParaRPr sz="50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5856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Incremental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model waterfall yang </a:t>
            </a:r>
            <a:r>
              <a:rPr lang="en-US" dirty="0" err="1"/>
              <a:t>diaplikasikan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Model linear </a:t>
            </a:r>
            <a:r>
              <a:rPr lang="en-US" dirty="0" err="1"/>
              <a:t>sekuensial</a:t>
            </a:r>
            <a:r>
              <a:rPr lang="en-US" dirty="0"/>
              <a:t> (waterfall) </a:t>
            </a:r>
            <a:r>
              <a:rPr lang="en-US" dirty="0" err="1"/>
              <a:t>dengan</a:t>
            </a:r>
            <a:r>
              <a:rPr lang="en-US" dirty="0"/>
              <a:t> Model Prototype. </a:t>
            </a:r>
            <a:r>
              <a:rPr lang="en-US" dirty="0" err="1"/>
              <a:t>Elemen-elemen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proses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spesifikasinya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tentunya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pemakai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5359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Model Incremental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</a:t>
            </a:r>
            <a:r>
              <a:rPr lang="en-US" dirty="0" err="1"/>
              <a:t>kombinasikan</a:t>
            </a:r>
            <a:r>
              <a:rPr lang="en-US" dirty="0"/>
              <a:t> element-element </a:t>
            </a:r>
            <a:r>
              <a:rPr lang="en-US" dirty="0" err="1"/>
              <a:t>dari</a:t>
            </a:r>
            <a:r>
              <a:rPr lang="en-US" dirty="0"/>
              <a:t> waterfall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/</a:t>
            </a:r>
            <a:r>
              <a:rPr lang="en-US" dirty="0" err="1"/>
              <a:t>perulangan</a:t>
            </a:r>
            <a:r>
              <a:rPr lang="en-US" dirty="0"/>
              <a:t>.</a:t>
            </a:r>
          </a:p>
          <a:p>
            <a:r>
              <a:rPr lang="en-US" dirty="0"/>
              <a:t>2. element-element </a:t>
            </a:r>
            <a:r>
              <a:rPr lang="en-US" dirty="0" err="1"/>
              <a:t>dalam</a:t>
            </a:r>
            <a:r>
              <a:rPr lang="en-US" dirty="0"/>
              <a:t> waterfall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proses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yang </a:t>
            </a:r>
            <a:r>
              <a:rPr lang="en-US" dirty="0" err="1"/>
              <a:t>sebelumnya</a:t>
            </a:r>
            <a:r>
              <a:rPr lang="en-US" dirty="0"/>
              <a:t>. </a:t>
            </a:r>
            <a:r>
              <a:rPr lang="en-US" dirty="0" err="1"/>
              <a:t>Demikian</a:t>
            </a:r>
            <a:r>
              <a:rPr lang="en-US" dirty="0"/>
              <a:t> </a:t>
            </a:r>
            <a:r>
              <a:rPr lang="en-US" dirty="0" err="1"/>
              <a:t>seterusnya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yang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r>
              <a:rPr lang="en-US" dirty="0"/>
              <a:t>3.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increment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inti</a:t>
            </a:r>
            <a:r>
              <a:rPr lang="en-US" dirty="0"/>
              <a:t> (core product),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.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menjalani</a:t>
            </a:r>
            <a:r>
              <a:rPr lang="en-US" dirty="0"/>
              <a:t> review/</a:t>
            </a: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detil</a:t>
            </a:r>
            <a:r>
              <a:rPr lang="en-US" dirty="0"/>
              <a:t>. </a:t>
            </a:r>
            <a:r>
              <a:rPr lang="en-US" dirty="0" err="1"/>
              <a:t>Hasil</a:t>
            </a:r>
            <a:r>
              <a:rPr lang="en-US" dirty="0"/>
              <a:t> review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bekal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   </a:t>
            </a:r>
            <a:r>
              <a:rPr lang="en-US" dirty="0" err="1"/>
              <a:t>pembangunan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increment </a:t>
            </a:r>
            <a:r>
              <a:rPr lang="en-US" dirty="0" err="1"/>
              <a:t>berikutnya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komplit</a:t>
            </a:r>
            <a:r>
              <a:rPr lang="en-US" dirty="0"/>
              <a:t> </a:t>
            </a:r>
            <a:r>
              <a:rPr lang="en-US" dirty="0" err="1"/>
              <a:t>dihasilkan</a:t>
            </a:r>
            <a:r>
              <a:rPr lang="en-US" dirty="0"/>
              <a:t>.</a:t>
            </a:r>
          </a:p>
          <a:p>
            <a:r>
              <a:rPr lang="en-US" dirty="0"/>
              <a:t>4. model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/</a:t>
            </a:r>
            <a:r>
              <a:rPr lang="en-US" dirty="0" err="1"/>
              <a:t>pembangun</a:t>
            </a:r>
            <a:r>
              <a:rPr lang="en-US" dirty="0"/>
              <a:t> PL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611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5.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mengakomodasi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fleksibel</a:t>
            </a:r>
            <a:r>
              <a:rPr lang="en-US" dirty="0"/>
              <a:t>.</a:t>
            </a:r>
          </a:p>
          <a:p>
            <a:r>
              <a:rPr lang="en-US" dirty="0"/>
              <a:t>6.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increment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bukanlah</a:t>
            </a:r>
            <a:r>
              <a:rPr lang="en-US" dirty="0"/>
              <a:t> prototype,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dasar</a:t>
            </a:r>
            <a:endParaRPr lang="en-US" dirty="0"/>
          </a:p>
          <a:p>
            <a:r>
              <a:rPr lang="en-US" dirty="0"/>
              <a:t>7.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memetakan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increment.</a:t>
            </a:r>
          </a:p>
          <a:p>
            <a:r>
              <a:rPr lang="en-US" dirty="0"/>
              <a:t>8.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increment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inti</a:t>
            </a:r>
            <a:r>
              <a:rPr lang="en-US" dirty="0"/>
              <a:t> (core product),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.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menjalani</a:t>
            </a:r>
            <a:r>
              <a:rPr lang="en-US" dirty="0"/>
              <a:t> review/</a:t>
            </a: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detil</a:t>
            </a:r>
            <a:r>
              <a:rPr lang="en-US" dirty="0"/>
              <a:t>. </a:t>
            </a:r>
            <a:r>
              <a:rPr lang="en-US" dirty="0" err="1"/>
              <a:t>Hasil</a:t>
            </a:r>
            <a:r>
              <a:rPr lang="en-US" dirty="0"/>
              <a:t> review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bekal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increment </a:t>
            </a:r>
            <a:r>
              <a:rPr lang="en-US" dirty="0" err="1"/>
              <a:t>berikutnya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komplit</a:t>
            </a:r>
            <a:r>
              <a:rPr lang="en-US" dirty="0"/>
              <a:t> </a:t>
            </a:r>
            <a:r>
              <a:rPr lang="en-US" dirty="0" err="1"/>
              <a:t>dihasilkan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32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Gambar</a:t>
            </a:r>
            <a:r>
              <a:rPr lang="en-US" dirty="0"/>
              <a:t> model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1" y="1059152"/>
            <a:ext cx="6577928" cy="388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00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yang </a:t>
            </a:r>
            <a:r>
              <a:rPr lang="en-US" dirty="0" err="1"/>
              <a:t>terjadi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 err="1"/>
              <a:t>T</a:t>
            </a:r>
            <a:r>
              <a:rPr lang="en-US" dirty="0" err="1"/>
              <a:t>ahapan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lunaknya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r>
              <a:rPr lang="en-US" i="1" dirty="0"/>
              <a:t>Requirement</a:t>
            </a:r>
            <a:r>
              <a:rPr lang="en-US" dirty="0"/>
              <a:t> </a:t>
            </a:r>
            <a:r>
              <a:rPr lang="id-ID" i="1" dirty="0"/>
              <a:t>Analysis</a:t>
            </a:r>
            <a:r>
              <a:rPr lang="en-US" dirty="0"/>
              <a:t>, proses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incremental model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id-ID" dirty="0"/>
              <a:t>. Disini juga dilakukan </a:t>
            </a:r>
            <a:r>
              <a:rPr lang="en-US" dirty="0"/>
              <a:t>proses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acuannya</a:t>
            </a:r>
            <a:r>
              <a:rPr lang="en-US" dirty="0"/>
              <a:t>.</a:t>
            </a:r>
          </a:p>
          <a:p>
            <a:r>
              <a:rPr lang="en-US" i="1" dirty="0"/>
              <a:t>Architecture Design</a:t>
            </a:r>
            <a:r>
              <a:rPr lang="en-US" dirty="0"/>
              <a:t>,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id-ID" dirty="0"/>
              <a:t> yaitu </a:t>
            </a:r>
            <a:r>
              <a:rPr lang="en-US" dirty="0" err="1"/>
              <a:t>perancangan</a:t>
            </a:r>
            <a:r>
              <a:rPr lang="en-US" dirty="0"/>
              <a:t> software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 per-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  <a:p>
            <a:r>
              <a:rPr lang="en-US" i="1" dirty="0"/>
              <a:t>Code</a:t>
            </a:r>
            <a:r>
              <a:rPr lang="id-ID" i="1" dirty="0"/>
              <a:t>,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proses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pengkodean</a:t>
            </a:r>
            <a:r>
              <a:rPr lang="en-US" dirty="0"/>
              <a:t>.</a:t>
            </a:r>
          </a:p>
          <a:p>
            <a:r>
              <a:rPr lang="en-US" i="1" dirty="0"/>
              <a:t>Test</a:t>
            </a:r>
            <a:r>
              <a:rPr lang="id-ID" i="1" dirty="0"/>
              <a:t>,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model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0974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yang </a:t>
            </a:r>
            <a:r>
              <a:rPr lang="en-US" dirty="0" err="1"/>
              <a:t>terjadi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5751" y="1828799"/>
            <a:ext cx="4682453" cy="2738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model incremental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id-ID" dirty="0"/>
              <a:t>increment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inti</a:t>
            </a:r>
            <a:r>
              <a:rPr lang="en-US" dirty="0"/>
              <a:t>.</a:t>
            </a:r>
            <a:r>
              <a:rPr lang="id-ID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inti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dipergunakan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id-ID" dirty="0"/>
              <a:t>yang nantinya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pemakaian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id-ID" dirty="0"/>
              <a:t>digunakan untuk meng</a:t>
            </a:r>
            <a:r>
              <a:rPr lang="en-US" dirty="0" err="1"/>
              <a:t>embangkan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id-ID" dirty="0"/>
              <a:t>increment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.</a:t>
            </a:r>
            <a:endParaRPr lang="id-ID" dirty="0"/>
          </a:p>
          <a:p>
            <a:pPr marL="0" indent="0">
              <a:buNone/>
            </a:pP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menekankan</a:t>
            </a:r>
            <a:r>
              <a:rPr lang="en-US" dirty="0"/>
              <a:t> </a:t>
            </a:r>
            <a:r>
              <a:rPr lang="en-US" dirty="0" err="1"/>
              <a:t>modifikasi</a:t>
            </a:r>
            <a:r>
              <a:rPr lang="en-US" dirty="0"/>
              <a:t> </a:t>
            </a:r>
            <a:r>
              <a:rPr lang="id-ID" dirty="0"/>
              <a:t>atau penambahan fitur pada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inti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para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 Proses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id-ID" dirty="0"/>
              <a:t>diulang dengan modifikasi tiap increment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lengkap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85" y="1987248"/>
            <a:ext cx="3621881" cy="24217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71319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mobile (</a:t>
            </a:r>
            <a:r>
              <a:rPr lang="en-US" dirty="0" err="1"/>
              <a:t>handphone</a:t>
            </a:r>
            <a:r>
              <a:rPr lang="en-US" dirty="0"/>
              <a:t>),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mobile banking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ditujukan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mengimbangi</a:t>
            </a:r>
            <a:r>
              <a:rPr lang="en-US" dirty="0"/>
              <a:t> </a:t>
            </a:r>
            <a:r>
              <a:rPr lang="en-US" dirty="0" err="1"/>
              <a:t>mobilitas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aktifitas</a:t>
            </a:r>
            <a:r>
              <a:rPr lang="en-US" dirty="0"/>
              <a:t> </a:t>
            </a:r>
            <a:r>
              <a:rPr lang="en-US" dirty="0" err="1"/>
              <a:t>perbankan</a:t>
            </a:r>
            <a:r>
              <a:rPr lang="en-US" dirty="0"/>
              <a:t>.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bukanlah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yang </a:t>
            </a:r>
            <a:r>
              <a:rPr lang="en-US" dirty="0" err="1"/>
              <a:t>berlevel</a:t>
            </a:r>
            <a:r>
              <a:rPr lang="en-US" dirty="0"/>
              <a:t> enterprise,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kodenya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Software yang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haruslah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: </a:t>
            </a:r>
            <a:r>
              <a:rPr lang="en-US" dirty="0" err="1"/>
              <a:t>aplikasinya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resource yang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di </a:t>
            </a:r>
            <a:r>
              <a:rPr lang="en-US" dirty="0" err="1"/>
              <a:t>perangkat</a:t>
            </a:r>
            <a:r>
              <a:rPr lang="en-US" dirty="0"/>
              <a:t> mobile, </a:t>
            </a:r>
            <a:r>
              <a:rPr lang="en-US" dirty="0" err="1"/>
              <a:t>kecepatan</a:t>
            </a:r>
            <a:r>
              <a:rPr lang="en-US" dirty="0"/>
              <a:t> proses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haruslah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,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mengimbangi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software.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98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Kelebihan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dirty="0" err="1"/>
              <a:t>Merupakan</a:t>
            </a:r>
            <a:r>
              <a:rPr lang="en-US" dirty="0"/>
              <a:t> model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yang </a:t>
            </a:r>
            <a:r>
              <a:rPr lang="en-US" dirty="0" err="1"/>
              <a:t>sederhana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iteratif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mengakomodasi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fleksibel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system </a:t>
            </a:r>
            <a:r>
              <a:rPr lang="en-US" dirty="0" err="1"/>
              <a:t>adalah</a:t>
            </a:r>
            <a:r>
              <a:rPr lang="en-US" dirty="0"/>
              <a:t> yang paling </a:t>
            </a:r>
            <a:r>
              <a:rPr lang="en-US" dirty="0" err="1"/>
              <a:t>diuji</a:t>
            </a:r>
            <a:r>
              <a:rPr lang="en-US" dirty="0"/>
              <a:t>.</a:t>
            </a:r>
          </a:p>
          <a:p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lama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,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paling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sempurna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 yang </a:t>
            </a:r>
            <a:r>
              <a:rPr lang="en-US" dirty="0" err="1"/>
              <a:t>berkesinambungan</a:t>
            </a:r>
            <a:r>
              <a:rPr lang="en-US" dirty="0"/>
              <a:t>.</a:t>
            </a:r>
          </a:p>
          <a:p>
            <a:r>
              <a:rPr lang="en-US" dirty="0"/>
              <a:t>Model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/</a:t>
            </a:r>
            <a:r>
              <a:rPr lang="en-US" dirty="0" err="1"/>
              <a:t>pembangunan</a:t>
            </a:r>
            <a:r>
              <a:rPr lang="en-US" dirty="0"/>
              <a:t> software </a:t>
            </a:r>
            <a:r>
              <a:rPr lang="en-US" dirty="0" err="1"/>
              <a:t>terbatas</a:t>
            </a:r>
            <a:r>
              <a:rPr lang="en-US" dirty="0"/>
              <a:t>.</a:t>
            </a:r>
          </a:p>
          <a:p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kegagalan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5552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19" y="1081065"/>
            <a:ext cx="5173313" cy="29150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50" y="205975"/>
            <a:ext cx="5832600" cy="569277"/>
          </a:xfrm>
        </p:spPr>
        <p:txBody>
          <a:bodyPr/>
          <a:lstStyle/>
          <a:p>
            <a:r>
              <a:rPr lang="en-US" sz="2800" dirty="0" err="1"/>
              <a:t>Tahapan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Waterfall</a:t>
            </a:r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5550942" y="762647"/>
            <a:ext cx="3593058" cy="50926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Requirements Analysis</a:t>
            </a:r>
            <a:endParaRPr b="1" dirty="0"/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Melakukan suatu komunikasi dengan tujuan untuk memahami software yang dibutuhkan pengguna. Biasanya dalam wawancara, survey, atau diskusi.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analis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menganalisa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dilanjutkan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statis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lang="en" dirty="0"/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58519" y="1119509"/>
            <a:ext cx="2595631" cy="622206"/>
          </a:xfrm>
          <a:prstGeom prst="rect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Kekurangan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berukuran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memetakan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pemakai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tiap-tiap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increament</a:t>
            </a:r>
            <a:r>
              <a:rPr lang="en-US" dirty="0"/>
              <a:t>.</a:t>
            </a:r>
          </a:p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staffing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menyeluruh</a:t>
            </a:r>
            <a:r>
              <a:rPr lang="en-US" dirty="0"/>
              <a:t>.</a:t>
            </a:r>
          </a:p>
          <a:p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staf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incremental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.</a:t>
            </a:r>
          </a:p>
          <a:p>
            <a:r>
              <a:rPr lang="en-US" dirty="0" err="1"/>
              <a:t>Butuh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lama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sempurna</a:t>
            </a:r>
            <a:r>
              <a:rPr lang="en-US" dirty="0"/>
              <a:t>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708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Kendala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Kendala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sulitnya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memetakan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user (customer)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increment.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disebabkan</a:t>
            </a:r>
            <a:r>
              <a:rPr lang="en-US" dirty="0"/>
              <a:t> pula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seringkali</a:t>
            </a:r>
            <a:r>
              <a:rPr lang="en-US" dirty="0"/>
              <a:t> user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kebutuhannya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eksplisit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jelas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Implementasi</a:t>
            </a:r>
            <a:r>
              <a:rPr lang="en-US" dirty="0"/>
              <a:t> Incremental Model :</a:t>
            </a:r>
          </a:p>
          <a:p>
            <a:r>
              <a:rPr lang="en-US" dirty="0"/>
              <a:t>•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medium</a:t>
            </a:r>
          </a:p>
          <a:p>
            <a:r>
              <a:rPr lang="en-US" dirty="0"/>
              <a:t>•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pendek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berukuran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200.000 </a:t>
            </a:r>
            <a:r>
              <a:rPr lang="en-US" dirty="0" err="1"/>
              <a:t>baris</a:t>
            </a:r>
            <a:r>
              <a:rPr lang="en-US" dirty="0"/>
              <a:t> coding)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50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9446" y="1661374"/>
            <a:ext cx="6886976" cy="29060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 </a:t>
            </a:r>
            <a:r>
              <a:rPr lang="en-US" i="1" dirty="0"/>
              <a:t>software word-processing</a:t>
            </a:r>
            <a:r>
              <a:rPr lang="en-US" dirty="0"/>
              <a:t>,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 </a:t>
            </a:r>
            <a:r>
              <a:rPr lang="en-US" i="1" dirty="0"/>
              <a:t>incremental model</a:t>
            </a:r>
            <a:r>
              <a:rPr lang="en-US" dirty="0"/>
              <a:t>, </a:t>
            </a:r>
            <a:r>
              <a:rPr lang="en-US" dirty="0" err="1"/>
              <a:t>mendelivery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 </a:t>
            </a:r>
            <a:r>
              <a:rPr lang="en-US" i="1" dirty="0"/>
              <a:t>file management</a:t>
            </a:r>
            <a:r>
              <a:rPr lang="en-US" dirty="0"/>
              <a:t>, </a:t>
            </a:r>
            <a:r>
              <a:rPr lang="en-US" i="1" dirty="0"/>
              <a:t>editing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 </a:t>
            </a:r>
            <a:r>
              <a:rPr lang="en-US" i="1" dirty="0"/>
              <a:t>document production </a:t>
            </a:r>
            <a:r>
              <a:rPr lang="en-US" dirty="0" err="1"/>
              <a:t>pada</a:t>
            </a:r>
            <a:r>
              <a:rPr lang="en-US" dirty="0"/>
              <a:t> Increment </a:t>
            </a:r>
            <a:r>
              <a:rPr lang="en-US" dirty="0" err="1"/>
              <a:t>pertama</a:t>
            </a:r>
            <a:r>
              <a:rPr lang="en-US" dirty="0"/>
              <a:t>. </a:t>
            </a:r>
            <a:r>
              <a:rPr lang="en-US" dirty="0" err="1"/>
              <a:t>Kemampuan</a:t>
            </a:r>
            <a:r>
              <a:rPr lang="en-US" dirty="0"/>
              <a:t> editing,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 </a:t>
            </a:r>
            <a:r>
              <a:rPr lang="en-US" i="1" dirty="0"/>
              <a:t>document production </a:t>
            </a:r>
            <a:r>
              <a:rPr lang="en-US" dirty="0"/>
              <a:t>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  </a:t>
            </a:r>
            <a:r>
              <a:rPr lang="en-US" i="1" dirty="0"/>
              <a:t>increment </a:t>
            </a:r>
            <a:r>
              <a:rPr lang="en-US" dirty="0" err="1"/>
              <a:t>kedua</a:t>
            </a:r>
            <a:r>
              <a:rPr lang="en-US" dirty="0"/>
              <a:t>, </a:t>
            </a:r>
            <a:r>
              <a:rPr lang="en-US" i="1" dirty="0"/>
              <a:t>checking 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i="1" dirty="0"/>
              <a:t>grammar spelling </a:t>
            </a:r>
            <a:r>
              <a:rPr lang="en-US" dirty="0" err="1"/>
              <a:t>pada</a:t>
            </a:r>
            <a:r>
              <a:rPr lang="en-US" dirty="0"/>
              <a:t> </a:t>
            </a:r>
            <a:r>
              <a:rPr lang="en-US" i="1" dirty="0"/>
              <a:t>increment </a:t>
            </a:r>
            <a:r>
              <a:rPr lang="en-US" dirty="0" err="1"/>
              <a:t>ketiga</a:t>
            </a:r>
            <a:r>
              <a:rPr lang="en-US" dirty="0"/>
              <a:t>. Proses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diulangi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dihasilkan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 </a:t>
            </a:r>
            <a:r>
              <a:rPr lang="en-US" i="1" dirty="0"/>
              <a:t>Incremental</a:t>
            </a:r>
            <a:r>
              <a:rPr lang="en-US" dirty="0"/>
              <a:t> </a:t>
            </a:r>
            <a:r>
              <a:rPr lang="en-US" i="1" dirty="0"/>
              <a:t>model</a:t>
            </a:r>
            <a:r>
              <a:rPr lang="en-US" dirty="0"/>
              <a:t>, </a:t>
            </a:r>
            <a:r>
              <a:rPr lang="en-US" i="1" dirty="0"/>
              <a:t>increment </a:t>
            </a:r>
            <a:r>
              <a:rPr lang="en-US" dirty="0"/>
              <a:t>yang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inti</a:t>
            </a:r>
            <a:r>
              <a:rPr lang="en-US" dirty="0"/>
              <a:t> product. </a:t>
            </a:r>
            <a:r>
              <a:rPr lang="en-US" i="1" dirty="0"/>
              <a:t>Incremental model </a:t>
            </a:r>
            <a:r>
              <a:rPr lang="en-US" dirty="0"/>
              <a:t>focus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pendeliverian</a:t>
            </a:r>
            <a:r>
              <a:rPr lang="en-US" dirty="0"/>
              <a:t> </a:t>
            </a:r>
            <a:r>
              <a:rPr lang="en-US" i="1" dirty="0" err="1"/>
              <a:t>opertional</a:t>
            </a:r>
            <a:r>
              <a:rPr lang="en-US" i="1" dirty="0"/>
              <a:t> product 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 </a:t>
            </a:r>
            <a:r>
              <a:rPr lang="en-US" i="1" dirty="0"/>
              <a:t>increment.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, </a:t>
            </a:r>
            <a:r>
              <a:rPr lang="en-US" dirty="0" err="1"/>
              <a:t>mengadopsi</a:t>
            </a:r>
            <a:r>
              <a:rPr lang="en-US" dirty="0"/>
              <a:t> model </a:t>
            </a:r>
            <a:r>
              <a:rPr lang="en-US" dirty="0" err="1"/>
              <a:t>sekuensial</a:t>
            </a:r>
            <a:r>
              <a:rPr lang="en-US" dirty="0"/>
              <a:t> linier </a:t>
            </a:r>
            <a:r>
              <a:rPr lang="en-US" dirty="0" err="1"/>
              <a:t>dan</a:t>
            </a:r>
            <a:r>
              <a:rPr lang="en-US" dirty="0"/>
              <a:t> model </a:t>
            </a:r>
            <a:r>
              <a:rPr lang="en-US" dirty="0" err="1"/>
              <a:t>prototipe</a:t>
            </a:r>
            <a:r>
              <a:rPr lang="en-US" dirty="0"/>
              <a:t>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asesoris</a:t>
            </a:r>
            <a:r>
              <a:rPr lang="en-US" dirty="0"/>
              <a:t> (</a:t>
            </a: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M.Word</a:t>
            </a:r>
            <a:r>
              <a:rPr lang="en-US" dirty="0"/>
              <a:t> 1997, 2000).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system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increment </a:t>
            </a:r>
            <a:r>
              <a:rPr lang="en-US" dirty="0" err="1"/>
              <a:t>pertama</a:t>
            </a:r>
            <a:r>
              <a:rPr lang="en-US" dirty="0"/>
              <a:t> PL yang </a:t>
            </a:r>
            <a:r>
              <a:rPr lang="en-US" dirty="0" err="1"/>
              <a:t>jadi</a:t>
            </a:r>
            <a:r>
              <a:rPr lang="en-US" dirty="0"/>
              <a:t>, </a:t>
            </a:r>
            <a:r>
              <a:rPr lang="en-US" dirty="0" err="1"/>
              <a:t>mengakomodasi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inti</a:t>
            </a:r>
            <a:r>
              <a:rPr lang="en-US" dirty="0"/>
              <a:t>.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9260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 txBox="1"/>
          <p:nvPr/>
        </p:nvSpPr>
        <p:spPr>
          <a:xfrm>
            <a:off x="333829" y="2374250"/>
            <a:ext cx="8476342" cy="2375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2"/>
                </a:solidFill>
                <a:highlight>
                  <a:schemeClr val="accent3"/>
                </a:highlight>
                <a:latin typeface="Merriweather"/>
                <a:ea typeface="Merriweather"/>
                <a:cs typeface="Merriweather"/>
                <a:sym typeface="Merriweather"/>
              </a:rPr>
              <a:t>R</a:t>
            </a:r>
            <a:r>
              <a:rPr lang="en" sz="1600" dirty="0">
                <a:solidFill>
                  <a:schemeClr val="bg2"/>
                </a:solidFill>
                <a:highlight>
                  <a:schemeClr val="accent3"/>
                </a:highlight>
                <a:latin typeface="Merriweather"/>
                <a:ea typeface="Merriweather"/>
                <a:cs typeface="Merriweather"/>
                <a:sym typeface="Merriweather"/>
              </a:rPr>
              <a:t>eferensi </a:t>
            </a:r>
            <a:r>
              <a:rPr lang="en-US" sz="1600" dirty="0">
                <a:solidFill>
                  <a:schemeClr val="bg2"/>
                </a:solidFill>
                <a:highlight>
                  <a:schemeClr val="accent3"/>
                </a:highlight>
                <a:latin typeface="Merriweather"/>
                <a:ea typeface="Merriweather"/>
                <a:cs typeface="Merriweather"/>
                <a:sym typeface="Merriweather"/>
              </a:rPr>
              <a:t>waterfall</a:t>
            </a:r>
            <a:r>
              <a:rPr lang="en" sz="1600" dirty="0">
                <a:solidFill>
                  <a:schemeClr val="bg2"/>
                </a:solidFill>
                <a:highlight>
                  <a:schemeClr val="accent3"/>
                </a:highlight>
                <a:latin typeface="Merriweather"/>
                <a:ea typeface="Merriweather"/>
                <a:cs typeface="Merriweather"/>
                <a:sym typeface="Merriweather"/>
              </a:rPr>
              <a:t> :</a:t>
            </a:r>
          </a:p>
          <a:p>
            <a:r>
              <a:rPr lang="en-US" sz="1600" u="sng" dirty="0">
                <a:solidFill>
                  <a:schemeClr val="bg2"/>
                </a:solidFill>
                <a:hlinkClick r:id="rId3"/>
              </a:rPr>
              <a:t>ht</a:t>
            </a:r>
            <a:r>
              <a:rPr lang="en-US" sz="1600" u="sng" dirty="0">
                <a:solidFill>
                  <a:schemeClr val="bg2"/>
                </a:solidFill>
                <a:latin typeface="Merriweather" panose="020B0604020202020204" charset="0"/>
                <a:hlinkClick r:id="rId3"/>
              </a:rPr>
              <a:t>tps://medium.com/skyshidigital/manajemen-proyek-waterfall-atau-agile-mana-lebih-baik-b92901f88159</a:t>
            </a:r>
            <a:endParaRPr lang="en-US" sz="1600" dirty="0">
              <a:solidFill>
                <a:schemeClr val="bg2"/>
              </a:solidFill>
              <a:latin typeface="Merriweather" panose="020B0604020202020204" charset="0"/>
            </a:endParaRPr>
          </a:p>
          <a:p>
            <a:r>
              <a:rPr lang="en-US" sz="1600" u="sng" dirty="0">
                <a:solidFill>
                  <a:schemeClr val="bg2"/>
                </a:solidFill>
                <a:latin typeface="Merriweather" panose="020B0604020202020204" charset="0"/>
                <a:hlinkClick r:id="rId4"/>
              </a:rPr>
              <a:t>http://fitrianadzulfaidah.blogspot.com/2017/08/dalam-dunia-pengembangan-perangkat.html</a:t>
            </a:r>
            <a:endParaRPr lang="en-US" sz="1600" u="sng" dirty="0">
              <a:solidFill>
                <a:schemeClr val="bg2"/>
              </a:solidFill>
              <a:latin typeface="Merriweather" panose="020B0604020202020204" charset="0"/>
            </a:endParaRPr>
          </a:p>
          <a:p>
            <a:r>
              <a:rPr lang="en-US" sz="1600" u="sng" dirty="0">
                <a:solidFill>
                  <a:schemeClr val="bg2"/>
                </a:solidFill>
                <a:latin typeface="Merriweather" panose="020B0604020202020204" charset="0"/>
                <a:hlinkClick r:id="rId5"/>
              </a:rPr>
              <a:t>http://handhikaputra21.blogspot.com/2017/03/metode-waterfall.html</a:t>
            </a:r>
            <a:endParaRPr lang="en-US" sz="1600" u="sng" dirty="0">
              <a:solidFill>
                <a:schemeClr val="bg2"/>
              </a:solidFill>
              <a:latin typeface="Merriweather" panose="020B0604020202020204" charset="0"/>
            </a:endParaRPr>
          </a:p>
          <a:p>
            <a:r>
              <a:rPr lang="en-US" sz="1600" u="sng" dirty="0">
                <a:solidFill>
                  <a:schemeClr val="bg2"/>
                </a:solidFill>
                <a:latin typeface="Merriweather" panose="020B0604020202020204" charset="0"/>
                <a:hlinkClick r:id="rId6"/>
              </a:rPr>
              <a:t>http://scdc.binus.ac.id/himsisfo/2016/07/tahapan-tahapan-dalam-sdlcsistem-development-life-cycle/</a:t>
            </a:r>
            <a:endParaRPr lang="en-US" sz="1600" u="sng" dirty="0">
              <a:solidFill>
                <a:schemeClr val="bg2"/>
              </a:solidFill>
              <a:latin typeface="Merriweather" panose="020B0604020202020204" charset="0"/>
            </a:endParaRPr>
          </a:p>
          <a:p>
            <a:endParaRPr lang="en-US" sz="1600" u="sng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64" name="Google Shape;364;p3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 dirty="0">
                <a:solidFill>
                  <a:schemeClr val="lt1"/>
                </a:solidFill>
              </a:rPr>
              <a:t>😉</a:t>
            </a:r>
            <a:endParaRPr sz="9600" dirty="0">
              <a:solidFill>
                <a:schemeClr val="lt1"/>
              </a:solidFill>
            </a:endParaRPr>
          </a:p>
        </p:txBody>
      </p:sp>
      <p:sp>
        <p:nvSpPr>
          <p:cNvPr id="365" name="Google Shape;365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43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" name="Google Shape;171;p26"/>
          <p:cNvSpPr txBox="1">
            <a:spLocks/>
          </p:cNvSpPr>
          <p:nvPr/>
        </p:nvSpPr>
        <p:spPr>
          <a:xfrm>
            <a:off x="1371600" y="134480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 b="0" i="0" u="none" strike="noStrike" cap="none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 b="0" i="0" u="none" strike="noStrike" cap="none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 b="0" i="0" u="none" strike="noStrike" cap="none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 b="0" i="0" u="none" strike="noStrike" cap="none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 b="0" i="0" u="none" strike="noStrike" cap="none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 b="0" i="0" u="none" strike="noStrike" cap="none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 b="0" i="0" u="none" strike="noStrike" cap="none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 b="0" i="0" u="none" strike="noStrike" cap="none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 b="0" i="0" u="none" strike="noStrike" cap="none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pPr algn="ctr"/>
            <a:r>
              <a:rPr lang="en-US" sz="7000" dirty="0" err="1">
                <a:solidFill>
                  <a:schemeClr val="tx1"/>
                </a:solidFill>
              </a:rPr>
              <a:t>Terima</a:t>
            </a:r>
            <a:r>
              <a:rPr lang="en-US" sz="7000" dirty="0">
                <a:solidFill>
                  <a:schemeClr val="tx1"/>
                </a:solidFill>
              </a:rPr>
              <a:t> </a:t>
            </a:r>
            <a:r>
              <a:rPr lang="en-US" sz="7000" dirty="0" err="1">
                <a:solidFill>
                  <a:schemeClr val="tx1"/>
                </a:solidFill>
              </a:rPr>
              <a:t>Kasih</a:t>
            </a:r>
            <a:endParaRPr lang="en-US" sz="7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729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5CD80A-5816-442E-A0C6-82EF90A3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6" y="685973"/>
            <a:ext cx="6048672" cy="645300"/>
          </a:xfrm>
        </p:spPr>
        <p:txBody>
          <a:bodyPr/>
          <a:lstStyle/>
          <a:p>
            <a:r>
              <a:rPr lang="en-US" dirty="0" err="1"/>
              <a:t>Referensi</a:t>
            </a:r>
            <a:r>
              <a:rPr lang="en-US" dirty="0"/>
              <a:t> prototype model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E466F-0487-4396-9C1F-96D676F5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4198" y="1331273"/>
            <a:ext cx="5575604" cy="2188833"/>
          </a:xfrm>
        </p:spPr>
        <p:txBody>
          <a:bodyPr/>
          <a:lstStyle/>
          <a:p>
            <a:pPr algn="just"/>
            <a:r>
              <a:rPr lang="en-ID" dirty="0"/>
              <a:t>http://shydestinydeer.blogspot.com/2017/04/sdlc-dengan-metode-prototype.html</a:t>
            </a:r>
          </a:p>
          <a:p>
            <a:pPr algn="just"/>
            <a:endParaRPr lang="en-ID" dirty="0"/>
          </a:p>
          <a:p>
            <a:pPr algn="just"/>
            <a:r>
              <a:rPr lang="en-ID" dirty="0"/>
              <a:t>http://afdakadabra.blogspot.com/2018/03/macam-macam-model-pengembangan.html</a:t>
            </a:r>
          </a:p>
          <a:p>
            <a:pPr algn="just"/>
            <a:endParaRPr lang="en-ID" dirty="0"/>
          </a:p>
          <a:p>
            <a:pPr algn="just"/>
            <a:r>
              <a:rPr lang="en-ID" dirty="0"/>
              <a:t>https://materikuliahif-unpas.blogspot.com/2018/07/metode-prototype.html</a:t>
            </a:r>
          </a:p>
          <a:p>
            <a:pPr algn="just"/>
            <a:endParaRPr lang="en-ID" dirty="0"/>
          </a:p>
          <a:p>
            <a:pPr algn="just"/>
            <a:r>
              <a:rPr lang="en-ID" dirty="0"/>
              <a:t>https://www.tutorialspoint.com/sdlc/pdf/sdlc_software_prototyping.pdf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D34263-9B5B-41F0-8026-A8F69F450B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94365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https://listhiaar.blogspot.com/2016/10/contoh-contoh-model-proses-perangkat.html</a:t>
            </a:r>
            <a:endParaRPr lang="en-US" dirty="0"/>
          </a:p>
          <a:p>
            <a:r>
              <a:rPr lang="en-US" dirty="0">
                <a:hlinkClick r:id="rId3"/>
              </a:rPr>
              <a:t>https://murtri.wordpress.com/2014/08/25/model-model-pengembangan-perangkat-lunak-beserta-contoh-penerapannya/</a:t>
            </a:r>
            <a:endParaRPr lang="id-ID" dirty="0"/>
          </a:p>
          <a:p>
            <a:r>
              <a:rPr lang="en-US" dirty="0">
                <a:hlinkClick r:id="rId4"/>
              </a:rPr>
              <a:t>http://ilhamajji.blogspot.com/2014/11/tentang-incremental-model.html</a:t>
            </a:r>
            <a:endParaRPr lang="id-ID" dirty="0"/>
          </a:p>
          <a:p>
            <a:r>
              <a:rPr lang="en-US" dirty="0">
                <a:hlinkClick r:id="rId5"/>
              </a:rPr>
              <a:t>https://rizalloa.ilearning.me/?p=135</a:t>
            </a:r>
            <a:endParaRPr lang="id-ID" dirty="0"/>
          </a:p>
          <a:p>
            <a:r>
              <a:rPr lang="en-US" dirty="0">
                <a:hlinkClick r:id="rId6"/>
              </a:rPr>
              <a:t>https://www.guru99.com/what-is-incremental-model-in-sdlc-advantages-disadvantages.html</a:t>
            </a:r>
            <a:endParaRPr lang="id-ID" dirty="0"/>
          </a:p>
          <a:p>
            <a:r>
              <a:rPr lang="en-US" dirty="0">
                <a:hlinkClick r:id="rId7"/>
              </a:rPr>
              <a:t>https://www.testingexcellence.com/incremental-model/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6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19" y="1100286"/>
            <a:ext cx="5173313" cy="29150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50" y="205975"/>
            <a:ext cx="5832600" cy="569277"/>
          </a:xfrm>
        </p:spPr>
        <p:txBody>
          <a:bodyPr/>
          <a:lstStyle/>
          <a:p>
            <a:r>
              <a:rPr lang="en-US" sz="2800" dirty="0" err="1"/>
              <a:t>Tahapan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Waterfall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1832" y="959851"/>
            <a:ext cx="3500689" cy="3630392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Design</a:t>
            </a: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 </a:t>
            </a: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tampilannya</a:t>
            </a:r>
            <a:r>
              <a:rPr lang="en-US" dirty="0"/>
              <a:t>.</a:t>
            </a: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interface, detail </a:t>
            </a:r>
            <a:r>
              <a:rPr lang="en-US" dirty="0" err="1"/>
              <a:t>algoritma</a:t>
            </a:r>
            <a:r>
              <a:rPr lang="en-US" dirty="0"/>
              <a:t> procedural, </a:t>
            </a:r>
            <a:r>
              <a:rPr lang="en-US" dirty="0" err="1"/>
              <a:t>dsb</a:t>
            </a:r>
            <a:endParaRPr lang="en-US"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882634" y="1627509"/>
            <a:ext cx="2595631" cy="622206"/>
          </a:xfrm>
          <a:prstGeom prst="rect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1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19" y="1100286"/>
            <a:ext cx="5173313" cy="29150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50" y="205975"/>
            <a:ext cx="5832600" cy="569277"/>
          </a:xfrm>
        </p:spPr>
        <p:txBody>
          <a:bodyPr/>
          <a:lstStyle/>
          <a:p>
            <a:r>
              <a:rPr lang="en-US" sz="2800" dirty="0" err="1"/>
              <a:t>Tahapan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Waterfall</a:t>
            </a:r>
          </a:p>
        </p:txBody>
      </p:sp>
      <p:sp>
        <p:nvSpPr>
          <p:cNvPr id="8" name="Google Shape;109;p20"/>
          <p:cNvSpPr txBox="1">
            <a:spLocks noGrp="1"/>
          </p:cNvSpPr>
          <p:nvPr>
            <p:ph type="body" idx="1"/>
          </p:nvPr>
        </p:nvSpPr>
        <p:spPr>
          <a:xfrm>
            <a:off x="5770450" y="775252"/>
            <a:ext cx="3243362" cy="39057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Implementation</a:t>
            </a:r>
            <a:endParaRPr b="1" dirty="0"/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kode-kode</a:t>
            </a:r>
            <a:r>
              <a:rPr lang="en-US" dirty="0"/>
              <a:t> program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modul-modul</a:t>
            </a:r>
            <a:r>
              <a:rPr lang="en-US" dirty="0"/>
              <a:t> yang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diintegrasikan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.</a:t>
            </a: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 err="1"/>
              <a:t>Pembuatan</a:t>
            </a:r>
            <a:r>
              <a:rPr lang="en-US" dirty="0"/>
              <a:t> database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rancangan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1588010" y="2164537"/>
            <a:ext cx="2595631" cy="622206"/>
          </a:xfrm>
          <a:prstGeom prst="rect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89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19" y="1100286"/>
            <a:ext cx="5173313" cy="29150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50" y="205975"/>
            <a:ext cx="5832600" cy="569277"/>
          </a:xfrm>
        </p:spPr>
        <p:txBody>
          <a:bodyPr/>
          <a:lstStyle/>
          <a:p>
            <a:r>
              <a:rPr lang="en-US" sz="2800" dirty="0" err="1"/>
              <a:t>Tahapan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Waterfall</a:t>
            </a:r>
          </a:p>
        </p:txBody>
      </p:sp>
      <p:sp>
        <p:nvSpPr>
          <p:cNvPr id="8" name="Google Shape;109;p20"/>
          <p:cNvSpPr txBox="1">
            <a:spLocks noGrp="1"/>
          </p:cNvSpPr>
          <p:nvPr>
            <p:ph type="body" idx="1"/>
          </p:nvPr>
        </p:nvSpPr>
        <p:spPr>
          <a:xfrm>
            <a:off x="5770450" y="775252"/>
            <a:ext cx="3243362" cy="39057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Integration and Testing</a:t>
            </a: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 err="1"/>
              <a:t>Penggabungan</a:t>
            </a:r>
            <a:r>
              <a:rPr lang="en-US" dirty="0"/>
              <a:t> </a:t>
            </a:r>
            <a:r>
              <a:rPr lang="en-US" dirty="0" err="1"/>
              <a:t>modul-modul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kesesuaian</a:t>
            </a:r>
            <a:r>
              <a:rPr lang="en-US" dirty="0"/>
              <a:t> software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software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</a:t>
            </a:r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357268" y="2670071"/>
            <a:ext cx="2595631" cy="622206"/>
          </a:xfrm>
          <a:prstGeom prst="rect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5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19" y="1100286"/>
            <a:ext cx="5173313" cy="29150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150" y="205975"/>
            <a:ext cx="5832600" cy="569277"/>
          </a:xfrm>
        </p:spPr>
        <p:txBody>
          <a:bodyPr/>
          <a:lstStyle/>
          <a:p>
            <a:r>
              <a:rPr lang="en-US" sz="2800" dirty="0" err="1"/>
              <a:t>Tahapan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Waterfall</a:t>
            </a:r>
          </a:p>
        </p:txBody>
      </p:sp>
      <p:sp>
        <p:nvSpPr>
          <p:cNvPr id="8" name="Google Shape;109;p20"/>
          <p:cNvSpPr txBox="1">
            <a:spLocks noGrp="1"/>
          </p:cNvSpPr>
          <p:nvPr>
            <p:ph type="body" idx="1"/>
          </p:nvPr>
        </p:nvSpPr>
        <p:spPr>
          <a:xfrm>
            <a:off x="5770450" y="775252"/>
            <a:ext cx="3243362" cy="39057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-US" b="1" dirty="0">
                <a:latin typeface="Merriweather" panose="020B0604020202020204" charset="0"/>
              </a:rPr>
              <a:t>Operation &amp; Maintenance</a:t>
            </a:r>
          </a:p>
          <a:p>
            <a:pPr marL="11430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dirty="0" err="1">
                <a:latin typeface="Merriweather" panose="020B0604020202020204" charset="0"/>
              </a:rPr>
              <a:t>Pemeliharaan</a:t>
            </a:r>
            <a:r>
              <a:rPr lang="en-US" dirty="0">
                <a:latin typeface="Merriweather" panose="020B0604020202020204" charset="0"/>
              </a:rPr>
              <a:t> </a:t>
            </a:r>
            <a:r>
              <a:rPr lang="en-US" dirty="0" err="1">
                <a:latin typeface="Merriweather" panose="020B0604020202020204" charset="0"/>
              </a:rPr>
              <a:t>pada</a:t>
            </a:r>
            <a:r>
              <a:rPr lang="en-US" dirty="0">
                <a:latin typeface="Merriweather" panose="020B0604020202020204" charset="0"/>
              </a:rPr>
              <a:t> software yang </a:t>
            </a:r>
            <a:r>
              <a:rPr lang="en-US" dirty="0" err="1">
                <a:latin typeface="Merriweather" panose="020B0604020202020204" charset="0"/>
              </a:rPr>
              <a:t>telah</a:t>
            </a:r>
            <a:r>
              <a:rPr lang="en-US" dirty="0">
                <a:latin typeface="Merriweather" panose="020B0604020202020204" charset="0"/>
              </a:rPr>
              <a:t> </a:t>
            </a:r>
            <a:r>
              <a:rPr lang="en-US" dirty="0" err="1">
                <a:latin typeface="Merriweather" panose="020B0604020202020204" charset="0"/>
              </a:rPr>
              <a:t>berjalan</a:t>
            </a:r>
            <a:r>
              <a:rPr lang="en-US" dirty="0">
                <a:latin typeface="Merriweather" panose="020B0604020202020204" charset="0"/>
              </a:rPr>
              <a:t>. </a:t>
            </a:r>
            <a:r>
              <a:rPr lang="en-US" dirty="0" err="1">
                <a:latin typeface="Merriweather" panose="020B0604020202020204" charset="0"/>
              </a:rPr>
              <a:t>Pemeliharaan</a:t>
            </a:r>
            <a:r>
              <a:rPr lang="en-US" dirty="0">
                <a:latin typeface="Merriweather" panose="020B0604020202020204" charset="0"/>
              </a:rPr>
              <a:t> </a:t>
            </a:r>
            <a:r>
              <a:rPr lang="en-US" dirty="0" err="1">
                <a:latin typeface="Merriweather" panose="020B0604020202020204" charset="0"/>
              </a:rPr>
              <a:t>termasuk</a:t>
            </a:r>
            <a:r>
              <a:rPr lang="en-US" dirty="0">
                <a:latin typeface="Merriweather" panose="020B0604020202020204" charset="0"/>
              </a:rPr>
              <a:t> </a:t>
            </a:r>
            <a:r>
              <a:rPr lang="en-US" dirty="0" err="1">
                <a:latin typeface="Merriweather" panose="020B0604020202020204" charset="0"/>
              </a:rPr>
              <a:t>dalam</a:t>
            </a:r>
            <a:r>
              <a:rPr lang="en-US" dirty="0">
                <a:latin typeface="Merriweather" panose="020B0604020202020204" charset="0"/>
              </a:rPr>
              <a:t> </a:t>
            </a:r>
            <a:r>
              <a:rPr lang="en-US" dirty="0" err="1">
                <a:latin typeface="Merriweather" panose="020B0604020202020204" charset="0"/>
              </a:rPr>
              <a:t>memperbaiki</a:t>
            </a:r>
            <a:r>
              <a:rPr lang="en-US" dirty="0">
                <a:latin typeface="Merriweather" panose="020B0604020202020204" charset="0"/>
              </a:rPr>
              <a:t> </a:t>
            </a:r>
            <a:r>
              <a:rPr lang="en-US" dirty="0" err="1">
                <a:latin typeface="Merriweather" panose="020B0604020202020204" charset="0"/>
              </a:rPr>
              <a:t>kesalahan</a:t>
            </a:r>
            <a:r>
              <a:rPr lang="en-US" dirty="0">
                <a:latin typeface="Merriweather" panose="020B0604020202020204" charset="0"/>
              </a:rPr>
              <a:t> yang </a:t>
            </a:r>
            <a:r>
              <a:rPr lang="en-US" dirty="0" err="1">
                <a:latin typeface="Merriweather" panose="020B0604020202020204" charset="0"/>
              </a:rPr>
              <a:t>tidak</a:t>
            </a:r>
            <a:r>
              <a:rPr lang="en-US" dirty="0">
                <a:latin typeface="Merriweather" panose="020B0604020202020204" charset="0"/>
              </a:rPr>
              <a:t> </a:t>
            </a:r>
            <a:r>
              <a:rPr lang="en-US" dirty="0" err="1">
                <a:latin typeface="Merriweather" panose="020B0604020202020204" charset="0"/>
              </a:rPr>
              <a:t>ditemukan</a:t>
            </a:r>
            <a:r>
              <a:rPr lang="en-US" dirty="0">
                <a:latin typeface="Merriweather" panose="020B0604020202020204" charset="0"/>
              </a:rPr>
              <a:t> </a:t>
            </a:r>
            <a:r>
              <a:rPr lang="en-US" dirty="0" err="1">
                <a:latin typeface="Merriweather" panose="020B0604020202020204" charset="0"/>
              </a:rPr>
              <a:t>pada</a:t>
            </a:r>
            <a:r>
              <a:rPr lang="en-US" dirty="0">
                <a:latin typeface="Merriweather" panose="020B0604020202020204" charset="0"/>
              </a:rPr>
              <a:t> </a:t>
            </a:r>
            <a:r>
              <a:rPr lang="en-US" dirty="0" err="1">
                <a:latin typeface="Merriweather" panose="020B0604020202020204" charset="0"/>
              </a:rPr>
              <a:t>langkah</a:t>
            </a:r>
            <a:r>
              <a:rPr lang="en-US" dirty="0">
                <a:latin typeface="Merriweather" panose="020B0604020202020204" charset="0"/>
              </a:rPr>
              <a:t> </a:t>
            </a:r>
            <a:r>
              <a:rPr lang="en-US" dirty="0" err="1">
                <a:latin typeface="Merriweather" panose="020B0604020202020204" charset="0"/>
              </a:rPr>
              <a:t>langkah</a:t>
            </a:r>
            <a:r>
              <a:rPr lang="en-US" dirty="0">
                <a:latin typeface="Merriweather" panose="020B0604020202020204" charset="0"/>
              </a:rPr>
              <a:t> </a:t>
            </a:r>
            <a:r>
              <a:rPr lang="en-US" dirty="0" err="1">
                <a:latin typeface="Merriweather" panose="020B0604020202020204" charset="0"/>
              </a:rPr>
              <a:t>sebelumnya</a:t>
            </a:r>
            <a:r>
              <a:rPr lang="en-US" dirty="0">
                <a:latin typeface="Merriweather" panose="020B0604020202020204" charset="0"/>
              </a:rPr>
              <a:t>.</a:t>
            </a:r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005510" y="3192585"/>
            <a:ext cx="2595631" cy="622206"/>
          </a:xfrm>
          <a:prstGeom prst="rect">
            <a:avLst/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9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52409" y="780945"/>
            <a:ext cx="8797859" cy="4165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dirty="0" err="1">
                <a:latin typeface="Merriweather" panose="020B0604020202020204" charset="0"/>
              </a:rPr>
              <a:t>Diperlukan</a:t>
            </a:r>
            <a:r>
              <a:rPr lang="en-US" sz="1500" dirty="0">
                <a:latin typeface="Merriweather" panose="020B0604020202020204" charset="0"/>
              </a:rPr>
              <a:t> </a:t>
            </a:r>
            <a:r>
              <a:rPr lang="en-US" sz="1500" dirty="0" err="1">
                <a:latin typeface="Merriweather" panose="020B0604020202020204" charset="0"/>
              </a:rPr>
              <a:t>penekanan</a:t>
            </a:r>
            <a:r>
              <a:rPr lang="en-US" sz="1500" dirty="0">
                <a:latin typeface="Merriweather" panose="020B0604020202020204" charset="0"/>
              </a:rPr>
              <a:t> </a:t>
            </a:r>
            <a:r>
              <a:rPr lang="en-US" sz="1500" dirty="0" err="1">
                <a:latin typeface="Merriweather" panose="020B0604020202020204" charset="0"/>
              </a:rPr>
              <a:t>pada</a:t>
            </a:r>
            <a:r>
              <a:rPr lang="en-US" sz="1500" dirty="0">
                <a:latin typeface="Merriweather" panose="020B0604020202020204" charset="0"/>
              </a:rPr>
              <a:t> </a:t>
            </a:r>
            <a:r>
              <a:rPr lang="en-US" sz="1500" dirty="0" err="1">
                <a:latin typeface="Merriweather" panose="020B0604020202020204" charset="0"/>
              </a:rPr>
              <a:t>perencanaan</a:t>
            </a:r>
            <a:r>
              <a:rPr lang="en-US" sz="1500" dirty="0">
                <a:latin typeface="Merriweather" panose="020B0604020202020204" charset="0"/>
              </a:rPr>
              <a:t>, </a:t>
            </a:r>
            <a:r>
              <a:rPr lang="en-US" sz="1500" dirty="0" err="1">
                <a:latin typeface="Merriweather" panose="020B0604020202020204" charset="0"/>
              </a:rPr>
              <a:t>jadwal</a:t>
            </a:r>
            <a:r>
              <a:rPr lang="en-US" sz="1500" dirty="0">
                <a:latin typeface="Merriweather" panose="020B0604020202020204" charset="0"/>
              </a:rPr>
              <a:t>, deadline </a:t>
            </a:r>
            <a:r>
              <a:rPr lang="en-US" sz="1500" dirty="0" err="1">
                <a:latin typeface="Merriweather" panose="020B0604020202020204" charset="0"/>
              </a:rPr>
              <a:t>dan</a:t>
            </a:r>
            <a:r>
              <a:rPr lang="en-US" sz="1500" dirty="0">
                <a:latin typeface="Merriweather" panose="020B0604020202020204" charset="0"/>
              </a:rPr>
              <a:t> </a:t>
            </a:r>
            <a:r>
              <a:rPr lang="en-US" sz="1500" dirty="0" err="1">
                <a:latin typeface="Merriweather" panose="020B0604020202020204" charset="0"/>
              </a:rPr>
              <a:t>implementasi</a:t>
            </a:r>
            <a:r>
              <a:rPr lang="en-US" sz="1500" dirty="0">
                <a:latin typeface="Merriweather" panose="020B0604020202020204" charset="0"/>
              </a:rPr>
              <a:t> </a:t>
            </a:r>
            <a:r>
              <a:rPr lang="en-US" sz="1500" dirty="0" err="1">
                <a:latin typeface="Merriweather" panose="020B0604020202020204" charset="0"/>
              </a:rPr>
              <a:t>keseluruhan</a:t>
            </a:r>
            <a:r>
              <a:rPr lang="en-US" sz="1500" dirty="0">
                <a:latin typeface="Merriweather" panose="020B0604020202020204" charset="0"/>
              </a:rPr>
              <a:t> </a:t>
            </a:r>
            <a:r>
              <a:rPr lang="en-US" sz="1500" dirty="0" err="1">
                <a:latin typeface="Merriweather" panose="020B0604020202020204" charset="0"/>
              </a:rPr>
              <a:t>sistem</a:t>
            </a:r>
            <a:r>
              <a:rPr lang="en-US" sz="1500" dirty="0">
                <a:latin typeface="Merriweather" panose="020B0604020202020204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dirty="0" err="1">
                <a:latin typeface="Merriweather" panose="020B0604020202020204" charset="0"/>
              </a:rPr>
              <a:t>Kontrol</a:t>
            </a:r>
            <a:r>
              <a:rPr lang="en-US" sz="1500" dirty="0">
                <a:latin typeface="Merriweather" panose="020B0604020202020204" charset="0"/>
              </a:rPr>
              <a:t> yang </a:t>
            </a:r>
            <a:r>
              <a:rPr lang="en-US" sz="1500" dirty="0" err="1">
                <a:latin typeface="Merriweather" panose="020B0604020202020204" charset="0"/>
              </a:rPr>
              <a:t>ketat</a:t>
            </a:r>
            <a:r>
              <a:rPr lang="en-US" sz="1500" dirty="0">
                <a:latin typeface="Merriweather" panose="020B0604020202020204" charset="0"/>
              </a:rPr>
              <a:t> </a:t>
            </a:r>
            <a:r>
              <a:rPr lang="en-US" sz="1500" dirty="0" err="1">
                <a:latin typeface="Merriweather" panose="020B0604020202020204" charset="0"/>
              </a:rPr>
              <a:t>dalam</a:t>
            </a:r>
            <a:r>
              <a:rPr lang="en-US" sz="1500" dirty="0">
                <a:latin typeface="Merriweather" panose="020B0604020202020204" charset="0"/>
              </a:rPr>
              <a:t> </a:t>
            </a:r>
            <a:r>
              <a:rPr lang="en-US" sz="1500" dirty="0" err="1">
                <a:latin typeface="Merriweather" panose="020B0604020202020204" charset="0"/>
              </a:rPr>
              <a:t>siklus</a:t>
            </a:r>
            <a:r>
              <a:rPr lang="en-US" sz="1500" dirty="0">
                <a:latin typeface="Merriweather" panose="020B0604020202020204" charset="0"/>
              </a:rPr>
              <a:t> </a:t>
            </a:r>
            <a:r>
              <a:rPr lang="en-US" sz="1500" dirty="0" err="1">
                <a:latin typeface="Merriweather" panose="020B0604020202020204" charset="0"/>
              </a:rPr>
              <a:t>hidup</a:t>
            </a:r>
            <a:r>
              <a:rPr lang="en-US" sz="1500" dirty="0">
                <a:latin typeface="Merriweather" panose="020B0604020202020204" charset="0"/>
              </a:rPr>
              <a:t> </a:t>
            </a:r>
            <a:r>
              <a:rPr lang="en-US" sz="1500" dirty="0" err="1">
                <a:latin typeface="Merriweather" panose="020B0604020202020204" charset="0"/>
              </a:rPr>
              <a:t>proyek</a:t>
            </a:r>
            <a:r>
              <a:rPr lang="en-US" sz="1500" dirty="0">
                <a:latin typeface="Merriweather" panose="020B0604020202020204" charset="0"/>
              </a:rPr>
              <a:t> </a:t>
            </a:r>
            <a:r>
              <a:rPr lang="en-US" sz="1500" dirty="0" err="1">
                <a:latin typeface="Merriweather" panose="020B0604020202020204" charset="0"/>
              </a:rPr>
              <a:t>dengan</a:t>
            </a:r>
            <a:r>
              <a:rPr lang="en-US" sz="1500" dirty="0">
                <a:latin typeface="Merriweather" panose="020B0604020202020204" charset="0"/>
              </a:rPr>
              <a:t> </a:t>
            </a:r>
            <a:r>
              <a:rPr lang="en-US" sz="1500" dirty="0" err="1">
                <a:latin typeface="Merriweather" panose="020B0604020202020204" charset="0"/>
              </a:rPr>
              <a:t>menggunakan</a:t>
            </a:r>
            <a:r>
              <a:rPr lang="en-US" sz="1500" dirty="0">
                <a:latin typeface="Merriweather" panose="020B0604020202020204" charset="0"/>
              </a:rPr>
              <a:t> </a:t>
            </a:r>
            <a:r>
              <a:rPr lang="en-US" sz="1500" dirty="0" err="1">
                <a:latin typeface="Merriweather" panose="020B0604020202020204" charset="0"/>
              </a:rPr>
              <a:t>bantuan</a:t>
            </a:r>
            <a:r>
              <a:rPr lang="en-US" sz="1500" dirty="0">
                <a:latin typeface="Merriweather" panose="020B0604020202020204" charset="0"/>
              </a:rPr>
              <a:t> </a:t>
            </a:r>
            <a:r>
              <a:rPr lang="en-US" sz="1500" dirty="0" err="1">
                <a:latin typeface="Merriweather" panose="020B0604020202020204" charset="0"/>
              </a:rPr>
              <a:t>dokumentasi</a:t>
            </a:r>
            <a:r>
              <a:rPr lang="en-US" sz="1500" dirty="0">
                <a:latin typeface="Merriweather" panose="020B0604020202020204" charset="0"/>
              </a:rPr>
              <a:t> </a:t>
            </a:r>
            <a:r>
              <a:rPr lang="en-US" sz="1500" dirty="0" err="1">
                <a:latin typeface="Merriweather" panose="020B0604020202020204" charset="0"/>
              </a:rPr>
              <a:t>tertulis</a:t>
            </a:r>
            <a:r>
              <a:rPr lang="en-US" sz="1500" dirty="0">
                <a:latin typeface="Merriweather" panose="020B0604020202020204" charset="0"/>
              </a:rPr>
              <a:t>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Waterfall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skala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dipahami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dirty="0">
                <a:latin typeface="Merriweather" panose="020B0604020202020204" charset="0"/>
              </a:rPr>
              <a:t>Model </a:t>
            </a:r>
            <a:r>
              <a:rPr lang="en-US" sz="1500" dirty="0" err="1">
                <a:latin typeface="Merriweather" panose="020B0604020202020204" charset="0"/>
              </a:rPr>
              <a:t>ini</a:t>
            </a:r>
            <a:r>
              <a:rPr lang="en-US" sz="1500" dirty="0">
                <a:latin typeface="Merriweather" panose="020B0604020202020204" charset="0"/>
              </a:rPr>
              <a:t> </a:t>
            </a:r>
            <a:r>
              <a:rPr lang="en-US" sz="1500" dirty="0" err="1">
                <a:latin typeface="Merriweather" panose="020B0604020202020204" charset="0"/>
              </a:rPr>
              <a:t>hanya</a:t>
            </a:r>
            <a:r>
              <a:rPr lang="en-US" sz="1500" dirty="0">
                <a:latin typeface="Merriweather" panose="020B0604020202020204" charset="0"/>
              </a:rPr>
              <a:t> </a:t>
            </a:r>
            <a:r>
              <a:rPr lang="en-US" sz="1500" dirty="0" err="1">
                <a:latin typeface="Merriweather" panose="020B0604020202020204" charset="0"/>
              </a:rPr>
              <a:t>dapat</a:t>
            </a:r>
            <a:r>
              <a:rPr lang="en-US" sz="1500" dirty="0">
                <a:latin typeface="Merriweather" panose="020B0604020202020204" charset="0"/>
              </a:rPr>
              <a:t> </a:t>
            </a:r>
            <a:r>
              <a:rPr lang="en-US" sz="1500" dirty="0" err="1">
                <a:latin typeface="Merriweather" panose="020B0604020202020204" charset="0"/>
              </a:rPr>
              <a:t>digunakan</a:t>
            </a:r>
            <a:r>
              <a:rPr lang="en-US" sz="1500" dirty="0">
                <a:latin typeface="Merriweather" panose="020B0604020202020204" charset="0"/>
              </a:rPr>
              <a:t> </a:t>
            </a:r>
            <a:r>
              <a:rPr lang="en-US" sz="1500" dirty="0" err="1">
                <a:latin typeface="Merriweather" panose="020B0604020202020204" charset="0"/>
              </a:rPr>
              <a:t>ketika</a:t>
            </a:r>
            <a:r>
              <a:rPr lang="en-US" sz="1500" dirty="0">
                <a:latin typeface="Merriweather" panose="020B0604020202020204" charset="0"/>
              </a:rPr>
              <a:t> </a:t>
            </a:r>
            <a:r>
              <a:rPr lang="en-US" sz="1500" dirty="0" err="1">
                <a:latin typeface="Merriweather" panose="020B0604020202020204" charset="0"/>
              </a:rPr>
              <a:t>tersedia</a:t>
            </a:r>
            <a:r>
              <a:rPr lang="en-US" sz="1500" dirty="0">
                <a:latin typeface="Merriweather" panose="020B0604020202020204" charset="0"/>
              </a:rPr>
              <a:t> requirement (</a:t>
            </a:r>
            <a:r>
              <a:rPr lang="en-US" sz="1500" dirty="0" err="1">
                <a:latin typeface="Merriweather" panose="020B0604020202020204" charset="0"/>
              </a:rPr>
              <a:t>kebutuhan</a:t>
            </a:r>
            <a:r>
              <a:rPr lang="en-US" sz="1500" dirty="0">
                <a:latin typeface="Merriweather" panose="020B0604020202020204" charset="0"/>
              </a:rPr>
              <a:t>) yang </a:t>
            </a:r>
            <a:r>
              <a:rPr lang="en-US" sz="1500" dirty="0" err="1">
                <a:latin typeface="Merriweather" panose="020B0604020202020204" charset="0"/>
              </a:rPr>
              <a:t>sangat</a:t>
            </a:r>
            <a:r>
              <a:rPr lang="en-US" sz="1500" dirty="0">
                <a:latin typeface="Merriweather" panose="020B0604020202020204" charset="0"/>
              </a:rPr>
              <a:t> </a:t>
            </a:r>
            <a:r>
              <a:rPr lang="en-US" sz="1500" dirty="0" err="1">
                <a:latin typeface="Merriweather" panose="020B0604020202020204" charset="0"/>
              </a:rPr>
              <a:t>tepat</a:t>
            </a:r>
            <a:r>
              <a:rPr lang="en-US" sz="1500" dirty="0">
                <a:latin typeface="Merriweather" panose="020B0604020202020204" charset="0"/>
              </a:rPr>
              <a:t>.</a:t>
            </a:r>
            <a:endParaRPr lang="en-US" sz="1500" dirty="0">
              <a:latin typeface="Merriweathe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ideal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requirement-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moderat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ruang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lingkup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modifikasi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cocok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cocok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lama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berkelanjutan</a:t>
            </a:r>
            <a:r>
              <a:rPr lang="en-US" sz="1500" dirty="0"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dirty="0">
                <a:latin typeface="Merriweather" panose="020B0604020202020204" charset="0"/>
              </a:rPr>
              <a:t>Model </a:t>
            </a:r>
            <a:r>
              <a:rPr lang="en-US" sz="1500" dirty="0" err="1">
                <a:latin typeface="Merriweather" panose="020B0604020202020204" charset="0"/>
              </a:rPr>
              <a:t>ini</a:t>
            </a:r>
            <a:r>
              <a:rPr lang="en-US" sz="1500" dirty="0">
                <a:latin typeface="Merriweather" panose="020B0604020202020204" charset="0"/>
              </a:rPr>
              <a:t> </a:t>
            </a:r>
            <a:r>
              <a:rPr lang="en-US" sz="1500" dirty="0" err="1">
                <a:latin typeface="Merriweather" panose="020B0604020202020204" charset="0"/>
              </a:rPr>
              <a:t>tidak</a:t>
            </a:r>
            <a:r>
              <a:rPr lang="en-US" sz="1500" dirty="0">
                <a:latin typeface="Merriweather" panose="020B0604020202020204" charset="0"/>
              </a:rPr>
              <a:t> </a:t>
            </a:r>
            <a:r>
              <a:rPr lang="en-US" sz="1500" dirty="0" err="1">
                <a:latin typeface="Merriweather" panose="020B0604020202020204" charset="0"/>
              </a:rPr>
              <a:t>dapat</a:t>
            </a:r>
            <a:r>
              <a:rPr lang="en-US" sz="1500" dirty="0">
                <a:latin typeface="Merriweather" panose="020B0604020202020204" charset="0"/>
              </a:rPr>
              <a:t> </a:t>
            </a:r>
            <a:r>
              <a:rPr lang="en-US" sz="1500" dirty="0" err="1">
                <a:latin typeface="Merriweather" panose="020B0604020202020204" charset="0"/>
              </a:rPr>
              <a:t>diterapkan</a:t>
            </a:r>
            <a:r>
              <a:rPr lang="en-US" sz="1500" dirty="0">
                <a:latin typeface="Merriweather" panose="020B0604020202020204" charset="0"/>
              </a:rPr>
              <a:t> </a:t>
            </a:r>
            <a:r>
              <a:rPr lang="en-US" sz="1500" dirty="0" err="1">
                <a:latin typeface="Merriweather" panose="020B0604020202020204" charset="0"/>
              </a:rPr>
              <a:t>untuk</a:t>
            </a:r>
            <a:r>
              <a:rPr lang="en-US" sz="1500" dirty="0">
                <a:latin typeface="Merriweather" panose="020B0604020202020204" charset="0"/>
              </a:rPr>
              <a:t> </a:t>
            </a:r>
            <a:r>
              <a:rPr lang="en-US" sz="1500" dirty="0" err="1">
                <a:latin typeface="Merriweather" panose="020B0604020202020204" charset="0"/>
              </a:rPr>
              <a:t>pemeliharaan</a:t>
            </a:r>
            <a:r>
              <a:rPr lang="en-US" sz="1500" dirty="0">
                <a:latin typeface="Merriweather" panose="020B0604020202020204" charset="0"/>
              </a:rPr>
              <a:t> </a:t>
            </a:r>
            <a:r>
              <a:rPr lang="en-US" sz="1500" dirty="0" err="1">
                <a:latin typeface="Merriweather" panose="020B0604020202020204" charset="0"/>
              </a:rPr>
              <a:t>sistem</a:t>
            </a:r>
            <a:r>
              <a:rPr lang="en-US" sz="1500" dirty="0">
                <a:latin typeface="Merriweather" panose="020B0604020202020204" charset="0"/>
              </a:rPr>
              <a:t> (</a:t>
            </a:r>
            <a:r>
              <a:rPr lang="en-US" sz="1500" dirty="0" err="1">
                <a:latin typeface="Merriweather" panose="020B0604020202020204" charset="0"/>
              </a:rPr>
              <a:t>hanya</a:t>
            </a:r>
            <a:r>
              <a:rPr lang="en-US" sz="1500" dirty="0">
                <a:latin typeface="Merriweather" panose="020B0604020202020204" charset="0"/>
              </a:rPr>
              <a:t> </a:t>
            </a:r>
            <a:r>
              <a:rPr lang="en-US" sz="1500" dirty="0" err="1">
                <a:latin typeface="Merriweather" panose="020B0604020202020204" charset="0"/>
              </a:rPr>
              <a:t>untuk</a:t>
            </a:r>
            <a:r>
              <a:rPr lang="en-US" sz="1500" dirty="0">
                <a:latin typeface="Merriweather" panose="020B0604020202020204" charset="0"/>
              </a:rPr>
              <a:t> </a:t>
            </a:r>
            <a:r>
              <a:rPr lang="en-US" sz="1500" dirty="0" err="1">
                <a:latin typeface="Merriweather" panose="020B0604020202020204" charset="0"/>
              </a:rPr>
              <a:t>pengembangan</a:t>
            </a:r>
            <a:r>
              <a:rPr lang="en-US" sz="1500" dirty="0">
                <a:latin typeface="Merriweather" panose="020B0604020202020204" charset="0"/>
              </a:rPr>
              <a:t> </a:t>
            </a:r>
            <a:r>
              <a:rPr lang="en-US" sz="1500" dirty="0" err="1">
                <a:latin typeface="Merriweather" panose="020B0604020202020204" charset="0"/>
              </a:rPr>
              <a:t>sistem</a:t>
            </a:r>
            <a:r>
              <a:rPr lang="en-US" sz="1500" dirty="0">
                <a:latin typeface="Merriweather" panose="020B0604020202020204" charset="0"/>
              </a:rPr>
              <a:t> </a:t>
            </a:r>
            <a:r>
              <a:rPr lang="en-US" sz="1500" dirty="0" err="1">
                <a:latin typeface="Merriweather" panose="020B0604020202020204" charset="0"/>
              </a:rPr>
              <a:t>baru</a:t>
            </a:r>
            <a:r>
              <a:rPr lang="en-US" sz="1500" dirty="0">
                <a:latin typeface="Merriweather" panose="020B0604020202020204" charset="0"/>
              </a:rPr>
              <a:t>).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83768" y="165068"/>
            <a:ext cx="6850811" cy="56927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latin typeface="Kalam" panose="020B0604020202020204" charset="0"/>
                <a:cs typeface="Kalam" panose="020B0604020202020204" charset="0"/>
              </a:rPr>
              <a:t>Penerapan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Kalam" panose="020B0604020202020204" charset="0"/>
                <a:cs typeface="Kalam" panose="020B0604020202020204" charset="0"/>
              </a:rPr>
              <a:t> Waterfall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latin typeface="Kalam" panose="020B0604020202020204" charset="0"/>
                <a:cs typeface="Kalam" panose="020B0604020202020204" charset="0"/>
              </a:rPr>
              <a:t>pada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Kalam" panose="020B0604020202020204" charset="0"/>
                <a:cs typeface="Kalam" panose="020B0604020202020204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latin typeface="Kalam" panose="020B0604020202020204" charset="0"/>
                <a:cs typeface="Kalam" panose="020B0604020202020204" charset="0"/>
              </a:rPr>
              <a:t>Studi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Kalam" panose="020B0604020202020204" charset="0"/>
                <a:cs typeface="Kalam" panose="020B0604020202020204" charset="0"/>
              </a:rPr>
              <a:t>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latin typeface="Kalam" panose="020B0604020202020204" charset="0"/>
                <a:cs typeface="Kalam" panose="020B0604020202020204" charset="0"/>
              </a:rPr>
              <a:t>Kasus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Kalam" panose="020B0604020202020204" charset="0"/>
              <a:cs typeface="Kala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989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375</TotalTime>
  <Words>2276</Words>
  <Application>Microsoft Office PowerPoint</Application>
  <PresentationFormat>On-screen Show (16:9)</PresentationFormat>
  <Paragraphs>223</Paragraphs>
  <Slides>45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Rockwell Condensed</vt:lpstr>
      <vt:lpstr>Arial</vt:lpstr>
      <vt:lpstr>Symbol</vt:lpstr>
      <vt:lpstr>Rockwell</vt:lpstr>
      <vt:lpstr>Muli</vt:lpstr>
      <vt:lpstr>Kalam</vt:lpstr>
      <vt:lpstr>Calibri</vt:lpstr>
      <vt:lpstr>Wingdings</vt:lpstr>
      <vt:lpstr>Nixie One</vt:lpstr>
      <vt:lpstr>Merriweather</vt:lpstr>
      <vt:lpstr>Wood Type</vt:lpstr>
      <vt:lpstr>System Development Life Cycle (SDLC) “WATERFALL”</vt:lpstr>
      <vt:lpstr>“Pola yang diambil untuk mengembangkan sistem perangkat lunak”</vt:lpstr>
      <vt:lpstr>WATERFALL</vt:lpstr>
      <vt:lpstr>Tahapan Metode Waterfall</vt:lpstr>
      <vt:lpstr>Tahapan Metode Waterfall</vt:lpstr>
      <vt:lpstr>Tahapan Metode Waterfall</vt:lpstr>
      <vt:lpstr>Tahapan Metode Waterfall</vt:lpstr>
      <vt:lpstr>Tahapan Metode Waterfall</vt:lpstr>
      <vt:lpstr>PowerPoint Presentation</vt:lpstr>
      <vt:lpstr>KELEBIHAN WATERFALL</vt:lpstr>
      <vt:lpstr>PowerPoint Presentation</vt:lpstr>
      <vt:lpstr>PowerPoint Presentation</vt:lpstr>
      <vt:lpstr>PowerPoint Presentation</vt:lpstr>
      <vt:lpstr>SDLC Prototype Model</vt:lpstr>
      <vt:lpstr>Definisi Prototype Model</vt:lpstr>
      <vt:lpstr>PowerPoint Presentation</vt:lpstr>
      <vt:lpstr>Teknik-teknik Prototyping</vt:lpstr>
      <vt:lpstr>PowerPoint Presentation</vt:lpstr>
      <vt:lpstr>Teknik Prototyping</vt:lpstr>
      <vt:lpstr>Tahap-tahap Proses Pengembangan dalam Prototype Model</vt:lpstr>
      <vt:lpstr>PowerPoint Presentation</vt:lpstr>
      <vt:lpstr>Proses Prototype Model</vt:lpstr>
      <vt:lpstr>Proses Prototype Model</vt:lpstr>
      <vt:lpstr>Jenis-jenis Prototyping</vt:lpstr>
      <vt:lpstr>Jenis Prototyping</vt:lpstr>
      <vt:lpstr>Kelebihan &amp; Kekurangan Prototype Model</vt:lpstr>
      <vt:lpstr>PowerPoint Presentation</vt:lpstr>
      <vt:lpstr>PowerPoint Presentation</vt:lpstr>
      <vt:lpstr>Studi Kasus Prototype Model</vt:lpstr>
      <vt:lpstr>PowerPoint Presentation</vt:lpstr>
      <vt:lpstr>Incremental model</vt:lpstr>
      <vt:lpstr>Pengertian</vt:lpstr>
      <vt:lpstr>Karakteristik Model Incremental</vt:lpstr>
      <vt:lpstr>PowerPoint Presentation</vt:lpstr>
      <vt:lpstr>Gambar model</vt:lpstr>
      <vt:lpstr>Proses yang terjadi</vt:lpstr>
      <vt:lpstr>Proses yang terjadi</vt:lpstr>
      <vt:lpstr>Contoh Studi Kasus</vt:lpstr>
      <vt:lpstr>Kelebihan</vt:lpstr>
      <vt:lpstr>Kekurangan</vt:lpstr>
      <vt:lpstr>Kendala</vt:lpstr>
      <vt:lpstr>PowerPoint Presentation</vt:lpstr>
      <vt:lpstr>PowerPoint Presentation</vt:lpstr>
      <vt:lpstr>Referensi prototype model</vt:lpstr>
      <vt:lpstr>Sumber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Prototype Model</dc:title>
  <dc:creator>SONY</dc:creator>
  <cp:lastModifiedBy>Andreyan Baskara</cp:lastModifiedBy>
  <cp:revision>38</cp:revision>
  <cp:lastPrinted>2020-02-19T05:46:46Z</cp:lastPrinted>
  <dcterms:modified xsi:type="dcterms:W3CDTF">2020-02-19T05:54:55Z</dcterms:modified>
</cp:coreProperties>
</file>