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71" r:id="rId2"/>
    <p:sldId id="296" r:id="rId3"/>
    <p:sldId id="298" r:id="rId4"/>
    <p:sldId id="278" r:id="rId5"/>
    <p:sldId id="300" r:id="rId6"/>
    <p:sldId id="301" r:id="rId7"/>
    <p:sldId id="277" r:id="rId8"/>
  </p:sldIdLst>
  <p:sldSz cx="9144000" cy="5143500" type="screen16x9"/>
  <p:notesSz cx="6858000" cy="9144000"/>
  <p:embeddedFontLst>
    <p:embeddedFont>
      <p:font typeface="Shadows Into Light" panose="020B0604020202020204" charset="0"/>
      <p:regular r:id="rId10"/>
    </p:embeddedFont>
    <p:embeddedFont>
      <p:font typeface="Varela Round" panose="00000500000000000000" pitchFamily="2" charset="-79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585C5"/>
    <a:srgbClr val="EE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C69EA5-5FDD-477E-9FE3-2EE3F51E9FB1}">
  <a:tblStyle styleId="{B8C69EA5-5FDD-477E-9FE3-2EE3F51E9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AE8494-852A-4482-8052-CBB3C136AD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89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52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68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96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625;p35">
            <a:extLst>
              <a:ext uri="{FF2B5EF4-FFF2-40B4-BE49-F238E27FC236}">
                <a16:creationId xmlns:a16="http://schemas.microsoft.com/office/drawing/2014/main" id="{7FB9A627-7217-4BC4-86C3-47652E9A0BA6}"/>
              </a:ext>
            </a:extLst>
          </p:cNvPr>
          <p:cNvSpPr/>
          <p:nvPr/>
        </p:nvSpPr>
        <p:spPr>
          <a:xfrm>
            <a:off x="5694062" y="2352823"/>
            <a:ext cx="868333" cy="1673914"/>
          </a:xfrm>
          <a:custGeom>
            <a:avLst/>
            <a:gdLst/>
            <a:ahLst/>
            <a:cxnLst/>
            <a:rect l="l" t="t" r="r" b="b"/>
            <a:pathLst>
              <a:path w="3190" h="5854" extrusionOk="0">
                <a:moveTo>
                  <a:pt x="2313" y="96"/>
                </a:moveTo>
                <a:cubicBezTo>
                  <a:pt x="2286" y="72"/>
                  <a:pt x="2260" y="49"/>
                  <a:pt x="2233" y="27"/>
                </a:cubicBezTo>
                <a:lnTo>
                  <a:pt x="2255" y="0"/>
                </a:lnTo>
                <a:cubicBezTo>
                  <a:pt x="2283" y="22"/>
                  <a:pt x="2310" y="46"/>
                  <a:pt x="2336" y="69"/>
                </a:cubicBezTo>
                <a:lnTo>
                  <a:pt x="2313" y="96"/>
                </a:lnTo>
                <a:moveTo>
                  <a:pt x="2463" y="242"/>
                </a:moveTo>
                <a:cubicBezTo>
                  <a:pt x="2439" y="217"/>
                  <a:pt x="2415" y="192"/>
                  <a:pt x="2389" y="167"/>
                </a:cubicBezTo>
                <a:lnTo>
                  <a:pt x="2414" y="142"/>
                </a:lnTo>
                <a:cubicBezTo>
                  <a:pt x="2439" y="167"/>
                  <a:pt x="2464" y="192"/>
                  <a:pt x="2489" y="218"/>
                </a:cubicBezTo>
                <a:lnTo>
                  <a:pt x="2463" y="242"/>
                </a:lnTo>
                <a:moveTo>
                  <a:pt x="2601" y="401"/>
                </a:moveTo>
                <a:cubicBezTo>
                  <a:pt x="2579" y="373"/>
                  <a:pt x="2557" y="346"/>
                  <a:pt x="2534" y="320"/>
                </a:cubicBezTo>
                <a:lnTo>
                  <a:pt x="2560" y="297"/>
                </a:lnTo>
                <a:cubicBezTo>
                  <a:pt x="2584" y="324"/>
                  <a:pt x="2607" y="351"/>
                  <a:pt x="2629" y="378"/>
                </a:cubicBezTo>
                <a:lnTo>
                  <a:pt x="2601" y="401"/>
                </a:lnTo>
                <a:moveTo>
                  <a:pt x="2726" y="570"/>
                </a:moveTo>
                <a:cubicBezTo>
                  <a:pt x="2706" y="541"/>
                  <a:pt x="2686" y="512"/>
                  <a:pt x="2665" y="484"/>
                </a:cubicBezTo>
                <a:lnTo>
                  <a:pt x="2694" y="463"/>
                </a:lnTo>
                <a:cubicBezTo>
                  <a:pt x="2715" y="492"/>
                  <a:pt x="2735" y="521"/>
                  <a:pt x="2755" y="550"/>
                </a:cubicBezTo>
                <a:lnTo>
                  <a:pt x="2726" y="570"/>
                </a:lnTo>
                <a:moveTo>
                  <a:pt x="2837" y="748"/>
                </a:moveTo>
                <a:cubicBezTo>
                  <a:pt x="2819" y="718"/>
                  <a:pt x="2802" y="688"/>
                  <a:pt x="2783" y="658"/>
                </a:cubicBezTo>
                <a:lnTo>
                  <a:pt x="2813" y="639"/>
                </a:lnTo>
                <a:cubicBezTo>
                  <a:pt x="2832" y="670"/>
                  <a:pt x="2850" y="700"/>
                  <a:pt x="2867" y="731"/>
                </a:cubicBezTo>
                <a:lnTo>
                  <a:pt x="2837" y="748"/>
                </a:lnTo>
                <a:moveTo>
                  <a:pt x="2933" y="935"/>
                </a:moveTo>
                <a:cubicBezTo>
                  <a:pt x="2918" y="904"/>
                  <a:pt x="2903" y="872"/>
                  <a:pt x="2887" y="841"/>
                </a:cubicBezTo>
                <a:lnTo>
                  <a:pt x="2918" y="825"/>
                </a:lnTo>
                <a:cubicBezTo>
                  <a:pt x="2934" y="856"/>
                  <a:pt x="2950" y="888"/>
                  <a:pt x="2965" y="921"/>
                </a:cubicBezTo>
                <a:lnTo>
                  <a:pt x="2933" y="935"/>
                </a:lnTo>
                <a:moveTo>
                  <a:pt x="3013" y="1130"/>
                </a:moveTo>
                <a:cubicBezTo>
                  <a:pt x="3001" y="1097"/>
                  <a:pt x="2988" y="1064"/>
                  <a:pt x="2975" y="1032"/>
                </a:cubicBezTo>
                <a:lnTo>
                  <a:pt x="3008" y="1018"/>
                </a:lnTo>
                <a:cubicBezTo>
                  <a:pt x="3021" y="1051"/>
                  <a:pt x="3034" y="1084"/>
                  <a:pt x="3046" y="1117"/>
                </a:cubicBezTo>
                <a:lnTo>
                  <a:pt x="3013" y="1130"/>
                </a:lnTo>
                <a:moveTo>
                  <a:pt x="3078" y="1330"/>
                </a:moveTo>
                <a:cubicBezTo>
                  <a:pt x="3068" y="1296"/>
                  <a:pt x="3058" y="1262"/>
                  <a:pt x="3048" y="1229"/>
                </a:cubicBezTo>
                <a:lnTo>
                  <a:pt x="3081" y="1218"/>
                </a:lnTo>
                <a:cubicBezTo>
                  <a:pt x="3092" y="1252"/>
                  <a:pt x="3102" y="1286"/>
                  <a:pt x="3112" y="1320"/>
                </a:cubicBezTo>
                <a:lnTo>
                  <a:pt x="3078" y="1330"/>
                </a:lnTo>
                <a:moveTo>
                  <a:pt x="3125" y="1534"/>
                </a:moveTo>
                <a:cubicBezTo>
                  <a:pt x="3123" y="1522"/>
                  <a:pt x="3120" y="1509"/>
                  <a:pt x="3118" y="1497"/>
                </a:cubicBezTo>
                <a:cubicBezTo>
                  <a:pt x="3113" y="1475"/>
                  <a:pt x="3109" y="1453"/>
                  <a:pt x="3104" y="1431"/>
                </a:cubicBezTo>
                <a:lnTo>
                  <a:pt x="3138" y="1423"/>
                </a:lnTo>
                <a:cubicBezTo>
                  <a:pt x="3143" y="1446"/>
                  <a:pt x="3148" y="1468"/>
                  <a:pt x="3152" y="1490"/>
                </a:cubicBezTo>
                <a:cubicBezTo>
                  <a:pt x="3155" y="1503"/>
                  <a:pt x="3157" y="1515"/>
                  <a:pt x="3160" y="1528"/>
                </a:cubicBezTo>
                <a:lnTo>
                  <a:pt x="3125" y="1534"/>
                </a:lnTo>
                <a:moveTo>
                  <a:pt x="3152" y="1742"/>
                </a:moveTo>
                <a:cubicBezTo>
                  <a:pt x="3150" y="1709"/>
                  <a:pt x="3146" y="1674"/>
                  <a:pt x="3142" y="1638"/>
                </a:cubicBezTo>
                <a:lnTo>
                  <a:pt x="3177" y="1633"/>
                </a:lnTo>
                <a:cubicBezTo>
                  <a:pt x="3181" y="1670"/>
                  <a:pt x="3185" y="1706"/>
                  <a:pt x="3187" y="1740"/>
                </a:cubicBezTo>
                <a:lnTo>
                  <a:pt x="3152" y="1742"/>
                </a:lnTo>
                <a:moveTo>
                  <a:pt x="3183" y="1954"/>
                </a:moveTo>
                <a:lnTo>
                  <a:pt x="3148" y="1950"/>
                </a:lnTo>
                <a:cubicBezTo>
                  <a:pt x="3152" y="1917"/>
                  <a:pt x="3154" y="1882"/>
                  <a:pt x="3154" y="1846"/>
                </a:cubicBezTo>
                <a:lnTo>
                  <a:pt x="3190" y="1847"/>
                </a:lnTo>
                <a:cubicBezTo>
                  <a:pt x="3189" y="1883"/>
                  <a:pt x="3187" y="1919"/>
                  <a:pt x="3183" y="1954"/>
                </a:cubicBezTo>
                <a:moveTo>
                  <a:pt x="3134" y="2164"/>
                </a:moveTo>
                <a:lnTo>
                  <a:pt x="3101" y="2152"/>
                </a:lnTo>
                <a:cubicBezTo>
                  <a:pt x="3108" y="2131"/>
                  <a:pt x="3115" y="2110"/>
                  <a:pt x="3121" y="2089"/>
                </a:cubicBezTo>
                <a:cubicBezTo>
                  <a:pt x="3124" y="2077"/>
                  <a:pt x="3127" y="2065"/>
                  <a:pt x="3130" y="2052"/>
                </a:cubicBezTo>
                <a:lnTo>
                  <a:pt x="3165" y="2060"/>
                </a:lnTo>
                <a:cubicBezTo>
                  <a:pt x="3162" y="2073"/>
                  <a:pt x="3158" y="2086"/>
                  <a:pt x="3155" y="2099"/>
                </a:cubicBezTo>
                <a:cubicBezTo>
                  <a:pt x="3149" y="2120"/>
                  <a:pt x="3142" y="2142"/>
                  <a:pt x="3134" y="2164"/>
                </a:cubicBezTo>
                <a:moveTo>
                  <a:pt x="3040" y="2357"/>
                </a:moveTo>
                <a:lnTo>
                  <a:pt x="3010" y="2339"/>
                </a:lnTo>
                <a:cubicBezTo>
                  <a:pt x="3029" y="2308"/>
                  <a:pt x="3046" y="2277"/>
                  <a:pt x="3060" y="2247"/>
                </a:cubicBezTo>
                <a:lnTo>
                  <a:pt x="3092" y="2263"/>
                </a:lnTo>
                <a:cubicBezTo>
                  <a:pt x="3077" y="2294"/>
                  <a:pt x="3059" y="2326"/>
                  <a:pt x="3040" y="2357"/>
                </a:cubicBezTo>
                <a:moveTo>
                  <a:pt x="2917" y="2532"/>
                </a:moveTo>
                <a:lnTo>
                  <a:pt x="2890" y="2510"/>
                </a:lnTo>
                <a:cubicBezTo>
                  <a:pt x="2912" y="2482"/>
                  <a:pt x="2933" y="2454"/>
                  <a:pt x="2953" y="2426"/>
                </a:cubicBezTo>
                <a:lnTo>
                  <a:pt x="2982" y="2447"/>
                </a:lnTo>
                <a:cubicBezTo>
                  <a:pt x="2962" y="2475"/>
                  <a:pt x="2940" y="2503"/>
                  <a:pt x="2917" y="2532"/>
                </a:cubicBezTo>
                <a:moveTo>
                  <a:pt x="2776" y="2691"/>
                </a:moveTo>
                <a:lnTo>
                  <a:pt x="2751" y="2666"/>
                </a:lnTo>
                <a:cubicBezTo>
                  <a:pt x="2775" y="2641"/>
                  <a:pt x="2799" y="2615"/>
                  <a:pt x="2822" y="2590"/>
                </a:cubicBezTo>
                <a:lnTo>
                  <a:pt x="2848" y="2612"/>
                </a:lnTo>
                <a:cubicBezTo>
                  <a:pt x="2825" y="2639"/>
                  <a:pt x="2801" y="2665"/>
                  <a:pt x="2776" y="2691"/>
                </a:cubicBezTo>
                <a:moveTo>
                  <a:pt x="2623" y="2838"/>
                </a:moveTo>
                <a:lnTo>
                  <a:pt x="2599" y="2812"/>
                </a:lnTo>
                <a:cubicBezTo>
                  <a:pt x="2625" y="2789"/>
                  <a:pt x="2651" y="2765"/>
                  <a:pt x="2676" y="2741"/>
                </a:cubicBezTo>
                <a:lnTo>
                  <a:pt x="2701" y="2766"/>
                </a:lnTo>
                <a:cubicBezTo>
                  <a:pt x="2675" y="2791"/>
                  <a:pt x="2649" y="2815"/>
                  <a:pt x="2623" y="2838"/>
                </a:cubicBezTo>
                <a:moveTo>
                  <a:pt x="2460" y="2975"/>
                </a:moveTo>
                <a:lnTo>
                  <a:pt x="2438" y="2948"/>
                </a:lnTo>
                <a:cubicBezTo>
                  <a:pt x="2466" y="2926"/>
                  <a:pt x="2493" y="2904"/>
                  <a:pt x="2520" y="2881"/>
                </a:cubicBezTo>
                <a:lnTo>
                  <a:pt x="2542" y="2908"/>
                </a:lnTo>
                <a:cubicBezTo>
                  <a:pt x="2515" y="2931"/>
                  <a:pt x="2488" y="2953"/>
                  <a:pt x="2460" y="2975"/>
                </a:cubicBezTo>
                <a:moveTo>
                  <a:pt x="2290" y="3102"/>
                </a:moveTo>
                <a:lnTo>
                  <a:pt x="2269" y="3074"/>
                </a:lnTo>
                <a:cubicBezTo>
                  <a:pt x="2298" y="3053"/>
                  <a:pt x="2326" y="3033"/>
                  <a:pt x="2354" y="3012"/>
                </a:cubicBezTo>
                <a:lnTo>
                  <a:pt x="2375" y="3040"/>
                </a:lnTo>
                <a:cubicBezTo>
                  <a:pt x="2347" y="3061"/>
                  <a:pt x="2318" y="3082"/>
                  <a:pt x="2290" y="3102"/>
                </a:cubicBezTo>
                <a:moveTo>
                  <a:pt x="2113" y="3221"/>
                </a:moveTo>
                <a:lnTo>
                  <a:pt x="2094" y="3192"/>
                </a:lnTo>
                <a:lnTo>
                  <a:pt x="2130" y="3168"/>
                </a:lnTo>
                <a:cubicBezTo>
                  <a:pt x="2147" y="3157"/>
                  <a:pt x="2165" y="3145"/>
                  <a:pt x="2182" y="3133"/>
                </a:cubicBezTo>
                <a:lnTo>
                  <a:pt x="2202" y="3163"/>
                </a:lnTo>
                <a:cubicBezTo>
                  <a:pt x="2184" y="3175"/>
                  <a:pt x="2167" y="3186"/>
                  <a:pt x="2149" y="3198"/>
                </a:cubicBezTo>
                <a:lnTo>
                  <a:pt x="2113" y="3221"/>
                </a:lnTo>
                <a:moveTo>
                  <a:pt x="1934" y="3334"/>
                </a:moveTo>
                <a:lnTo>
                  <a:pt x="1915" y="3304"/>
                </a:lnTo>
                <a:cubicBezTo>
                  <a:pt x="1945" y="3285"/>
                  <a:pt x="1975" y="3267"/>
                  <a:pt x="2005" y="3248"/>
                </a:cubicBezTo>
                <a:lnTo>
                  <a:pt x="2024" y="3278"/>
                </a:lnTo>
                <a:cubicBezTo>
                  <a:pt x="1994" y="3297"/>
                  <a:pt x="1964" y="3315"/>
                  <a:pt x="1934" y="3334"/>
                </a:cubicBezTo>
                <a:moveTo>
                  <a:pt x="1752" y="3442"/>
                </a:moveTo>
                <a:lnTo>
                  <a:pt x="1734" y="3412"/>
                </a:lnTo>
                <a:cubicBezTo>
                  <a:pt x="1764" y="3394"/>
                  <a:pt x="1794" y="3376"/>
                  <a:pt x="1825" y="3358"/>
                </a:cubicBezTo>
                <a:lnTo>
                  <a:pt x="1843" y="3388"/>
                </a:lnTo>
                <a:cubicBezTo>
                  <a:pt x="1812" y="3406"/>
                  <a:pt x="1782" y="3424"/>
                  <a:pt x="1752" y="3442"/>
                </a:cubicBezTo>
                <a:moveTo>
                  <a:pt x="1570" y="3550"/>
                </a:moveTo>
                <a:lnTo>
                  <a:pt x="1551" y="3520"/>
                </a:lnTo>
                <a:lnTo>
                  <a:pt x="1643" y="3466"/>
                </a:lnTo>
                <a:lnTo>
                  <a:pt x="1661" y="3496"/>
                </a:lnTo>
                <a:lnTo>
                  <a:pt x="1570" y="3550"/>
                </a:lnTo>
                <a:moveTo>
                  <a:pt x="1389" y="3659"/>
                </a:moveTo>
                <a:lnTo>
                  <a:pt x="1370" y="3629"/>
                </a:lnTo>
                <a:cubicBezTo>
                  <a:pt x="1400" y="3611"/>
                  <a:pt x="1430" y="3592"/>
                  <a:pt x="1461" y="3574"/>
                </a:cubicBezTo>
                <a:lnTo>
                  <a:pt x="1479" y="3604"/>
                </a:lnTo>
                <a:cubicBezTo>
                  <a:pt x="1449" y="3623"/>
                  <a:pt x="1418" y="3641"/>
                  <a:pt x="1389" y="3659"/>
                </a:cubicBezTo>
                <a:moveTo>
                  <a:pt x="1210" y="3773"/>
                </a:moveTo>
                <a:lnTo>
                  <a:pt x="1191" y="3743"/>
                </a:lnTo>
                <a:cubicBezTo>
                  <a:pt x="1221" y="3724"/>
                  <a:pt x="1250" y="3705"/>
                  <a:pt x="1280" y="3686"/>
                </a:cubicBezTo>
                <a:lnTo>
                  <a:pt x="1299" y="3715"/>
                </a:lnTo>
                <a:cubicBezTo>
                  <a:pt x="1269" y="3734"/>
                  <a:pt x="1240" y="3753"/>
                  <a:pt x="1210" y="3773"/>
                </a:cubicBezTo>
                <a:moveTo>
                  <a:pt x="1037" y="3893"/>
                </a:moveTo>
                <a:lnTo>
                  <a:pt x="1017" y="3865"/>
                </a:lnTo>
                <a:cubicBezTo>
                  <a:pt x="1045" y="3844"/>
                  <a:pt x="1074" y="3823"/>
                  <a:pt x="1103" y="3803"/>
                </a:cubicBezTo>
                <a:lnTo>
                  <a:pt x="1123" y="3832"/>
                </a:lnTo>
                <a:cubicBezTo>
                  <a:pt x="1094" y="3852"/>
                  <a:pt x="1066" y="3872"/>
                  <a:pt x="1037" y="3893"/>
                </a:cubicBezTo>
                <a:moveTo>
                  <a:pt x="871" y="4022"/>
                </a:moveTo>
                <a:lnTo>
                  <a:pt x="849" y="3995"/>
                </a:lnTo>
                <a:cubicBezTo>
                  <a:pt x="876" y="3972"/>
                  <a:pt x="904" y="3950"/>
                  <a:pt x="932" y="3928"/>
                </a:cubicBezTo>
                <a:lnTo>
                  <a:pt x="953" y="3956"/>
                </a:lnTo>
                <a:cubicBezTo>
                  <a:pt x="926" y="3978"/>
                  <a:pt x="898" y="4000"/>
                  <a:pt x="871" y="4022"/>
                </a:cubicBezTo>
                <a:moveTo>
                  <a:pt x="715" y="4163"/>
                </a:moveTo>
                <a:lnTo>
                  <a:pt x="690" y="4137"/>
                </a:lnTo>
                <a:cubicBezTo>
                  <a:pt x="702" y="4126"/>
                  <a:pt x="714" y="4115"/>
                  <a:pt x="726" y="4103"/>
                </a:cubicBezTo>
                <a:cubicBezTo>
                  <a:pt x="740" y="4090"/>
                  <a:pt x="754" y="4077"/>
                  <a:pt x="768" y="4065"/>
                </a:cubicBezTo>
                <a:lnTo>
                  <a:pt x="792" y="4091"/>
                </a:lnTo>
                <a:cubicBezTo>
                  <a:pt x="777" y="4104"/>
                  <a:pt x="764" y="4116"/>
                  <a:pt x="750" y="4129"/>
                </a:cubicBezTo>
                <a:cubicBezTo>
                  <a:pt x="738" y="4140"/>
                  <a:pt x="726" y="4151"/>
                  <a:pt x="715" y="4163"/>
                </a:cubicBezTo>
                <a:moveTo>
                  <a:pt x="570" y="4315"/>
                </a:moveTo>
                <a:lnTo>
                  <a:pt x="543" y="4292"/>
                </a:lnTo>
                <a:cubicBezTo>
                  <a:pt x="567" y="4265"/>
                  <a:pt x="591" y="4239"/>
                  <a:pt x="615" y="4213"/>
                </a:cubicBezTo>
                <a:lnTo>
                  <a:pt x="641" y="4237"/>
                </a:lnTo>
                <a:cubicBezTo>
                  <a:pt x="617" y="4263"/>
                  <a:pt x="593" y="4289"/>
                  <a:pt x="570" y="4315"/>
                </a:cubicBezTo>
                <a:moveTo>
                  <a:pt x="438" y="4478"/>
                </a:moveTo>
                <a:lnTo>
                  <a:pt x="410" y="4457"/>
                </a:lnTo>
                <a:cubicBezTo>
                  <a:pt x="431" y="4429"/>
                  <a:pt x="452" y="4401"/>
                  <a:pt x="475" y="4373"/>
                </a:cubicBezTo>
                <a:lnTo>
                  <a:pt x="502" y="4395"/>
                </a:lnTo>
                <a:cubicBezTo>
                  <a:pt x="480" y="4423"/>
                  <a:pt x="459" y="4450"/>
                  <a:pt x="438" y="4478"/>
                </a:cubicBezTo>
                <a:moveTo>
                  <a:pt x="319" y="4652"/>
                </a:moveTo>
                <a:lnTo>
                  <a:pt x="289" y="4633"/>
                </a:lnTo>
                <a:cubicBezTo>
                  <a:pt x="308" y="4603"/>
                  <a:pt x="328" y="4573"/>
                  <a:pt x="348" y="4544"/>
                </a:cubicBezTo>
                <a:lnTo>
                  <a:pt x="377" y="4564"/>
                </a:lnTo>
                <a:cubicBezTo>
                  <a:pt x="357" y="4593"/>
                  <a:pt x="338" y="4622"/>
                  <a:pt x="319" y="4652"/>
                </a:cubicBezTo>
                <a:moveTo>
                  <a:pt x="216" y="4835"/>
                </a:moveTo>
                <a:lnTo>
                  <a:pt x="184" y="4819"/>
                </a:lnTo>
                <a:cubicBezTo>
                  <a:pt x="194" y="4798"/>
                  <a:pt x="205" y="4779"/>
                  <a:pt x="216" y="4759"/>
                </a:cubicBezTo>
                <a:cubicBezTo>
                  <a:pt x="222" y="4747"/>
                  <a:pt x="228" y="4736"/>
                  <a:pt x="235" y="4725"/>
                </a:cubicBezTo>
                <a:lnTo>
                  <a:pt x="265" y="4742"/>
                </a:lnTo>
                <a:cubicBezTo>
                  <a:pt x="259" y="4753"/>
                  <a:pt x="253" y="4765"/>
                  <a:pt x="247" y="4776"/>
                </a:cubicBezTo>
                <a:cubicBezTo>
                  <a:pt x="236" y="4795"/>
                  <a:pt x="226" y="4815"/>
                  <a:pt x="216" y="4835"/>
                </a:cubicBezTo>
                <a:moveTo>
                  <a:pt x="131" y="5026"/>
                </a:moveTo>
                <a:lnTo>
                  <a:pt x="98" y="5014"/>
                </a:lnTo>
                <a:cubicBezTo>
                  <a:pt x="110" y="4981"/>
                  <a:pt x="124" y="4948"/>
                  <a:pt x="138" y="4915"/>
                </a:cubicBezTo>
                <a:lnTo>
                  <a:pt x="170" y="4929"/>
                </a:lnTo>
                <a:cubicBezTo>
                  <a:pt x="156" y="4961"/>
                  <a:pt x="143" y="4994"/>
                  <a:pt x="131" y="5026"/>
                </a:cubicBezTo>
                <a:moveTo>
                  <a:pt x="69" y="5226"/>
                </a:moveTo>
                <a:lnTo>
                  <a:pt x="35" y="5218"/>
                </a:lnTo>
                <a:cubicBezTo>
                  <a:pt x="43" y="5185"/>
                  <a:pt x="52" y="5150"/>
                  <a:pt x="63" y="5115"/>
                </a:cubicBezTo>
                <a:lnTo>
                  <a:pt x="97" y="5125"/>
                </a:lnTo>
                <a:cubicBezTo>
                  <a:pt x="86" y="5159"/>
                  <a:pt x="77" y="5193"/>
                  <a:pt x="69" y="5226"/>
                </a:cubicBezTo>
                <a:moveTo>
                  <a:pt x="38" y="5433"/>
                </a:moveTo>
                <a:lnTo>
                  <a:pt x="2" y="5430"/>
                </a:lnTo>
                <a:cubicBezTo>
                  <a:pt x="5" y="5395"/>
                  <a:pt x="9" y="5360"/>
                  <a:pt x="14" y="5323"/>
                </a:cubicBezTo>
                <a:lnTo>
                  <a:pt x="49" y="5329"/>
                </a:lnTo>
                <a:cubicBezTo>
                  <a:pt x="44" y="5364"/>
                  <a:pt x="40" y="5399"/>
                  <a:pt x="38" y="5433"/>
                </a:cubicBezTo>
                <a:moveTo>
                  <a:pt x="9" y="5645"/>
                </a:moveTo>
                <a:cubicBezTo>
                  <a:pt x="4" y="5610"/>
                  <a:pt x="1" y="5574"/>
                  <a:pt x="0" y="5538"/>
                </a:cubicBezTo>
                <a:lnTo>
                  <a:pt x="35" y="5537"/>
                </a:lnTo>
                <a:cubicBezTo>
                  <a:pt x="36" y="5572"/>
                  <a:pt x="39" y="5607"/>
                  <a:pt x="44" y="5640"/>
                </a:cubicBezTo>
                <a:lnTo>
                  <a:pt x="9" y="5645"/>
                </a:lnTo>
                <a:moveTo>
                  <a:pt x="62" y="5854"/>
                </a:moveTo>
                <a:cubicBezTo>
                  <a:pt x="49" y="5820"/>
                  <a:pt x="38" y="5786"/>
                  <a:pt x="29" y="5751"/>
                </a:cubicBezTo>
                <a:lnTo>
                  <a:pt x="63" y="5742"/>
                </a:lnTo>
                <a:cubicBezTo>
                  <a:pt x="72" y="5776"/>
                  <a:pt x="83" y="5809"/>
                  <a:pt x="95" y="5841"/>
                </a:cubicBezTo>
                <a:lnTo>
                  <a:pt x="62" y="585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ctrTitle" idx="4294967295"/>
          </p:nvPr>
        </p:nvSpPr>
        <p:spPr>
          <a:xfrm>
            <a:off x="1114650" y="3505503"/>
            <a:ext cx="69147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100%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subTitle" idx="4294967295"/>
          </p:nvPr>
        </p:nvSpPr>
        <p:spPr>
          <a:xfrm>
            <a:off x="1114650" y="4002113"/>
            <a:ext cx="6914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Total success!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flipH="1">
            <a:off x="5241500" y="3517763"/>
            <a:ext cx="640500" cy="2127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26"/>
          <p:cNvCxnSpPr/>
          <p:nvPr/>
        </p:nvCxnSpPr>
        <p:spPr>
          <a:xfrm rot="10800000">
            <a:off x="5379325" y="4040869"/>
            <a:ext cx="681000" cy="1092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3644625" y="3456975"/>
            <a:ext cx="251400" cy="2190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26"/>
          <p:cNvCxnSpPr/>
          <p:nvPr/>
        </p:nvCxnSpPr>
        <p:spPr>
          <a:xfrm rot="10800000" flipH="1">
            <a:off x="3239300" y="3955594"/>
            <a:ext cx="591900" cy="60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4" name="Google Shape;621;p35">
            <a:extLst>
              <a:ext uri="{FF2B5EF4-FFF2-40B4-BE49-F238E27FC236}">
                <a16:creationId xmlns:a16="http://schemas.microsoft.com/office/drawing/2014/main" id="{48677513-3687-C253-DAF7-A0D7B1C35590}"/>
              </a:ext>
            </a:extLst>
          </p:cNvPr>
          <p:cNvGrpSpPr/>
          <p:nvPr/>
        </p:nvGrpSpPr>
        <p:grpSpPr>
          <a:xfrm>
            <a:off x="3118957" y="678187"/>
            <a:ext cx="3555637" cy="3938461"/>
            <a:chOff x="5802275" y="1121989"/>
            <a:chExt cx="3445719" cy="3816708"/>
          </a:xfrm>
        </p:grpSpPr>
        <p:sp>
          <p:nvSpPr>
            <p:cNvPr id="5" name="Google Shape;622;p35">
              <a:extLst>
                <a:ext uri="{FF2B5EF4-FFF2-40B4-BE49-F238E27FC236}">
                  <a16:creationId xmlns:a16="http://schemas.microsoft.com/office/drawing/2014/main" id="{F90CD3F4-3E09-F3E8-ED66-E6D8B2C8E80F}"/>
                </a:ext>
              </a:extLst>
            </p:cNvPr>
            <p:cNvSpPr/>
            <p:nvPr/>
          </p:nvSpPr>
          <p:spPr>
            <a:xfrm>
              <a:off x="6441268" y="2107438"/>
              <a:ext cx="142974" cy="285157"/>
            </a:xfrm>
            <a:custGeom>
              <a:avLst/>
              <a:gdLst/>
              <a:ahLst/>
              <a:cxnLst/>
              <a:rect l="l" t="t" r="r" b="b"/>
              <a:pathLst>
                <a:path w="542" h="1081" extrusionOk="0">
                  <a:moveTo>
                    <a:pt x="0" y="0"/>
                  </a:moveTo>
                  <a:lnTo>
                    <a:pt x="292" y="1081"/>
                  </a:lnTo>
                  <a:lnTo>
                    <a:pt x="542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623;p35">
              <a:extLst>
                <a:ext uri="{FF2B5EF4-FFF2-40B4-BE49-F238E27FC236}">
                  <a16:creationId xmlns:a16="http://schemas.microsoft.com/office/drawing/2014/main" id="{82A9A89A-EA43-F9E9-7EB5-37228A9739AC}"/>
                </a:ext>
              </a:extLst>
            </p:cNvPr>
            <p:cNvSpPr/>
            <p:nvPr/>
          </p:nvSpPr>
          <p:spPr>
            <a:xfrm>
              <a:off x="6441268" y="2107438"/>
              <a:ext cx="250864" cy="173574"/>
            </a:xfrm>
            <a:custGeom>
              <a:avLst/>
              <a:gdLst/>
              <a:ahLst/>
              <a:cxnLst/>
              <a:rect l="l" t="t" r="r" b="b"/>
              <a:pathLst>
                <a:path w="951" h="658" extrusionOk="0">
                  <a:moveTo>
                    <a:pt x="0" y="0"/>
                  </a:moveTo>
                  <a:lnTo>
                    <a:pt x="951" y="567"/>
                  </a:lnTo>
                  <a:lnTo>
                    <a:pt x="572" y="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624;p35">
              <a:extLst>
                <a:ext uri="{FF2B5EF4-FFF2-40B4-BE49-F238E27FC236}">
                  <a16:creationId xmlns:a16="http://schemas.microsoft.com/office/drawing/2014/main" id="{C4E54AD3-6821-F659-6791-9E4F3DEECFAF}"/>
                </a:ext>
              </a:extLst>
            </p:cNvPr>
            <p:cNvSpPr/>
            <p:nvPr/>
          </p:nvSpPr>
          <p:spPr>
            <a:xfrm>
              <a:off x="6441268" y="2107438"/>
              <a:ext cx="205492" cy="321560"/>
            </a:xfrm>
            <a:custGeom>
              <a:avLst/>
              <a:gdLst/>
              <a:ahLst/>
              <a:cxnLst/>
              <a:rect l="l" t="t" r="r" b="b"/>
              <a:pathLst>
                <a:path w="779" h="1219" extrusionOk="0">
                  <a:moveTo>
                    <a:pt x="779" y="618"/>
                  </a:moveTo>
                  <a:lnTo>
                    <a:pt x="703" y="1219"/>
                  </a:lnTo>
                  <a:lnTo>
                    <a:pt x="0" y="0"/>
                  </a:lnTo>
                  <a:lnTo>
                    <a:pt x="779" y="6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625;p35">
              <a:extLst>
                <a:ext uri="{FF2B5EF4-FFF2-40B4-BE49-F238E27FC236}">
                  <a16:creationId xmlns:a16="http://schemas.microsoft.com/office/drawing/2014/main" id="{9111FEFF-C16F-4D6B-E1C1-411BD6C8AAB0}"/>
                </a:ext>
              </a:extLst>
            </p:cNvPr>
            <p:cNvSpPr/>
            <p:nvPr/>
          </p:nvSpPr>
          <p:spPr>
            <a:xfrm>
              <a:off x="6056400" y="2449046"/>
              <a:ext cx="841490" cy="1544227"/>
            </a:xfrm>
            <a:custGeom>
              <a:avLst/>
              <a:gdLst/>
              <a:ahLst/>
              <a:cxnLst/>
              <a:rect l="l" t="t" r="r" b="b"/>
              <a:pathLst>
                <a:path w="3190" h="5854" extrusionOk="0">
                  <a:moveTo>
                    <a:pt x="2313" y="96"/>
                  </a:moveTo>
                  <a:cubicBezTo>
                    <a:pt x="2286" y="72"/>
                    <a:pt x="2260" y="49"/>
                    <a:pt x="2233" y="27"/>
                  </a:cubicBezTo>
                  <a:lnTo>
                    <a:pt x="2255" y="0"/>
                  </a:lnTo>
                  <a:cubicBezTo>
                    <a:pt x="2283" y="22"/>
                    <a:pt x="2310" y="46"/>
                    <a:pt x="2336" y="69"/>
                  </a:cubicBezTo>
                  <a:lnTo>
                    <a:pt x="2313" y="96"/>
                  </a:lnTo>
                  <a:moveTo>
                    <a:pt x="2463" y="242"/>
                  </a:moveTo>
                  <a:cubicBezTo>
                    <a:pt x="2439" y="217"/>
                    <a:pt x="2415" y="192"/>
                    <a:pt x="2389" y="167"/>
                  </a:cubicBezTo>
                  <a:lnTo>
                    <a:pt x="2414" y="142"/>
                  </a:lnTo>
                  <a:cubicBezTo>
                    <a:pt x="2439" y="167"/>
                    <a:pt x="2464" y="192"/>
                    <a:pt x="2489" y="218"/>
                  </a:cubicBezTo>
                  <a:lnTo>
                    <a:pt x="2463" y="242"/>
                  </a:lnTo>
                  <a:moveTo>
                    <a:pt x="2601" y="401"/>
                  </a:moveTo>
                  <a:cubicBezTo>
                    <a:pt x="2579" y="373"/>
                    <a:pt x="2557" y="346"/>
                    <a:pt x="2534" y="320"/>
                  </a:cubicBezTo>
                  <a:lnTo>
                    <a:pt x="2560" y="297"/>
                  </a:lnTo>
                  <a:cubicBezTo>
                    <a:pt x="2584" y="324"/>
                    <a:pt x="2607" y="351"/>
                    <a:pt x="2629" y="378"/>
                  </a:cubicBezTo>
                  <a:lnTo>
                    <a:pt x="2601" y="401"/>
                  </a:lnTo>
                  <a:moveTo>
                    <a:pt x="2726" y="570"/>
                  </a:moveTo>
                  <a:cubicBezTo>
                    <a:pt x="2706" y="541"/>
                    <a:pt x="2686" y="512"/>
                    <a:pt x="2665" y="484"/>
                  </a:cubicBezTo>
                  <a:lnTo>
                    <a:pt x="2694" y="463"/>
                  </a:lnTo>
                  <a:cubicBezTo>
                    <a:pt x="2715" y="492"/>
                    <a:pt x="2735" y="521"/>
                    <a:pt x="2755" y="550"/>
                  </a:cubicBezTo>
                  <a:lnTo>
                    <a:pt x="2726" y="570"/>
                  </a:lnTo>
                  <a:moveTo>
                    <a:pt x="2837" y="748"/>
                  </a:moveTo>
                  <a:cubicBezTo>
                    <a:pt x="2819" y="718"/>
                    <a:pt x="2802" y="688"/>
                    <a:pt x="2783" y="658"/>
                  </a:cubicBezTo>
                  <a:lnTo>
                    <a:pt x="2813" y="639"/>
                  </a:lnTo>
                  <a:cubicBezTo>
                    <a:pt x="2832" y="670"/>
                    <a:pt x="2850" y="700"/>
                    <a:pt x="2867" y="731"/>
                  </a:cubicBezTo>
                  <a:lnTo>
                    <a:pt x="2837" y="748"/>
                  </a:lnTo>
                  <a:moveTo>
                    <a:pt x="2933" y="935"/>
                  </a:moveTo>
                  <a:cubicBezTo>
                    <a:pt x="2918" y="904"/>
                    <a:pt x="2903" y="872"/>
                    <a:pt x="2887" y="841"/>
                  </a:cubicBezTo>
                  <a:lnTo>
                    <a:pt x="2918" y="825"/>
                  </a:lnTo>
                  <a:cubicBezTo>
                    <a:pt x="2934" y="856"/>
                    <a:pt x="2950" y="888"/>
                    <a:pt x="2965" y="921"/>
                  </a:cubicBezTo>
                  <a:lnTo>
                    <a:pt x="2933" y="935"/>
                  </a:lnTo>
                  <a:moveTo>
                    <a:pt x="3013" y="1130"/>
                  </a:moveTo>
                  <a:cubicBezTo>
                    <a:pt x="3001" y="1097"/>
                    <a:pt x="2988" y="1064"/>
                    <a:pt x="2975" y="1032"/>
                  </a:cubicBezTo>
                  <a:lnTo>
                    <a:pt x="3008" y="1018"/>
                  </a:lnTo>
                  <a:cubicBezTo>
                    <a:pt x="3021" y="1051"/>
                    <a:pt x="3034" y="1084"/>
                    <a:pt x="3046" y="1117"/>
                  </a:cubicBezTo>
                  <a:lnTo>
                    <a:pt x="3013" y="1130"/>
                  </a:lnTo>
                  <a:moveTo>
                    <a:pt x="3078" y="1330"/>
                  </a:moveTo>
                  <a:cubicBezTo>
                    <a:pt x="3068" y="1296"/>
                    <a:pt x="3058" y="1262"/>
                    <a:pt x="3048" y="1229"/>
                  </a:cubicBezTo>
                  <a:lnTo>
                    <a:pt x="3081" y="1218"/>
                  </a:lnTo>
                  <a:cubicBezTo>
                    <a:pt x="3092" y="1252"/>
                    <a:pt x="3102" y="1286"/>
                    <a:pt x="3112" y="1320"/>
                  </a:cubicBezTo>
                  <a:lnTo>
                    <a:pt x="3078" y="1330"/>
                  </a:lnTo>
                  <a:moveTo>
                    <a:pt x="3125" y="1534"/>
                  </a:moveTo>
                  <a:cubicBezTo>
                    <a:pt x="3123" y="1522"/>
                    <a:pt x="3120" y="1509"/>
                    <a:pt x="3118" y="1497"/>
                  </a:cubicBezTo>
                  <a:cubicBezTo>
                    <a:pt x="3113" y="1475"/>
                    <a:pt x="3109" y="1453"/>
                    <a:pt x="3104" y="1431"/>
                  </a:cubicBezTo>
                  <a:lnTo>
                    <a:pt x="3138" y="1423"/>
                  </a:lnTo>
                  <a:cubicBezTo>
                    <a:pt x="3143" y="1446"/>
                    <a:pt x="3148" y="1468"/>
                    <a:pt x="3152" y="1490"/>
                  </a:cubicBezTo>
                  <a:cubicBezTo>
                    <a:pt x="3155" y="1503"/>
                    <a:pt x="3157" y="1515"/>
                    <a:pt x="3160" y="1528"/>
                  </a:cubicBezTo>
                  <a:lnTo>
                    <a:pt x="3125" y="1534"/>
                  </a:lnTo>
                  <a:moveTo>
                    <a:pt x="3152" y="1742"/>
                  </a:moveTo>
                  <a:cubicBezTo>
                    <a:pt x="3150" y="1709"/>
                    <a:pt x="3146" y="1674"/>
                    <a:pt x="3142" y="1638"/>
                  </a:cubicBezTo>
                  <a:lnTo>
                    <a:pt x="3177" y="1633"/>
                  </a:lnTo>
                  <a:cubicBezTo>
                    <a:pt x="3181" y="1670"/>
                    <a:pt x="3185" y="1706"/>
                    <a:pt x="3187" y="1740"/>
                  </a:cubicBezTo>
                  <a:lnTo>
                    <a:pt x="3152" y="1742"/>
                  </a:lnTo>
                  <a:moveTo>
                    <a:pt x="3183" y="1954"/>
                  </a:moveTo>
                  <a:lnTo>
                    <a:pt x="3148" y="1950"/>
                  </a:lnTo>
                  <a:cubicBezTo>
                    <a:pt x="3152" y="1917"/>
                    <a:pt x="3154" y="1882"/>
                    <a:pt x="3154" y="1846"/>
                  </a:cubicBezTo>
                  <a:lnTo>
                    <a:pt x="3190" y="1847"/>
                  </a:lnTo>
                  <a:cubicBezTo>
                    <a:pt x="3189" y="1883"/>
                    <a:pt x="3187" y="1919"/>
                    <a:pt x="3183" y="1954"/>
                  </a:cubicBezTo>
                  <a:moveTo>
                    <a:pt x="3134" y="2164"/>
                  </a:moveTo>
                  <a:lnTo>
                    <a:pt x="3101" y="2152"/>
                  </a:lnTo>
                  <a:cubicBezTo>
                    <a:pt x="3108" y="2131"/>
                    <a:pt x="3115" y="2110"/>
                    <a:pt x="3121" y="2089"/>
                  </a:cubicBezTo>
                  <a:cubicBezTo>
                    <a:pt x="3124" y="2077"/>
                    <a:pt x="3127" y="2065"/>
                    <a:pt x="3130" y="2052"/>
                  </a:cubicBezTo>
                  <a:lnTo>
                    <a:pt x="3165" y="2060"/>
                  </a:lnTo>
                  <a:cubicBezTo>
                    <a:pt x="3162" y="2073"/>
                    <a:pt x="3158" y="2086"/>
                    <a:pt x="3155" y="2099"/>
                  </a:cubicBezTo>
                  <a:cubicBezTo>
                    <a:pt x="3149" y="2120"/>
                    <a:pt x="3142" y="2142"/>
                    <a:pt x="3134" y="2164"/>
                  </a:cubicBezTo>
                  <a:moveTo>
                    <a:pt x="3040" y="2357"/>
                  </a:moveTo>
                  <a:lnTo>
                    <a:pt x="3010" y="2339"/>
                  </a:lnTo>
                  <a:cubicBezTo>
                    <a:pt x="3029" y="2308"/>
                    <a:pt x="3046" y="2277"/>
                    <a:pt x="3060" y="2247"/>
                  </a:cubicBezTo>
                  <a:lnTo>
                    <a:pt x="3092" y="2263"/>
                  </a:lnTo>
                  <a:cubicBezTo>
                    <a:pt x="3077" y="2294"/>
                    <a:pt x="3059" y="2326"/>
                    <a:pt x="3040" y="2357"/>
                  </a:cubicBezTo>
                  <a:moveTo>
                    <a:pt x="2917" y="2532"/>
                  </a:moveTo>
                  <a:lnTo>
                    <a:pt x="2890" y="2510"/>
                  </a:lnTo>
                  <a:cubicBezTo>
                    <a:pt x="2912" y="2482"/>
                    <a:pt x="2933" y="2454"/>
                    <a:pt x="2953" y="2426"/>
                  </a:cubicBezTo>
                  <a:lnTo>
                    <a:pt x="2982" y="2447"/>
                  </a:lnTo>
                  <a:cubicBezTo>
                    <a:pt x="2962" y="2475"/>
                    <a:pt x="2940" y="2503"/>
                    <a:pt x="2917" y="2532"/>
                  </a:cubicBezTo>
                  <a:moveTo>
                    <a:pt x="2776" y="2691"/>
                  </a:moveTo>
                  <a:lnTo>
                    <a:pt x="2751" y="2666"/>
                  </a:lnTo>
                  <a:cubicBezTo>
                    <a:pt x="2775" y="2641"/>
                    <a:pt x="2799" y="2615"/>
                    <a:pt x="2822" y="2590"/>
                  </a:cubicBezTo>
                  <a:lnTo>
                    <a:pt x="2848" y="2612"/>
                  </a:lnTo>
                  <a:cubicBezTo>
                    <a:pt x="2825" y="2639"/>
                    <a:pt x="2801" y="2665"/>
                    <a:pt x="2776" y="2691"/>
                  </a:cubicBezTo>
                  <a:moveTo>
                    <a:pt x="2623" y="2838"/>
                  </a:moveTo>
                  <a:lnTo>
                    <a:pt x="2599" y="2812"/>
                  </a:lnTo>
                  <a:cubicBezTo>
                    <a:pt x="2625" y="2789"/>
                    <a:pt x="2651" y="2765"/>
                    <a:pt x="2676" y="2741"/>
                  </a:cubicBezTo>
                  <a:lnTo>
                    <a:pt x="2701" y="2766"/>
                  </a:lnTo>
                  <a:cubicBezTo>
                    <a:pt x="2675" y="2791"/>
                    <a:pt x="2649" y="2815"/>
                    <a:pt x="2623" y="2838"/>
                  </a:cubicBezTo>
                  <a:moveTo>
                    <a:pt x="2460" y="2975"/>
                  </a:moveTo>
                  <a:lnTo>
                    <a:pt x="2438" y="2948"/>
                  </a:lnTo>
                  <a:cubicBezTo>
                    <a:pt x="2466" y="2926"/>
                    <a:pt x="2493" y="2904"/>
                    <a:pt x="2520" y="2881"/>
                  </a:cubicBezTo>
                  <a:lnTo>
                    <a:pt x="2542" y="2908"/>
                  </a:lnTo>
                  <a:cubicBezTo>
                    <a:pt x="2515" y="2931"/>
                    <a:pt x="2488" y="2953"/>
                    <a:pt x="2460" y="2975"/>
                  </a:cubicBezTo>
                  <a:moveTo>
                    <a:pt x="2290" y="3102"/>
                  </a:moveTo>
                  <a:lnTo>
                    <a:pt x="2269" y="3074"/>
                  </a:lnTo>
                  <a:cubicBezTo>
                    <a:pt x="2298" y="3053"/>
                    <a:pt x="2326" y="3033"/>
                    <a:pt x="2354" y="3012"/>
                  </a:cubicBezTo>
                  <a:lnTo>
                    <a:pt x="2375" y="3040"/>
                  </a:lnTo>
                  <a:cubicBezTo>
                    <a:pt x="2347" y="3061"/>
                    <a:pt x="2318" y="3082"/>
                    <a:pt x="2290" y="3102"/>
                  </a:cubicBezTo>
                  <a:moveTo>
                    <a:pt x="2113" y="3221"/>
                  </a:moveTo>
                  <a:lnTo>
                    <a:pt x="2094" y="3192"/>
                  </a:lnTo>
                  <a:lnTo>
                    <a:pt x="2130" y="3168"/>
                  </a:lnTo>
                  <a:cubicBezTo>
                    <a:pt x="2147" y="3157"/>
                    <a:pt x="2165" y="3145"/>
                    <a:pt x="2182" y="3133"/>
                  </a:cubicBezTo>
                  <a:lnTo>
                    <a:pt x="2202" y="3163"/>
                  </a:lnTo>
                  <a:cubicBezTo>
                    <a:pt x="2184" y="3175"/>
                    <a:pt x="2167" y="3186"/>
                    <a:pt x="2149" y="3198"/>
                  </a:cubicBezTo>
                  <a:lnTo>
                    <a:pt x="2113" y="3221"/>
                  </a:lnTo>
                  <a:moveTo>
                    <a:pt x="1934" y="3334"/>
                  </a:moveTo>
                  <a:lnTo>
                    <a:pt x="1915" y="3304"/>
                  </a:lnTo>
                  <a:cubicBezTo>
                    <a:pt x="1945" y="3285"/>
                    <a:pt x="1975" y="3267"/>
                    <a:pt x="2005" y="3248"/>
                  </a:cubicBezTo>
                  <a:lnTo>
                    <a:pt x="2024" y="3278"/>
                  </a:lnTo>
                  <a:cubicBezTo>
                    <a:pt x="1994" y="3297"/>
                    <a:pt x="1964" y="3315"/>
                    <a:pt x="1934" y="3334"/>
                  </a:cubicBezTo>
                  <a:moveTo>
                    <a:pt x="1752" y="3442"/>
                  </a:moveTo>
                  <a:lnTo>
                    <a:pt x="1734" y="3412"/>
                  </a:lnTo>
                  <a:cubicBezTo>
                    <a:pt x="1764" y="3394"/>
                    <a:pt x="1794" y="3376"/>
                    <a:pt x="1825" y="3358"/>
                  </a:cubicBezTo>
                  <a:lnTo>
                    <a:pt x="1843" y="3388"/>
                  </a:lnTo>
                  <a:cubicBezTo>
                    <a:pt x="1812" y="3406"/>
                    <a:pt x="1782" y="3424"/>
                    <a:pt x="1752" y="3442"/>
                  </a:cubicBezTo>
                  <a:moveTo>
                    <a:pt x="1570" y="3550"/>
                  </a:moveTo>
                  <a:lnTo>
                    <a:pt x="1551" y="3520"/>
                  </a:lnTo>
                  <a:lnTo>
                    <a:pt x="1643" y="3466"/>
                  </a:lnTo>
                  <a:lnTo>
                    <a:pt x="1661" y="3496"/>
                  </a:lnTo>
                  <a:lnTo>
                    <a:pt x="1570" y="3550"/>
                  </a:lnTo>
                  <a:moveTo>
                    <a:pt x="1389" y="3659"/>
                  </a:moveTo>
                  <a:lnTo>
                    <a:pt x="1370" y="3629"/>
                  </a:lnTo>
                  <a:cubicBezTo>
                    <a:pt x="1400" y="3611"/>
                    <a:pt x="1430" y="3592"/>
                    <a:pt x="1461" y="3574"/>
                  </a:cubicBezTo>
                  <a:lnTo>
                    <a:pt x="1479" y="3604"/>
                  </a:lnTo>
                  <a:cubicBezTo>
                    <a:pt x="1449" y="3623"/>
                    <a:pt x="1418" y="3641"/>
                    <a:pt x="1389" y="3659"/>
                  </a:cubicBezTo>
                  <a:moveTo>
                    <a:pt x="1210" y="3773"/>
                  </a:moveTo>
                  <a:lnTo>
                    <a:pt x="1191" y="3743"/>
                  </a:lnTo>
                  <a:cubicBezTo>
                    <a:pt x="1221" y="3724"/>
                    <a:pt x="1250" y="3705"/>
                    <a:pt x="1280" y="3686"/>
                  </a:cubicBezTo>
                  <a:lnTo>
                    <a:pt x="1299" y="3715"/>
                  </a:lnTo>
                  <a:cubicBezTo>
                    <a:pt x="1269" y="3734"/>
                    <a:pt x="1240" y="3753"/>
                    <a:pt x="1210" y="3773"/>
                  </a:cubicBezTo>
                  <a:moveTo>
                    <a:pt x="1037" y="3893"/>
                  </a:moveTo>
                  <a:lnTo>
                    <a:pt x="1017" y="3865"/>
                  </a:lnTo>
                  <a:cubicBezTo>
                    <a:pt x="1045" y="3844"/>
                    <a:pt x="1074" y="3823"/>
                    <a:pt x="1103" y="3803"/>
                  </a:cubicBezTo>
                  <a:lnTo>
                    <a:pt x="1123" y="3832"/>
                  </a:lnTo>
                  <a:cubicBezTo>
                    <a:pt x="1094" y="3852"/>
                    <a:pt x="1066" y="3872"/>
                    <a:pt x="1037" y="3893"/>
                  </a:cubicBezTo>
                  <a:moveTo>
                    <a:pt x="871" y="4022"/>
                  </a:moveTo>
                  <a:lnTo>
                    <a:pt x="849" y="3995"/>
                  </a:lnTo>
                  <a:cubicBezTo>
                    <a:pt x="876" y="3972"/>
                    <a:pt x="904" y="3950"/>
                    <a:pt x="932" y="3928"/>
                  </a:cubicBezTo>
                  <a:lnTo>
                    <a:pt x="953" y="3956"/>
                  </a:lnTo>
                  <a:cubicBezTo>
                    <a:pt x="926" y="3978"/>
                    <a:pt x="898" y="4000"/>
                    <a:pt x="871" y="4022"/>
                  </a:cubicBezTo>
                  <a:moveTo>
                    <a:pt x="715" y="4163"/>
                  </a:moveTo>
                  <a:lnTo>
                    <a:pt x="690" y="4137"/>
                  </a:lnTo>
                  <a:cubicBezTo>
                    <a:pt x="702" y="4126"/>
                    <a:pt x="714" y="4115"/>
                    <a:pt x="726" y="4103"/>
                  </a:cubicBezTo>
                  <a:cubicBezTo>
                    <a:pt x="740" y="4090"/>
                    <a:pt x="754" y="4077"/>
                    <a:pt x="768" y="4065"/>
                  </a:cubicBezTo>
                  <a:lnTo>
                    <a:pt x="792" y="4091"/>
                  </a:lnTo>
                  <a:cubicBezTo>
                    <a:pt x="777" y="4104"/>
                    <a:pt x="764" y="4116"/>
                    <a:pt x="750" y="4129"/>
                  </a:cubicBezTo>
                  <a:cubicBezTo>
                    <a:pt x="738" y="4140"/>
                    <a:pt x="726" y="4151"/>
                    <a:pt x="715" y="4163"/>
                  </a:cubicBezTo>
                  <a:moveTo>
                    <a:pt x="570" y="4315"/>
                  </a:moveTo>
                  <a:lnTo>
                    <a:pt x="543" y="4292"/>
                  </a:lnTo>
                  <a:cubicBezTo>
                    <a:pt x="567" y="4265"/>
                    <a:pt x="591" y="4239"/>
                    <a:pt x="615" y="4213"/>
                  </a:cubicBezTo>
                  <a:lnTo>
                    <a:pt x="641" y="4237"/>
                  </a:lnTo>
                  <a:cubicBezTo>
                    <a:pt x="617" y="4263"/>
                    <a:pt x="593" y="4289"/>
                    <a:pt x="570" y="4315"/>
                  </a:cubicBezTo>
                  <a:moveTo>
                    <a:pt x="438" y="4478"/>
                  </a:moveTo>
                  <a:lnTo>
                    <a:pt x="410" y="4457"/>
                  </a:lnTo>
                  <a:cubicBezTo>
                    <a:pt x="431" y="4429"/>
                    <a:pt x="452" y="4401"/>
                    <a:pt x="475" y="4373"/>
                  </a:cubicBezTo>
                  <a:lnTo>
                    <a:pt x="502" y="4395"/>
                  </a:lnTo>
                  <a:cubicBezTo>
                    <a:pt x="480" y="4423"/>
                    <a:pt x="459" y="4450"/>
                    <a:pt x="438" y="4478"/>
                  </a:cubicBezTo>
                  <a:moveTo>
                    <a:pt x="319" y="4652"/>
                  </a:moveTo>
                  <a:lnTo>
                    <a:pt x="289" y="4633"/>
                  </a:lnTo>
                  <a:cubicBezTo>
                    <a:pt x="308" y="4603"/>
                    <a:pt x="328" y="4573"/>
                    <a:pt x="348" y="4544"/>
                  </a:cubicBezTo>
                  <a:lnTo>
                    <a:pt x="377" y="4564"/>
                  </a:lnTo>
                  <a:cubicBezTo>
                    <a:pt x="357" y="4593"/>
                    <a:pt x="338" y="4622"/>
                    <a:pt x="319" y="4652"/>
                  </a:cubicBezTo>
                  <a:moveTo>
                    <a:pt x="216" y="4835"/>
                  </a:moveTo>
                  <a:lnTo>
                    <a:pt x="184" y="4819"/>
                  </a:lnTo>
                  <a:cubicBezTo>
                    <a:pt x="194" y="4798"/>
                    <a:pt x="205" y="4779"/>
                    <a:pt x="216" y="4759"/>
                  </a:cubicBezTo>
                  <a:cubicBezTo>
                    <a:pt x="222" y="4747"/>
                    <a:pt x="228" y="4736"/>
                    <a:pt x="235" y="4725"/>
                  </a:cubicBezTo>
                  <a:lnTo>
                    <a:pt x="265" y="4742"/>
                  </a:lnTo>
                  <a:cubicBezTo>
                    <a:pt x="259" y="4753"/>
                    <a:pt x="253" y="4765"/>
                    <a:pt x="247" y="4776"/>
                  </a:cubicBezTo>
                  <a:cubicBezTo>
                    <a:pt x="236" y="4795"/>
                    <a:pt x="226" y="4815"/>
                    <a:pt x="216" y="4835"/>
                  </a:cubicBezTo>
                  <a:moveTo>
                    <a:pt x="131" y="5026"/>
                  </a:moveTo>
                  <a:lnTo>
                    <a:pt x="98" y="5014"/>
                  </a:lnTo>
                  <a:cubicBezTo>
                    <a:pt x="110" y="4981"/>
                    <a:pt x="124" y="4948"/>
                    <a:pt x="138" y="4915"/>
                  </a:cubicBezTo>
                  <a:lnTo>
                    <a:pt x="170" y="4929"/>
                  </a:lnTo>
                  <a:cubicBezTo>
                    <a:pt x="156" y="4961"/>
                    <a:pt x="143" y="4994"/>
                    <a:pt x="131" y="5026"/>
                  </a:cubicBezTo>
                  <a:moveTo>
                    <a:pt x="69" y="5226"/>
                  </a:moveTo>
                  <a:lnTo>
                    <a:pt x="35" y="5218"/>
                  </a:lnTo>
                  <a:cubicBezTo>
                    <a:pt x="43" y="5185"/>
                    <a:pt x="52" y="5150"/>
                    <a:pt x="63" y="5115"/>
                  </a:cubicBezTo>
                  <a:lnTo>
                    <a:pt x="97" y="5125"/>
                  </a:lnTo>
                  <a:cubicBezTo>
                    <a:pt x="86" y="5159"/>
                    <a:pt x="77" y="5193"/>
                    <a:pt x="69" y="5226"/>
                  </a:cubicBezTo>
                  <a:moveTo>
                    <a:pt x="38" y="5433"/>
                  </a:moveTo>
                  <a:lnTo>
                    <a:pt x="2" y="5430"/>
                  </a:lnTo>
                  <a:cubicBezTo>
                    <a:pt x="5" y="5395"/>
                    <a:pt x="9" y="5360"/>
                    <a:pt x="14" y="5323"/>
                  </a:cubicBezTo>
                  <a:lnTo>
                    <a:pt x="49" y="5329"/>
                  </a:lnTo>
                  <a:cubicBezTo>
                    <a:pt x="44" y="5364"/>
                    <a:pt x="40" y="5399"/>
                    <a:pt x="38" y="5433"/>
                  </a:cubicBezTo>
                  <a:moveTo>
                    <a:pt x="9" y="5645"/>
                  </a:moveTo>
                  <a:cubicBezTo>
                    <a:pt x="4" y="5610"/>
                    <a:pt x="1" y="5574"/>
                    <a:pt x="0" y="5538"/>
                  </a:cubicBezTo>
                  <a:lnTo>
                    <a:pt x="35" y="5537"/>
                  </a:lnTo>
                  <a:cubicBezTo>
                    <a:pt x="36" y="5572"/>
                    <a:pt x="39" y="5607"/>
                    <a:pt x="44" y="5640"/>
                  </a:cubicBezTo>
                  <a:lnTo>
                    <a:pt x="9" y="5645"/>
                  </a:lnTo>
                  <a:moveTo>
                    <a:pt x="62" y="5854"/>
                  </a:moveTo>
                  <a:cubicBezTo>
                    <a:pt x="49" y="5820"/>
                    <a:pt x="38" y="5786"/>
                    <a:pt x="29" y="5751"/>
                  </a:cubicBezTo>
                  <a:lnTo>
                    <a:pt x="63" y="5742"/>
                  </a:lnTo>
                  <a:cubicBezTo>
                    <a:pt x="72" y="5776"/>
                    <a:pt x="83" y="5809"/>
                    <a:pt x="95" y="5841"/>
                  </a:cubicBezTo>
                  <a:lnTo>
                    <a:pt x="62" y="58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626;p35">
              <a:extLst>
                <a:ext uri="{FF2B5EF4-FFF2-40B4-BE49-F238E27FC236}">
                  <a16:creationId xmlns:a16="http://schemas.microsoft.com/office/drawing/2014/main" id="{78AFEFB4-8645-BA39-3B62-BCE246619E1B}"/>
                </a:ext>
              </a:extLst>
            </p:cNvPr>
            <p:cNvSpPr/>
            <p:nvPr/>
          </p:nvSpPr>
          <p:spPr>
            <a:xfrm>
              <a:off x="8018199" y="2855283"/>
              <a:ext cx="251128" cy="394894"/>
            </a:xfrm>
            <a:custGeom>
              <a:avLst/>
              <a:gdLst/>
              <a:ahLst/>
              <a:cxnLst/>
              <a:rect l="l" t="t" r="r" b="b"/>
              <a:pathLst>
                <a:path w="952" h="1497" extrusionOk="0">
                  <a:moveTo>
                    <a:pt x="242" y="1272"/>
                  </a:moveTo>
                  <a:cubicBezTo>
                    <a:pt x="242" y="1272"/>
                    <a:pt x="-87" y="620"/>
                    <a:pt x="23" y="548"/>
                  </a:cubicBezTo>
                  <a:cubicBezTo>
                    <a:pt x="132" y="477"/>
                    <a:pt x="281" y="799"/>
                    <a:pt x="281" y="799"/>
                  </a:cubicBezTo>
                  <a:cubicBezTo>
                    <a:pt x="281" y="799"/>
                    <a:pt x="226" y="-20"/>
                    <a:pt x="314" y="1"/>
                  </a:cubicBezTo>
                  <a:cubicBezTo>
                    <a:pt x="402" y="21"/>
                    <a:pt x="429" y="142"/>
                    <a:pt x="429" y="142"/>
                  </a:cubicBezTo>
                  <a:cubicBezTo>
                    <a:pt x="429" y="142"/>
                    <a:pt x="547" y="136"/>
                    <a:pt x="604" y="279"/>
                  </a:cubicBezTo>
                  <a:cubicBezTo>
                    <a:pt x="753" y="268"/>
                    <a:pt x="1034" y="873"/>
                    <a:pt x="929" y="1311"/>
                  </a:cubicBezTo>
                  <a:cubicBezTo>
                    <a:pt x="825" y="1751"/>
                    <a:pt x="242" y="1272"/>
                    <a:pt x="242" y="1272"/>
                  </a:cubicBezTo>
                  <a:close/>
                </a:path>
              </a:pathLst>
            </a:custGeom>
            <a:solidFill>
              <a:srgbClr val="F7BC9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627;p35">
              <a:extLst>
                <a:ext uri="{FF2B5EF4-FFF2-40B4-BE49-F238E27FC236}">
                  <a16:creationId xmlns:a16="http://schemas.microsoft.com/office/drawing/2014/main" id="{BDE76193-5626-1BD3-91D2-0B9EEFB70261}"/>
                </a:ext>
              </a:extLst>
            </p:cNvPr>
            <p:cNvSpPr/>
            <p:nvPr/>
          </p:nvSpPr>
          <p:spPr>
            <a:xfrm>
              <a:off x="8119230" y="2867681"/>
              <a:ext cx="25851" cy="143238"/>
            </a:xfrm>
            <a:custGeom>
              <a:avLst/>
              <a:gdLst/>
              <a:ahLst/>
              <a:cxnLst/>
              <a:rect l="l" t="t" r="r" b="b"/>
              <a:pathLst>
                <a:path w="98" h="543" extrusionOk="0">
                  <a:moveTo>
                    <a:pt x="0" y="0"/>
                  </a:moveTo>
                  <a:cubicBezTo>
                    <a:pt x="0" y="0"/>
                    <a:pt x="124" y="206"/>
                    <a:pt x="93" y="5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907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628;p35">
              <a:extLst>
                <a:ext uri="{FF2B5EF4-FFF2-40B4-BE49-F238E27FC236}">
                  <a16:creationId xmlns:a16="http://schemas.microsoft.com/office/drawing/2014/main" id="{0FFB5334-9A44-20A6-CED5-E90A1E915A78}"/>
                </a:ext>
              </a:extLst>
            </p:cNvPr>
            <p:cNvSpPr/>
            <p:nvPr/>
          </p:nvSpPr>
          <p:spPr>
            <a:xfrm>
              <a:off x="8177527" y="2928880"/>
              <a:ext cx="12926" cy="82039"/>
            </a:xfrm>
            <a:custGeom>
              <a:avLst/>
              <a:gdLst/>
              <a:ahLst/>
              <a:cxnLst/>
              <a:rect l="l" t="t" r="r" b="b"/>
              <a:pathLst>
                <a:path w="49" h="311" extrusionOk="0">
                  <a:moveTo>
                    <a:pt x="0" y="0"/>
                  </a:moveTo>
                  <a:cubicBezTo>
                    <a:pt x="0" y="0"/>
                    <a:pt x="73" y="135"/>
                    <a:pt x="41" y="3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907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629;p35">
              <a:extLst>
                <a:ext uri="{FF2B5EF4-FFF2-40B4-BE49-F238E27FC236}">
                  <a16:creationId xmlns:a16="http://schemas.microsoft.com/office/drawing/2014/main" id="{ED67FE34-D041-3A6E-28F7-98439297D149}"/>
                </a:ext>
              </a:extLst>
            </p:cNvPr>
            <p:cNvSpPr/>
            <p:nvPr/>
          </p:nvSpPr>
          <p:spPr>
            <a:xfrm>
              <a:off x="8000789" y="1258896"/>
              <a:ext cx="221320" cy="114749"/>
            </a:xfrm>
            <a:custGeom>
              <a:avLst/>
              <a:gdLst/>
              <a:ahLst/>
              <a:cxnLst/>
              <a:rect l="l" t="t" r="r" b="b"/>
              <a:pathLst>
                <a:path w="839" h="435" extrusionOk="0">
                  <a:moveTo>
                    <a:pt x="836" y="66"/>
                  </a:moveTo>
                  <a:cubicBezTo>
                    <a:pt x="766" y="-173"/>
                    <a:pt x="96" y="308"/>
                    <a:pt x="18" y="360"/>
                  </a:cubicBezTo>
                  <a:cubicBezTo>
                    <a:pt x="10" y="365"/>
                    <a:pt x="7" y="372"/>
                    <a:pt x="6" y="379"/>
                  </a:cubicBezTo>
                  <a:cubicBezTo>
                    <a:pt x="2" y="385"/>
                    <a:pt x="0" y="393"/>
                    <a:pt x="1" y="401"/>
                  </a:cubicBezTo>
                  <a:cubicBezTo>
                    <a:pt x="-4" y="418"/>
                    <a:pt x="9" y="441"/>
                    <a:pt x="32" y="434"/>
                  </a:cubicBezTo>
                  <a:cubicBezTo>
                    <a:pt x="249" y="365"/>
                    <a:pt x="475" y="306"/>
                    <a:pt x="685" y="220"/>
                  </a:cubicBezTo>
                  <a:cubicBezTo>
                    <a:pt x="738" y="199"/>
                    <a:pt x="860" y="147"/>
                    <a:pt x="836" y="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630;p35">
              <a:extLst>
                <a:ext uri="{FF2B5EF4-FFF2-40B4-BE49-F238E27FC236}">
                  <a16:creationId xmlns:a16="http://schemas.microsoft.com/office/drawing/2014/main" id="{5D182E0C-5186-ED50-01BE-20F914D79399}"/>
                </a:ext>
              </a:extLst>
            </p:cNvPr>
            <p:cNvSpPr/>
            <p:nvPr/>
          </p:nvSpPr>
          <p:spPr>
            <a:xfrm>
              <a:off x="8034817" y="1396858"/>
              <a:ext cx="210768" cy="58561"/>
            </a:xfrm>
            <a:custGeom>
              <a:avLst/>
              <a:gdLst/>
              <a:ahLst/>
              <a:cxnLst/>
              <a:rect l="l" t="t" r="r" b="b"/>
              <a:pathLst>
                <a:path w="799" h="222" extrusionOk="0">
                  <a:moveTo>
                    <a:pt x="37" y="142"/>
                  </a:moveTo>
                  <a:cubicBezTo>
                    <a:pt x="29" y="144"/>
                    <a:pt x="24" y="150"/>
                    <a:pt x="21" y="156"/>
                  </a:cubicBezTo>
                  <a:cubicBezTo>
                    <a:pt x="20" y="156"/>
                    <a:pt x="19" y="156"/>
                    <a:pt x="19" y="156"/>
                  </a:cubicBezTo>
                  <a:cubicBezTo>
                    <a:pt x="-6" y="162"/>
                    <a:pt x="-7" y="203"/>
                    <a:pt x="19" y="207"/>
                  </a:cubicBezTo>
                  <a:cubicBezTo>
                    <a:pt x="183" y="239"/>
                    <a:pt x="362" y="215"/>
                    <a:pt x="525" y="183"/>
                  </a:cubicBezTo>
                  <a:cubicBezTo>
                    <a:pt x="578" y="172"/>
                    <a:pt x="795" y="157"/>
                    <a:pt x="799" y="65"/>
                  </a:cubicBezTo>
                  <a:cubicBezTo>
                    <a:pt x="807" y="-108"/>
                    <a:pt x="115" y="119"/>
                    <a:pt x="37" y="1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4900" rIns="90000" bIns="34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631;p35">
              <a:extLst>
                <a:ext uri="{FF2B5EF4-FFF2-40B4-BE49-F238E27FC236}">
                  <a16:creationId xmlns:a16="http://schemas.microsoft.com/office/drawing/2014/main" id="{AB8A031E-17F2-DC85-B279-8BE89B1E312A}"/>
                </a:ext>
              </a:extLst>
            </p:cNvPr>
            <p:cNvSpPr/>
            <p:nvPr/>
          </p:nvSpPr>
          <p:spPr>
            <a:xfrm>
              <a:off x="7961220" y="1127265"/>
              <a:ext cx="110264" cy="199425"/>
            </a:xfrm>
            <a:custGeom>
              <a:avLst/>
              <a:gdLst/>
              <a:ahLst/>
              <a:cxnLst/>
              <a:rect l="l" t="t" r="r" b="b"/>
              <a:pathLst>
                <a:path w="418" h="756" extrusionOk="0">
                  <a:moveTo>
                    <a:pt x="366" y="3"/>
                  </a:moveTo>
                  <a:cubicBezTo>
                    <a:pt x="268" y="-27"/>
                    <a:pt x="190" y="147"/>
                    <a:pt x="164" y="207"/>
                  </a:cubicBezTo>
                  <a:cubicBezTo>
                    <a:pt x="96" y="362"/>
                    <a:pt x="2" y="561"/>
                    <a:pt x="0" y="731"/>
                  </a:cubicBezTo>
                  <a:cubicBezTo>
                    <a:pt x="0" y="752"/>
                    <a:pt x="23" y="762"/>
                    <a:pt x="39" y="753"/>
                  </a:cubicBezTo>
                  <a:cubicBezTo>
                    <a:pt x="51" y="759"/>
                    <a:pt x="65" y="758"/>
                    <a:pt x="73" y="743"/>
                  </a:cubicBezTo>
                  <a:cubicBezTo>
                    <a:pt x="115" y="665"/>
                    <a:pt x="569" y="67"/>
                    <a:pt x="366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632;p35">
              <a:extLst>
                <a:ext uri="{FF2B5EF4-FFF2-40B4-BE49-F238E27FC236}">
                  <a16:creationId xmlns:a16="http://schemas.microsoft.com/office/drawing/2014/main" id="{25B173FF-A49A-3871-3B5F-328B31B21E8F}"/>
                </a:ext>
              </a:extLst>
            </p:cNvPr>
            <p:cNvSpPr/>
            <p:nvPr/>
          </p:nvSpPr>
          <p:spPr>
            <a:xfrm>
              <a:off x="7152707" y="2559909"/>
              <a:ext cx="451345" cy="191248"/>
            </a:xfrm>
            <a:custGeom>
              <a:avLst/>
              <a:gdLst/>
              <a:ahLst/>
              <a:cxnLst/>
              <a:rect l="l" t="t" r="r" b="b"/>
              <a:pathLst>
                <a:path w="1711" h="725" extrusionOk="0">
                  <a:moveTo>
                    <a:pt x="1705" y="323"/>
                  </a:moveTo>
                  <a:cubicBezTo>
                    <a:pt x="1667" y="470"/>
                    <a:pt x="1460" y="669"/>
                    <a:pt x="1032" y="715"/>
                  </a:cubicBezTo>
                  <a:cubicBezTo>
                    <a:pt x="994" y="719"/>
                    <a:pt x="955" y="723"/>
                    <a:pt x="914" y="724"/>
                  </a:cubicBezTo>
                  <a:cubicBezTo>
                    <a:pt x="328" y="747"/>
                    <a:pt x="30" y="373"/>
                    <a:pt x="3" y="212"/>
                  </a:cubicBezTo>
                  <a:cubicBezTo>
                    <a:pt x="1" y="201"/>
                    <a:pt x="0" y="190"/>
                    <a:pt x="0" y="180"/>
                  </a:cubicBezTo>
                  <a:cubicBezTo>
                    <a:pt x="0" y="174"/>
                    <a:pt x="1" y="168"/>
                    <a:pt x="1" y="162"/>
                  </a:cubicBezTo>
                  <a:cubicBezTo>
                    <a:pt x="8" y="93"/>
                    <a:pt x="58" y="50"/>
                    <a:pt x="99" y="26"/>
                  </a:cubicBezTo>
                  <a:cubicBezTo>
                    <a:pt x="131" y="8"/>
                    <a:pt x="157" y="0"/>
                    <a:pt x="157" y="0"/>
                  </a:cubicBezTo>
                  <a:lnTo>
                    <a:pt x="967" y="19"/>
                  </a:lnTo>
                  <a:lnTo>
                    <a:pt x="1484" y="30"/>
                  </a:lnTo>
                  <a:cubicBezTo>
                    <a:pt x="1484" y="30"/>
                    <a:pt x="1549" y="52"/>
                    <a:pt x="1610" y="99"/>
                  </a:cubicBezTo>
                  <a:cubicBezTo>
                    <a:pt x="1656" y="135"/>
                    <a:pt x="1700" y="186"/>
                    <a:pt x="1710" y="253"/>
                  </a:cubicBezTo>
                  <a:lnTo>
                    <a:pt x="1710" y="254"/>
                  </a:lnTo>
                  <a:cubicBezTo>
                    <a:pt x="1712" y="275"/>
                    <a:pt x="1711" y="298"/>
                    <a:pt x="1705" y="3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633;p35">
              <a:extLst>
                <a:ext uri="{FF2B5EF4-FFF2-40B4-BE49-F238E27FC236}">
                  <a16:creationId xmlns:a16="http://schemas.microsoft.com/office/drawing/2014/main" id="{53ABC4AF-B809-E074-55E1-269F0971B89E}"/>
                </a:ext>
              </a:extLst>
            </p:cNvPr>
            <p:cNvSpPr/>
            <p:nvPr/>
          </p:nvSpPr>
          <p:spPr>
            <a:xfrm>
              <a:off x="7152707" y="2559909"/>
              <a:ext cx="451345" cy="156164"/>
            </a:xfrm>
            <a:custGeom>
              <a:avLst/>
              <a:gdLst/>
              <a:ahLst/>
              <a:cxnLst/>
              <a:rect l="l" t="t" r="r" b="b"/>
              <a:pathLst>
                <a:path w="1711" h="592" extrusionOk="0">
                  <a:moveTo>
                    <a:pt x="1705" y="323"/>
                  </a:moveTo>
                  <a:cubicBezTo>
                    <a:pt x="1564" y="456"/>
                    <a:pt x="1311" y="578"/>
                    <a:pt x="930" y="591"/>
                  </a:cubicBezTo>
                  <a:cubicBezTo>
                    <a:pt x="397" y="610"/>
                    <a:pt x="125" y="370"/>
                    <a:pt x="0" y="180"/>
                  </a:cubicBezTo>
                  <a:cubicBezTo>
                    <a:pt x="0" y="44"/>
                    <a:pt x="157" y="0"/>
                    <a:pt x="157" y="0"/>
                  </a:cubicBezTo>
                  <a:lnTo>
                    <a:pt x="1484" y="30"/>
                  </a:lnTo>
                  <a:cubicBezTo>
                    <a:pt x="1484" y="30"/>
                    <a:pt x="1687" y="98"/>
                    <a:pt x="1710" y="254"/>
                  </a:cubicBezTo>
                  <a:cubicBezTo>
                    <a:pt x="1712" y="275"/>
                    <a:pt x="1711" y="298"/>
                    <a:pt x="1705" y="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634;p35">
              <a:extLst>
                <a:ext uri="{FF2B5EF4-FFF2-40B4-BE49-F238E27FC236}">
                  <a16:creationId xmlns:a16="http://schemas.microsoft.com/office/drawing/2014/main" id="{9D2DA3DE-8246-23C4-9A86-FF560418DEBD}"/>
                </a:ext>
              </a:extLst>
            </p:cNvPr>
            <p:cNvSpPr/>
            <p:nvPr/>
          </p:nvSpPr>
          <p:spPr>
            <a:xfrm>
              <a:off x="7122899" y="2488685"/>
              <a:ext cx="511225" cy="211560"/>
            </a:xfrm>
            <a:custGeom>
              <a:avLst/>
              <a:gdLst/>
              <a:ahLst/>
              <a:cxnLst/>
              <a:rect l="l" t="t" r="r" b="b"/>
              <a:pathLst>
                <a:path w="1938" h="802" extrusionOk="0">
                  <a:moveTo>
                    <a:pt x="1823" y="523"/>
                  </a:moveTo>
                  <a:cubicBezTo>
                    <a:pt x="1701" y="647"/>
                    <a:pt x="1480" y="763"/>
                    <a:pt x="1140" y="794"/>
                  </a:cubicBezTo>
                  <a:cubicBezTo>
                    <a:pt x="1106" y="798"/>
                    <a:pt x="1071" y="800"/>
                    <a:pt x="1035" y="801"/>
                  </a:cubicBezTo>
                  <a:cubicBezTo>
                    <a:pt x="571" y="819"/>
                    <a:pt x="266" y="618"/>
                    <a:pt x="114" y="432"/>
                  </a:cubicBezTo>
                  <a:cubicBezTo>
                    <a:pt x="49" y="352"/>
                    <a:pt x="12" y="275"/>
                    <a:pt x="3" y="220"/>
                  </a:cubicBezTo>
                  <a:cubicBezTo>
                    <a:pt x="-4" y="176"/>
                    <a:pt x="2" y="139"/>
                    <a:pt x="16" y="108"/>
                  </a:cubicBezTo>
                  <a:cubicBezTo>
                    <a:pt x="22" y="96"/>
                    <a:pt x="28" y="86"/>
                    <a:pt x="36" y="76"/>
                  </a:cubicBezTo>
                  <a:cubicBezTo>
                    <a:pt x="61" y="42"/>
                    <a:pt x="95" y="19"/>
                    <a:pt x="123" y="3"/>
                  </a:cubicBezTo>
                  <a:cubicBezTo>
                    <a:pt x="139" y="1"/>
                    <a:pt x="150" y="0"/>
                    <a:pt x="150" y="0"/>
                  </a:cubicBezTo>
                  <a:lnTo>
                    <a:pt x="1468" y="29"/>
                  </a:lnTo>
                  <a:lnTo>
                    <a:pt x="1653" y="33"/>
                  </a:lnTo>
                  <a:cubicBezTo>
                    <a:pt x="1653" y="33"/>
                    <a:pt x="1696" y="36"/>
                    <a:pt x="1751" y="47"/>
                  </a:cubicBezTo>
                  <a:cubicBezTo>
                    <a:pt x="1801" y="73"/>
                    <a:pt x="1864" y="117"/>
                    <a:pt x="1903" y="179"/>
                  </a:cubicBezTo>
                  <a:cubicBezTo>
                    <a:pt x="1917" y="203"/>
                    <a:pt x="1929" y="230"/>
                    <a:pt x="1934" y="259"/>
                  </a:cubicBezTo>
                  <a:cubicBezTo>
                    <a:pt x="1935" y="262"/>
                    <a:pt x="1935" y="265"/>
                    <a:pt x="1936" y="268"/>
                  </a:cubicBezTo>
                  <a:cubicBezTo>
                    <a:pt x="1946" y="339"/>
                    <a:pt x="1910" y="433"/>
                    <a:pt x="1823" y="5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635;p35">
              <a:extLst>
                <a:ext uri="{FF2B5EF4-FFF2-40B4-BE49-F238E27FC236}">
                  <a16:creationId xmlns:a16="http://schemas.microsoft.com/office/drawing/2014/main" id="{D40477DC-EE28-7B76-85E1-B9846AF39AA5}"/>
                </a:ext>
              </a:extLst>
            </p:cNvPr>
            <p:cNvSpPr/>
            <p:nvPr/>
          </p:nvSpPr>
          <p:spPr>
            <a:xfrm>
              <a:off x="7127119" y="2488685"/>
              <a:ext cx="505949" cy="171200"/>
            </a:xfrm>
            <a:custGeom>
              <a:avLst/>
              <a:gdLst/>
              <a:ahLst/>
              <a:cxnLst/>
              <a:rect l="l" t="t" r="r" b="b"/>
              <a:pathLst>
                <a:path w="1918" h="649" extrusionOk="0">
                  <a:moveTo>
                    <a:pt x="1918" y="259"/>
                  </a:moveTo>
                  <a:cubicBezTo>
                    <a:pt x="1808" y="448"/>
                    <a:pt x="1472" y="625"/>
                    <a:pt x="1000" y="647"/>
                  </a:cubicBezTo>
                  <a:cubicBezTo>
                    <a:pt x="309" y="679"/>
                    <a:pt x="67" y="303"/>
                    <a:pt x="0" y="108"/>
                  </a:cubicBezTo>
                  <a:cubicBezTo>
                    <a:pt x="24" y="56"/>
                    <a:pt x="71" y="23"/>
                    <a:pt x="107" y="3"/>
                  </a:cubicBezTo>
                  <a:cubicBezTo>
                    <a:pt x="123" y="1"/>
                    <a:pt x="134" y="0"/>
                    <a:pt x="134" y="0"/>
                  </a:cubicBezTo>
                  <a:lnTo>
                    <a:pt x="1637" y="33"/>
                  </a:lnTo>
                  <a:cubicBezTo>
                    <a:pt x="1637" y="33"/>
                    <a:pt x="1680" y="36"/>
                    <a:pt x="1735" y="47"/>
                  </a:cubicBezTo>
                  <a:cubicBezTo>
                    <a:pt x="1803" y="84"/>
                    <a:pt x="1898" y="152"/>
                    <a:pt x="1918" y="2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636;p35">
              <a:extLst>
                <a:ext uri="{FF2B5EF4-FFF2-40B4-BE49-F238E27FC236}">
                  <a16:creationId xmlns:a16="http://schemas.microsoft.com/office/drawing/2014/main" id="{237325A5-C616-5DBA-4939-2C68171AA64E}"/>
                </a:ext>
              </a:extLst>
            </p:cNvPr>
            <p:cNvSpPr/>
            <p:nvPr/>
          </p:nvSpPr>
          <p:spPr>
            <a:xfrm>
              <a:off x="7122899" y="2421155"/>
              <a:ext cx="511225" cy="216572"/>
            </a:xfrm>
            <a:custGeom>
              <a:avLst/>
              <a:gdLst/>
              <a:ahLst/>
              <a:cxnLst/>
              <a:rect l="l" t="t" r="r" b="b"/>
              <a:pathLst>
                <a:path w="1938" h="821" extrusionOk="0">
                  <a:moveTo>
                    <a:pt x="1903" y="435"/>
                  </a:moveTo>
                  <a:cubicBezTo>
                    <a:pt x="1869" y="499"/>
                    <a:pt x="1810" y="566"/>
                    <a:pt x="1723" y="625"/>
                  </a:cubicBezTo>
                  <a:cubicBezTo>
                    <a:pt x="1590" y="717"/>
                    <a:pt x="1394" y="792"/>
                    <a:pt x="1124" y="814"/>
                  </a:cubicBezTo>
                  <a:cubicBezTo>
                    <a:pt x="1095" y="817"/>
                    <a:pt x="1065" y="819"/>
                    <a:pt x="1035" y="820"/>
                  </a:cubicBezTo>
                  <a:cubicBezTo>
                    <a:pt x="655" y="835"/>
                    <a:pt x="382" y="702"/>
                    <a:pt x="212" y="552"/>
                  </a:cubicBezTo>
                  <a:cubicBezTo>
                    <a:pt x="128" y="478"/>
                    <a:pt x="69" y="399"/>
                    <a:pt x="36" y="332"/>
                  </a:cubicBezTo>
                  <a:cubicBezTo>
                    <a:pt x="18" y="297"/>
                    <a:pt x="8" y="266"/>
                    <a:pt x="3" y="239"/>
                  </a:cubicBezTo>
                  <a:cubicBezTo>
                    <a:pt x="-12" y="152"/>
                    <a:pt x="28" y="93"/>
                    <a:pt x="73" y="56"/>
                  </a:cubicBezTo>
                  <a:cubicBezTo>
                    <a:pt x="122" y="15"/>
                    <a:pt x="177" y="0"/>
                    <a:pt x="177" y="0"/>
                  </a:cubicBezTo>
                  <a:lnTo>
                    <a:pt x="1680" y="34"/>
                  </a:lnTo>
                  <a:cubicBezTo>
                    <a:pt x="1680" y="34"/>
                    <a:pt x="1735" y="52"/>
                    <a:pt x="1794" y="91"/>
                  </a:cubicBezTo>
                  <a:cubicBezTo>
                    <a:pt x="1841" y="123"/>
                    <a:pt x="1891" y="167"/>
                    <a:pt x="1918" y="227"/>
                  </a:cubicBezTo>
                  <a:cubicBezTo>
                    <a:pt x="1927" y="245"/>
                    <a:pt x="1933" y="265"/>
                    <a:pt x="1936" y="287"/>
                  </a:cubicBezTo>
                  <a:cubicBezTo>
                    <a:pt x="1942" y="330"/>
                    <a:pt x="1932" y="381"/>
                    <a:pt x="1903" y="4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37;p35">
              <a:extLst>
                <a:ext uri="{FF2B5EF4-FFF2-40B4-BE49-F238E27FC236}">
                  <a16:creationId xmlns:a16="http://schemas.microsoft.com/office/drawing/2014/main" id="{BE43399B-E612-2444-7B05-FEE4D7E28F58}"/>
                </a:ext>
              </a:extLst>
            </p:cNvPr>
            <p:cNvSpPr/>
            <p:nvPr/>
          </p:nvSpPr>
          <p:spPr>
            <a:xfrm>
              <a:off x="7142155" y="2421155"/>
              <a:ext cx="486693" cy="170936"/>
            </a:xfrm>
            <a:custGeom>
              <a:avLst/>
              <a:gdLst/>
              <a:ahLst/>
              <a:cxnLst/>
              <a:rect l="l" t="t" r="r" b="b"/>
              <a:pathLst>
                <a:path w="1845" h="648" extrusionOk="0">
                  <a:moveTo>
                    <a:pt x="1845" y="227"/>
                  </a:moveTo>
                  <a:cubicBezTo>
                    <a:pt x="1748" y="403"/>
                    <a:pt x="1525" y="649"/>
                    <a:pt x="970" y="648"/>
                  </a:cubicBezTo>
                  <a:cubicBezTo>
                    <a:pt x="201" y="645"/>
                    <a:pt x="35" y="220"/>
                    <a:pt x="0" y="56"/>
                  </a:cubicBezTo>
                  <a:cubicBezTo>
                    <a:pt x="49" y="15"/>
                    <a:pt x="104" y="0"/>
                    <a:pt x="104" y="0"/>
                  </a:cubicBezTo>
                  <a:lnTo>
                    <a:pt x="1607" y="34"/>
                  </a:lnTo>
                  <a:cubicBezTo>
                    <a:pt x="1607" y="34"/>
                    <a:pt x="1784" y="93"/>
                    <a:pt x="1845" y="2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638;p35">
              <a:extLst>
                <a:ext uri="{FF2B5EF4-FFF2-40B4-BE49-F238E27FC236}">
                  <a16:creationId xmlns:a16="http://schemas.microsoft.com/office/drawing/2014/main" id="{0AB7AE25-74C4-5D5B-A8B4-2CE627755BC0}"/>
                </a:ext>
              </a:extLst>
            </p:cNvPr>
            <p:cNvSpPr/>
            <p:nvPr/>
          </p:nvSpPr>
          <p:spPr>
            <a:xfrm>
              <a:off x="6754386" y="1121989"/>
              <a:ext cx="1272523" cy="1452164"/>
            </a:xfrm>
            <a:custGeom>
              <a:avLst/>
              <a:gdLst/>
              <a:ahLst/>
              <a:cxnLst/>
              <a:rect l="l" t="t" r="r" b="b"/>
              <a:pathLst>
                <a:path w="4824" h="5505" extrusionOk="0">
                  <a:moveTo>
                    <a:pt x="3875" y="4317"/>
                  </a:moveTo>
                  <a:cubicBezTo>
                    <a:pt x="3560" y="4533"/>
                    <a:pt x="3436" y="4888"/>
                    <a:pt x="3220" y="5154"/>
                  </a:cubicBezTo>
                  <a:cubicBezTo>
                    <a:pt x="3194" y="5185"/>
                    <a:pt x="3168" y="5215"/>
                    <a:pt x="3139" y="5243"/>
                  </a:cubicBezTo>
                  <a:cubicBezTo>
                    <a:pt x="2994" y="5388"/>
                    <a:pt x="2804" y="5492"/>
                    <a:pt x="2508" y="5504"/>
                  </a:cubicBezTo>
                  <a:cubicBezTo>
                    <a:pt x="2479" y="5506"/>
                    <a:pt x="2449" y="5506"/>
                    <a:pt x="2418" y="5505"/>
                  </a:cubicBezTo>
                  <a:cubicBezTo>
                    <a:pt x="2292" y="5503"/>
                    <a:pt x="2164" y="5482"/>
                    <a:pt x="2043" y="5440"/>
                  </a:cubicBezTo>
                  <a:cubicBezTo>
                    <a:pt x="2017" y="5432"/>
                    <a:pt x="1992" y="5422"/>
                    <a:pt x="1967" y="5411"/>
                  </a:cubicBezTo>
                  <a:cubicBezTo>
                    <a:pt x="1924" y="5394"/>
                    <a:pt x="1884" y="5373"/>
                    <a:pt x="1844" y="5350"/>
                  </a:cubicBezTo>
                  <a:cubicBezTo>
                    <a:pt x="1787" y="5317"/>
                    <a:pt x="1733" y="5279"/>
                    <a:pt x="1684" y="5234"/>
                  </a:cubicBezTo>
                  <a:cubicBezTo>
                    <a:pt x="1541" y="5106"/>
                    <a:pt x="1496" y="4922"/>
                    <a:pt x="1403" y="4761"/>
                  </a:cubicBezTo>
                  <a:cubicBezTo>
                    <a:pt x="1388" y="4736"/>
                    <a:pt x="1372" y="4712"/>
                    <a:pt x="1353" y="4690"/>
                  </a:cubicBezTo>
                  <a:cubicBezTo>
                    <a:pt x="1262" y="4578"/>
                    <a:pt x="1131" y="4506"/>
                    <a:pt x="1009" y="4427"/>
                  </a:cubicBezTo>
                  <a:cubicBezTo>
                    <a:pt x="958" y="4394"/>
                    <a:pt x="907" y="4358"/>
                    <a:pt x="859" y="4320"/>
                  </a:cubicBezTo>
                  <a:cubicBezTo>
                    <a:pt x="-246" y="3451"/>
                    <a:pt x="-281" y="1608"/>
                    <a:pt x="731" y="659"/>
                  </a:cubicBezTo>
                  <a:cubicBezTo>
                    <a:pt x="929" y="474"/>
                    <a:pt x="1160" y="326"/>
                    <a:pt x="1410" y="217"/>
                  </a:cubicBezTo>
                  <a:cubicBezTo>
                    <a:pt x="1784" y="54"/>
                    <a:pt x="2199" y="-19"/>
                    <a:pt x="2601" y="4"/>
                  </a:cubicBezTo>
                  <a:cubicBezTo>
                    <a:pt x="2608" y="4"/>
                    <a:pt x="2616" y="5"/>
                    <a:pt x="2623" y="5"/>
                  </a:cubicBezTo>
                  <a:cubicBezTo>
                    <a:pt x="3193" y="45"/>
                    <a:pt x="3760" y="274"/>
                    <a:pt x="4165" y="684"/>
                  </a:cubicBezTo>
                  <a:cubicBezTo>
                    <a:pt x="5138" y="1672"/>
                    <a:pt x="5026" y="3524"/>
                    <a:pt x="3875" y="4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39;p35">
              <a:extLst>
                <a:ext uri="{FF2B5EF4-FFF2-40B4-BE49-F238E27FC236}">
                  <a16:creationId xmlns:a16="http://schemas.microsoft.com/office/drawing/2014/main" id="{48DD018F-E6A0-3C74-8E65-85C7BCE5B25F}"/>
                </a:ext>
              </a:extLst>
            </p:cNvPr>
            <p:cNvSpPr/>
            <p:nvPr/>
          </p:nvSpPr>
          <p:spPr>
            <a:xfrm>
              <a:off x="7097311" y="1121989"/>
              <a:ext cx="929596" cy="1451900"/>
            </a:xfrm>
            <a:custGeom>
              <a:avLst/>
              <a:gdLst/>
              <a:ahLst/>
              <a:cxnLst/>
              <a:rect l="l" t="t" r="r" b="b"/>
              <a:pathLst>
                <a:path w="3524" h="5504" extrusionOk="0">
                  <a:moveTo>
                    <a:pt x="2575" y="4317"/>
                  </a:moveTo>
                  <a:cubicBezTo>
                    <a:pt x="2035" y="4688"/>
                    <a:pt x="2055" y="5470"/>
                    <a:pt x="1208" y="5504"/>
                  </a:cubicBezTo>
                  <a:cubicBezTo>
                    <a:pt x="958" y="5235"/>
                    <a:pt x="810" y="4869"/>
                    <a:pt x="823" y="4502"/>
                  </a:cubicBezTo>
                  <a:cubicBezTo>
                    <a:pt x="847" y="3847"/>
                    <a:pt x="1330" y="3250"/>
                    <a:pt x="1252" y="2600"/>
                  </a:cubicBezTo>
                  <a:cubicBezTo>
                    <a:pt x="1206" y="2217"/>
                    <a:pt x="965" y="1880"/>
                    <a:pt x="672" y="1629"/>
                  </a:cubicBezTo>
                  <a:cubicBezTo>
                    <a:pt x="492" y="1475"/>
                    <a:pt x="288" y="1344"/>
                    <a:pt x="153" y="1149"/>
                  </a:cubicBezTo>
                  <a:cubicBezTo>
                    <a:pt x="-37" y="874"/>
                    <a:pt x="-49" y="506"/>
                    <a:pt x="110" y="217"/>
                  </a:cubicBezTo>
                  <a:cubicBezTo>
                    <a:pt x="490" y="51"/>
                    <a:pt x="913" y="-22"/>
                    <a:pt x="1323" y="5"/>
                  </a:cubicBezTo>
                  <a:cubicBezTo>
                    <a:pt x="1893" y="45"/>
                    <a:pt x="2460" y="274"/>
                    <a:pt x="2865" y="684"/>
                  </a:cubicBezTo>
                  <a:cubicBezTo>
                    <a:pt x="3838" y="1672"/>
                    <a:pt x="3726" y="3524"/>
                    <a:pt x="2575" y="4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640;p35">
              <a:extLst>
                <a:ext uri="{FF2B5EF4-FFF2-40B4-BE49-F238E27FC236}">
                  <a16:creationId xmlns:a16="http://schemas.microsoft.com/office/drawing/2014/main" id="{14A6D4DE-CF19-B440-9C22-890FF4FFC127}"/>
                </a:ext>
              </a:extLst>
            </p:cNvPr>
            <p:cNvSpPr/>
            <p:nvPr/>
          </p:nvSpPr>
          <p:spPr>
            <a:xfrm>
              <a:off x="7025824" y="1843719"/>
              <a:ext cx="744679" cy="713288"/>
            </a:xfrm>
            <a:custGeom>
              <a:avLst/>
              <a:gdLst/>
              <a:ahLst/>
              <a:cxnLst/>
              <a:rect l="l" t="t" r="r" b="b"/>
              <a:pathLst>
                <a:path w="2823" h="2704" extrusionOk="0">
                  <a:moveTo>
                    <a:pt x="2410" y="963"/>
                  </a:moveTo>
                  <a:cubicBezTo>
                    <a:pt x="2418" y="931"/>
                    <a:pt x="2427" y="900"/>
                    <a:pt x="2435" y="870"/>
                  </a:cubicBezTo>
                  <a:cubicBezTo>
                    <a:pt x="2442" y="847"/>
                    <a:pt x="2448" y="822"/>
                    <a:pt x="2455" y="797"/>
                  </a:cubicBezTo>
                  <a:cubicBezTo>
                    <a:pt x="2491" y="667"/>
                    <a:pt x="2531" y="519"/>
                    <a:pt x="2602" y="416"/>
                  </a:cubicBezTo>
                  <a:cubicBezTo>
                    <a:pt x="2624" y="385"/>
                    <a:pt x="2652" y="367"/>
                    <a:pt x="2679" y="367"/>
                  </a:cubicBezTo>
                  <a:cubicBezTo>
                    <a:pt x="2686" y="367"/>
                    <a:pt x="2692" y="368"/>
                    <a:pt x="2698" y="370"/>
                  </a:cubicBezTo>
                  <a:cubicBezTo>
                    <a:pt x="2732" y="380"/>
                    <a:pt x="2753" y="416"/>
                    <a:pt x="2753" y="464"/>
                  </a:cubicBezTo>
                  <a:cubicBezTo>
                    <a:pt x="2753" y="686"/>
                    <a:pt x="2587" y="841"/>
                    <a:pt x="2410" y="963"/>
                  </a:cubicBezTo>
                  <a:moveTo>
                    <a:pt x="1459" y="364"/>
                  </a:moveTo>
                  <a:cubicBezTo>
                    <a:pt x="1458" y="288"/>
                    <a:pt x="1473" y="176"/>
                    <a:pt x="1520" y="111"/>
                  </a:cubicBezTo>
                  <a:cubicBezTo>
                    <a:pt x="1539" y="85"/>
                    <a:pt x="1560" y="70"/>
                    <a:pt x="1582" y="70"/>
                  </a:cubicBezTo>
                  <a:cubicBezTo>
                    <a:pt x="1587" y="70"/>
                    <a:pt x="1592" y="71"/>
                    <a:pt x="1596" y="73"/>
                  </a:cubicBezTo>
                  <a:cubicBezTo>
                    <a:pt x="1625" y="81"/>
                    <a:pt x="1656" y="117"/>
                    <a:pt x="1660" y="177"/>
                  </a:cubicBezTo>
                  <a:cubicBezTo>
                    <a:pt x="1664" y="270"/>
                    <a:pt x="1625" y="378"/>
                    <a:pt x="1590" y="473"/>
                  </a:cubicBezTo>
                  <a:lnTo>
                    <a:pt x="1582" y="494"/>
                  </a:lnTo>
                  <a:cubicBezTo>
                    <a:pt x="1556" y="566"/>
                    <a:pt x="1522" y="634"/>
                    <a:pt x="1483" y="699"/>
                  </a:cubicBezTo>
                  <a:cubicBezTo>
                    <a:pt x="1463" y="586"/>
                    <a:pt x="1461" y="470"/>
                    <a:pt x="1459" y="364"/>
                  </a:cubicBezTo>
                  <a:moveTo>
                    <a:pt x="144" y="510"/>
                  </a:moveTo>
                  <a:cubicBezTo>
                    <a:pt x="108" y="459"/>
                    <a:pt x="72" y="399"/>
                    <a:pt x="70" y="335"/>
                  </a:cubicBezTo>
                  <a:cubicBezTo>
                    <a:pt x="69" y="283"/>
                    <a:pt x="104" y="221"/>
                    <a:pt x="156" y="215"/>
                  </a:cubicBezTo>
                  <a:cubicBezTo>
                    <a:pt x="159" y="215"/>
                    <a:pt x="162" y="214"/>
                    <a:pt x="165" y="214"/>
                  </a:cubicBezTo>
                  <a:cubicBezTo>
                    <a:pt x="197" y="214"/>
                    <a:pt x="233" y="233"/>
                    <a:pt x="274" y="272"/>
                  </a:cubicBezTo>
                  <a:cubicBezTo>
                    <a:pt x="441" y="428"/>
                    <a:pt x="517" y="651"/>
                    <a:pt x="576" y="907"/>
                  </a:cubicBezTo>
                  <a:cubicBezTo>
                    <a:pt x="407" y="807"/>
                    <a:pt x="257" y="670"/>
                    <a:pt x="144" y="510"/>
                  </a:cubicBezTo>
                  <a:moveTo>
                    <a:pt x="2719" y="303"/>
                  </a:moveTo>
                  <a:cubicBezTo>
                    <a:pt x="2656" y="283"/>
                    <a:pt x="2589" y="311"/>
                    <a:pt x="2544" y="376"/>
                  </a:cubicBezTo>
                  <a:cubicBezTo>
                    <a:pt x="2466" y="489"/>
                    <a:pt x="2424" y="643"/>
                    <a:pt x="2387" y="779"/>
                  </a:cubicBezTo>
                  <a:cubicBezTo>
                    <a:pt x="2380" y="803"/>
                    <a:pt x="2374" y="827"/>
                    <a:pt x="2367" y="851"/>
                  </a:cubicBezTo>
                  <a:cubicBezTo>
                    <a:pt x="2352" y="905"/>
                    <a:pt x="2337" y="962"/>
                    <a:pt x="2323" y="1020"/>
                  </a:cubicBezTo>
                  <a:cubicBezTo>
                    <a:pt x="2170" y="1115"/>
                    <a:pt x="1995" y="1199"/>
                    <a:pt x="1827" y="1154"/>
                  </a:cubicBezTo>
                  <a:cubicBezTo>
                    <a:pt x="1693" y="1119"/>
                    <a:pt x="1578" y="1001"/>
                    <a:pt x="1520" y="838"/>
                  </a:cubicBezTo>
                  <a:cubicBezTo>
                    <a:pt x="1514" y="824"/>
                    <a:pt x="1510" y="809"/>
                    <a:pt x="1505" y="794"/>
                  </a:cubicBezTo>
                  <a:cubicBezTo>
                    <a:pt x="1564" y="709"/>
                    <a:pt x="1612" y="616"/>
                    <a:pt x="1648" y="518"/>
                  </a:cubicBezTo>
                  <a:lnTo>
                    <a:pt x="1656" y="498"/>
                  </a:lnTo>
                  <a:cubicBezTo>
                    <a:pt x="1691" y="401"/>
                    <a:pt x="1735" y="281"/>
                    <a:pt x="1730" y="173"/>
                  </a:cubicBezTo>
                  <a:cubicBezTo>
                    <a:pt x="1726" y="91"/>
                    <a:pt x="1680" y="23"/>
                    <a:pt x="1617" y="5"/>
                  </a:cubicBezTo>
                  <a:cubicBezTo>
                    <a:pt x="1561" y="-11"/>
                    <a:pt x="1503" y="13"/>
                    <a:pt x="1462" y="70"/>
                  </a:cubicBezTo>
                  <a:cubicBezTo>
                    <a:pt x="1406" y="149"/>
                    <a:pt x="1387" y="274"/>
                    <a:pt x="1388" y="365"/>
                  </a:cubicBezTo>
                  <a:cubicBezTo>
                    <a:pt x="1390" y="495"/>
                    <a:pt x="1393" y="640"/>
                    <a:pt x="1429" y="781"/>
                  </a:cubicBezTo>
                  <a:cubicBezTo>
                    <a:pt x="1394" y="827"/>
                    <a:pt x="1357" y="871"/>
                    <a:pt x="1316" y="911"/>
                  </a:cubicBezTo>
                  <a:cubicBezTo>
                    <a:pt x="1255" y="971"/>
                    <a:pt x="1201" y="1009"/>
                    <a:pt x="1145" y="1031"/>
                  </a:cubicBezTo>
                  <a:cubicBezTo>
                    <a:pt x="1040" y="1072"/>
                    <a:pt x="907" y="1059"/>
                    <a:pt x="750" y="994"/>
                  </a:cubicBezTo>
                  <a:cubicBezTo>
                    <a:pt x="719" y="981"/>
                    <a:pt x="688" y="967"/>
                    <a:pt x="658" y="952"/>
                  </a:cubicBezTo>
                  <a:cubicBezTo>
                    <a:pt x="594" y="659"/>
                    <a:pt x="517" y="402"/>
                    <a:pt x="322" y="220"/>
                  </a:cubicBezTo>
                  <a:cubicBezTo>
                    <a:pt x="261" y="163"/>
                    <a:pt x="204" y="138"/>
                    <a:pt x="148" y="145"/>
                  </a:cubicBezTo>
                  <a:cubicBezTo>
                    <a:pt x="54" y="155"/>
                    <a:pt x="-2" y="252"/>
                    <a:pt x="0" y="336"/>
                  </a:cubicBezTo>
                  <a:cubicBezTo>
                    <a:pt x="2" y="419"/>
                    <a:pt x="45" y="491"/>
                    <a:pt x="87" y="551"/>
                  </a:cubicBezTo>
                  <a:cubicBezTo>
                    <a:pt x="217" y="736"/>
                    <a:pt x="395" y="892"/>
                    <a:pt x="596" y="999"/>
                  </a:cubicBezTo>
                  <a:cubicBezTo>
                    <a:pt x="599" y="1011"/>
                    <a:pt x="601" y="1023"/>
                    <a:pt x="604" y="1035"/>
                  </a:cubicBezTo>
                  <a:lnTo>
                    <a:pt x="803" y="1983"/>
                  </a:lnTo>
                  <a:cubicBezTo>
                    <a:pt x="851" y="2210"/>
                    <a:pt x="900" y="2442"/>
                    <a:pt x="938" y="2675"/>
                  </a:cubicBezTo>
                  <a:cubicBezTo>
                    <a:pt x="963" y="2686"/>
                    <a:pt x="988" y="2696"/>
                    <a:pt x="1014" y="2704"/>
                  </a:cubicBezTo>
                  <a:cubicBezTo>
                    <a:pt x="975" y="2456"/>
                    <a:pt x="923" y="2209"/>
                    <a:pt x="872" y="1968"/>
                  </a:cubicBezTo>
                  <a:lnTo>
                    <a:pt x="677" y="1039"/>
                  </a:lnTo>
                  <a:cubicBezTo>
                    <a:pt x="692" y="1046"/>
                    <a:pt x="707" y="1053"/>
                    <a:pt x="723" y="1059"/>
                  </a:cubicBezTo>
                  <a:cubicBezTo>
                    <a:pt x="898" y="1132"/>
                    <a:pt x="1048" y="1144"/>
                    <a:pt x="1171" y="1097"/>
                  </a:cubicBezTo>
                  <a:cubicBezTo>
                    <a:pt x="1235" y="1072"/>
                    <a:pt x="1297" y="1029"/>
                    <a:pt x="1366" y="961"/>
                  </a:cubicBezTo>
                  <a:cubicBezTo>
                    <a:pt x="1397" y="930"/>
                    <a:pt x="1426" y="898"/>
                    <a:pt x="1454" y="863"/>
                  </a:cubicBezTo>
                  <a:cubicBezTo>
                    <a:pt x="1520" y="1047"/>
                    <a:pt x="1653" y="1181"/>
                    <a:pt x="1808" y="1223"/>
                  </a:cubicBezTo>
                  <a:cubicBezTo>
                    <a:pt x="1980" y="1268"/>
                    <a:pt x="2149" y="1203"/>
                    <a:pt x="2301" y="1115"/>
                  </a:cubicBezTo>
                  <a:cubicBezTo>
                    <a:pt x="2280" y="1208"/>
                    <a:pt x="2261" y="1305"/>
                    <a:pt x="2243" y="1408"/>
                  </a:cubicBezTo>
                  <a:cubicBezTo>
                    <a:pt x="2190" y="1721"/>
                    <a:pt x="2158" y="2041"/>
                    <a:pt x="2126" y="2351"/>
                  </a:cubicBezTo>
                  <a:cubicBezTo>
                    <a:pt x="2121" y="2403"/>
                    <a:pt x="2116" y="2455"/>
                    <a:pt x="2110" y="2507"/>
                  </a:cubicBezTo>
                  <a:cubicBezTo>
                    <a:pt x="2139" y="2479"/>
                    <a:pt x="2165" y="2449"/>
                    <a:pt x="2191" y="2418"/>
                  </a:cubicBezTo>
                  <a:cubicBezTo>
                    <a:pt x="2193" y="2398"/>
                    <a:pt x="2194" y="2378"/>
                    <a:pt x="2197" y="2358"/>
                  </a:cubicBezTo>
                  <a:cubicBezTo>
                    <a:pt x="2228" y="2049"/>
                    <a:pt x="2260" y="1731"/>
                    <a:pt x="2313" y="1420"/>
                  </a:cubicBezTo>
                  <a:cubicBezTo>
                    <a:pt x="2335" y="1293"/>
                    <a:pt x="2358" y="1175"/>
                    <a:pt x="2385" y="1064"/>
                  </a:cubicBezTo>
                  <a:cubicBezTo>
                    <a:pt x="2388" y="1062"/>
                    <a:pt x="2391" y="1060"/>
                    <a:pt x="2394" y="1058"/>
                  </a:cubicBezTo>
                  <a:cubicBezTo>
                    <a:pt x="2606" y="920"/>
                    <a:pt x="2823" y="742"/>
                    <a:pt x="2823" y="464"/>
                  </a:cubicBezTo>
                  <a:cubicBezTo>
                    <a:pt x="2823" y="386"/>
                    <a:pt x="2782" y="322"/>
                    <a:pt x="2719" y="3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641;p35">
              <a:extLst>
                <a:ext uri="{FF2B5EF4-FFF2-40B4-BE49-F238E27FC236}">
                  <a16:creationId xmlns:a16="http://schemas.microsoft.com/office/drawing/2014/main" id="{BAED2D36-E7FA-AB8B-DC2A-6F39237DB5C4}"/>
                </a:ext>
              </a:extLst>
            </p:cNvPr>
            <p:cNvSpPr/>
            <p:nvPr/>
          </p:nvSpPr>
          <p:spPr>
            <a:xfrm>
              <a:off x="6873091" y="1193212"/>
              <a:ext cx="415469" cy="355325"/>
            </a:xfrm>
            <a:custGeom>
              <a:avLst/>
              <a:gdLst/>
              <a:ahLst/>
              <a:cxnLst/>
              <a:rect l="l" t="t" r="r" b="b"/>
              <a:pathLst>
                <a:path w="1575" h="1347" extrusionOk="0">
                  <a:moveTo>
                    <a:pt x="104" y="1309"/>
                  </a:moveTo>
                  <a:cubicBezTo>
                    <a:pt x="112" y="1278"/>
                    <a:pt x="124" y="1248"/>
                    <a:pt x="135" y="1218"/>
                  </a:cubicBezTo>
                  <a:cubicBezTo>
                    <a:pt x="137" y="1214"/>
                    <a:pt x="144" y="1197"/>
                    <a:pt x="142" y="1202"/>
                  </a:cubicBezTo>
                  <a:cubicBezTo>
                    <a:pt x="141" y="1205"/>
                    <a:pt x="149" y="1186"/>
                    <a:pt x="151" y="1181"/>
                  </a:cubicBezTo>
                  <a:cubicBezTo>
                    <a:pt x="160" y="1162"/>
                    <a:pt x="168" y="1144"/>
                    <a:pt x="177" y="1126"/>
                  </a:cubicBezTo>
                  <a:cubicBezTo>
                    <a:pt x="199" y="1083"/>
                    <a:pt x="222" y="1041"/>
                    <a:pt x="247" y="999"/>
                  </a:cubicBezTo>
                  <a:cubicBezTo>
                    <a:pt x="401" y="750"/>
                    <a:pt x="618" y="543"/>
                    <a:pt x="866" y="390"/>
                  </a:cubicBezTo>
                  <a:cubicBezTo>
                    <a:pt x="1074" y="260"/>
                    <a:pt x="1302" y="168"/>
                    <a:pt x="1538" y="104"/>
                  </a:cubicBezTo>
                  <a:cubicBezTo>
                    <a:pt x="1603" y="86"/>
                    <a:pt x="1576" y="-16"/>
                    <a:pt x="1510" y="2"/>
                  </a:cubicBezTo>
                  <a:cubicBezTo>
                    <a:pt x="1119" y="109"/>
                    <a:pt x="746" y="293"/>
                    <a:pt x="453" y="577"/>
                  </a:cubicBezTo>
                  <a:cubicBezTo>
                    <a:pt x="285" y="740"/>
                    <a:pt x="141" y="936"/>
                    <a:pt x="49" y="1153"/>
                  </a:cubicBezTo>
                  <a:cubicBezTo>
                    <a:pt x="31" y="1194"/>
                    <a:pt x="13" y="1237"/>
                    <a:pt x="2" y="1281"/>
                  </a:cubicBezTo>
                  <a:cubicBezTo>
                    <a:pt x="-14" y="1347"/>
                    <a:pt x="88" y="1375"/>
                    <a:pt x="104" y="13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642;p35">
              <a:extLst>
                <a:ext uri="{FF2B5EF4-FFF2-40B4-BE49-F238E27FC236}">
                  <a16:creationId xmlns:a16="http://schemas.microsoft.com/office/drawing/2014/main" id="{C401EECF-7CA4-DBFC-0389-F5E94DE54EE9}"/>
                </a:ext>
              </a:extLst>
            </p:cNvPr>
            <p:cNvSpPr/>
            <p:nvPr/>
          </p:nvSpPr>
          <p:spPr>
            <a:xfrm>
              <a:off x="7328918" y="1152325"/>
              <a:ext cx="80720" cy="8072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306" y="153"/>
                  </a:moveTo>
                  <a:cubicBezTo>
                    <a:pt x="306" y="237"/>
                    <a:pt x="238" y="306"/>
                    <a:pt x="153" y="306"/>
                  </a:cubicBezTo>
                  <a:cubicBezTo>
                    <a:pt x="69" y="306"/>
                    <a:pt x="0" y="237"/>
                    <a:pt x="0" y="153"/>
                  </a:cubicBezTo>
                  <a:cubicBezTo>
                    <a:pt x="0" y="68"/>
                    <a:pt x="69" y="0"/>
                    <a:pt x="153" y="0"/>
                  </a:cubicBezTo>
                  <a:cubicBezTo>
                    <a:pt x="238" y="0"/>
                    <a:pt x="306" y="68"/>
                    <a:pt x="306" y="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643;p35">
              <a:extLst>
                <a:ext uri="{FF2B5EF4-FFF2-40B4-BE49-F238E27FC236}">
                  <a16:creationId xmlns:a16="http://schemas.microsoft.com/office/drawing/2014/main" id="{5037AAD8-EBAD-00A1-149F-E480AF0FD0E1}"/>
                </a:ext>
              </a:extLst>
            </p:cNvPr>
            <p:cNvSpPr/>
            <p:nvPr/>
          </p:nvSpPr>
          <p:spPr>
            <a:xfrm>
              <a:off x="7227887" y="3828932"/>
              <a:ext cx="255876" cy="67266"/>
            </a:xfrm>
            <a:custGeom>
              <a:avLst/>
              <a:gdLst/>
              <a:ahLst/>
              <a:cxnLst/>
              <a:rect l="l" t="t" r="r" b="b"/>
              <a:pathLst>
                <a:path w="970" h="255" extrusionOk="0">
                  <a:moveTo>
                    <a:pt x="0" y="34"/>
                  </a:moveTo>
                  <a:cubicBezTo>
                    <a:pt x="0" y="34"/>
                    <a:pt x="461" y="-44"/>
                    <a:pt x="970" y="34"/>
                  </a:cubicBezTo>
                  <a:lnTo>
                    <a:pt x="822" y="177"/>
                  </a:lnTo>
                  <a:lnTo>
                    <a:pt x="155" y="255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B72F2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644;p35">
              <a:extLst>
                <a:ext uri="{FF2B5EF4-FFF2-40B4-BE49-F238E27FC236}">
                  <a16:creationId xmlns:a16="http://schemas.microsoft.com/office/drawing/2014/main" id="{30F0A37A-7499-76E5-13E7-B0C2EB4ECDD4}"/>
                </a:ext>
              </a:extLst>
            </p:cNvPr>
            <p:cNvSpPr/>
            <p:nvPr/>
          </p:nvSpPr>
          <p:spPr>
            <a:xfrm>
              <a:off x="6257671" y="2989816"/>
              <a:ext cx="2169145" cy="1529191"/>
            </a:xfrm>
            <a:custGeom>
              <a:avLst/>
              <a:gdLst/>
              <a:ahLst/>
              <a:cxnLst/>
              <a:rect l="l" t="t" r="r" b="b"/>
              <a:pathLst>
                <a:path w="8223" h="5797" extrusionOk="0">
                  <a:moveTo>
                    <a:pt x="64" y="4747"/>
                  </a:moveTo>
                  <a:cubicBezTo>
                    <a:pt x="-76" y="4409"/>
                    <a:pt x="-2" y="3866"/>
                    <a:pt x="457" y="3672"/>
                  </a:cubicBezTo>
                  <a:cubicBezTo>
                    <a:pt x="59" y="3340"/>
                    <a:pt x="339" y="2898"/>
                    <a:pt x="564" y="2779"/>
                  </a:cubicBezTo>
                  <a:cubicBezTo>
                    <a:pt x="769" y="2670"/>
                    <a:pt x="990" y="2600"/>
                    <a:pt x="1220" y="2562"/>
                  </a:cubicBezTo>
                  <a:cubicBezTo>
                    <a:pt x="1123" y="2352"/>
                    <a:pt x="1135" y="2096"/>
                    <a:pt x="1249" y="1895"/>
                  </a:cubicBezTo>
                  <a:cubicBezTo>
                    <a:pt x="1364" y="1695"/>
                    <a:pt x="1580" y="1555"/>
                    <a:pt x="1810" y="1533"/>
                  </a:cubicBezTo>
                  <a:cubicBezTo>
                    <a:pt x="1743" y="1343"/>
                    <a:pt x="1784" y="1120"/>
                    <a:pt x="1914" y="967"/>
                  </a:cubicBezTo>
                  <a:cubicBezTo>
                    <a:pt x="2043" y="813"/>
                    <a:pt x="2256" y="735"/>
                    <a:pt x="2454" y="769"/>
                  </a:cubicBezTo>
                  <a:cubicBezTo>
                    <a:pt x="2525" y="560"/>
                    <a:pt x="3344" y="-298"/>
                    <a:pt x="4801" y="109"/>
                  </a:cubicBezTo>
                  <a:cubicBezTo>
                    <a:pt x="5427" y="285"/>
                    <a:pt x="5931" y="863"/>
                    <a:pt x="6007" y="1508"/>
                  </a:cubicBezTo>
                  <a:cubicBezTo>
                    <a:pt x="6035" y="1444"/>
                    <a:pt x="6689" y="1233"/>
                    <a:pt x="7065" y="1680"/>
                  </a:cubicBezTo>
                  <a:cubicBezTo>
                    <a:pt x="7273" y="1928"/>
                    <a:pt x="7215" y="2376"/>
                    <a:pt x="6921" y="2513"/>
                  </a:cubicBezTo>
                  <a:cubicBezTo>
                    <a:pt x="7175" y="2469"/>
                    <a:pt x="7430" y="2654"/>
                    <a:pt x="7525" y="2894"/>
                  </a:cubicBezTo>
                  <a:cubicBezTo>
                    <a:pt x="7620" y="3133"/>
                    <a:pt x="7579" y="3408"/>
                    <a:pt x="7480" y="3645"/>
                  </a:cubicBezTo>
                  <a:cubicBezTo>
                    <a:pt x="7899" y="3659"/>
                    <a:pt x="8261" y="4071"/>
                    <a:pt x="8220" y="4488"/>
                  </a:cubicBezTo>
                  <a:cubicBezTo>
                    <a:pt x="8176" y="4938"/>
                    <a:pt x="7744" y="5261"/>
                    <a:pt x="7306" y="5370"/>
                  </a:cubicBezTo>
                  <a:cubicBezTo>
                    <a:pt x="6868" y="5479"/>
                    <a:pt x="6407" y="5434"/>
                    <a:pt x="5957" y="5472"/>
                  </a:cubicBezTo>
                  <a:cubicBezTo>
                    <a:pt x="5484" y="5513"/>
                    <a:pt x="5024" y="5646"/>
                    <a:pt x="4555" y="5719"/>
                  </a:cubicBezTo>
                  <a:cubicBezTo>
                    <a:pt x="3818" y="5833"/>
                    <a:pt x="3068" y="5798"/>
                    <a:pt x="2323" y="5762"/>
                  </a:cubicBezTo>
                  <a:cubicBezTo>
                    <a:pt x="1823" y="5738"/>
                    <a:pt x="1421" y="5531"/>
                    <a:pt x="943" y="5455"/>
                  </a:cubicBezTo>
                  <a:cubicBezTo>
                    <a:pt x="534" y="5391"/>
                    <a:pt x="228" y="5141"/>
                    <a:pt x="64" y="4747"/>
                  </a:cubicBezTo>
                  <a:close/>
                </a:path>
              </a:pathLst>
            </a:custGeom>
            <a:solidFill>
              <a:srgbClr val="32437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645;p35">
              <a:extLst>
                <a:ext uri="{FF2B5EF4-FFF2-40B4-BE49-F238E27FC236}">
                  <a16:creationId xmlns:a16="http://schemas.microsoft.com/office/drawing/2014/main" id="{09EDDCD1-0B56-4B23-B25C-563F10592EAE}"/>
                </a:ext>
              </a:extLst>
            </p:cNvPr>
            <p:cNvSpPr/>
            <p:nvPr/>
          </p:nvSpPr>
          <p:spPr>
            <a:xfrm>
              <a:off x="6365824" y="2897489"/>
              <a:ext cx="240576" cy="384078"/>
            </a:xfrm>
            <a:custGeom>
              <a:avLst/>
              <a:gdLst/>
              <a:ahLst/>
              <a:cxnLst/>
              <a:rect l="l" t="t" r="r" b="b"/>
              <a:pathLst>
                <a:path w="912" h="1456" extrusionOk="0">
                  <a:moveTo>
                    <a:pt x="611" y="1075"/>
                  </a:moveTo>
                  <a:cubicBezTo>
                    <a:pt x="609" y="1075"/>
                    <a:pt x="655" y="796"/>
                    <a:pt x="826" y="585"/>
                  </a:cubicBezTo>
                  <a:cubicBezTo>
                    <a:pt x="996" y="375"/>
                    <a:pt x="874" y="355"/>
                    <a:pt x="792" y="400"/>
                  </a:cubicBezTo>
                  <a:cubicBezTo>
                    <a:pt x="711" y="445"/>
                    <a:pt x="611" y="625"/>
                    <a:pt x="611" y="625"/>
                  </a:cubicBezTo>
                  <a:cubicBezTo>
                    <a:pt x="611" y="625"/>
                    <a:pt x="654" y="420"/>
                    <a:pt x="792" y="184"/>
                  </a:cubicBezTo>
                  <a:cubicBezTo>
                    <a:pt x="931" y="-51"/>
                    <a:pt x="721" y="-21"/>
                    <a:pt x="655" y="59"/>
                  </a:cubicBezTo>
                  <a:cubicBezTo>
                    <a:pt x="655" y="59"/>
                    <a:pt x="570" y="-1"/>
                    <a:pt x="485" y="59"/>
                  </a:cubicBezTo>
                  <a:cubicBezTo>
                    <a:pt x="485" y="59"/>
                    <a:pt x="345" y="39"/>
                    <a:pt x="219" y="199"/>
                  </a:cubicBezTo>
                  <a:cubicBezTo>
                    <a:pt x="94" y="360"/>
                    <a:pt x="-126" y="920"/>
                    <a:pt x="94" y="1324"/>
                  </a:cubicBezTo>
                  <a:cubicBezTo>
                    <a:pt x="315" y="1727"/>
                    <a:pt x="611" y="1075"/>
                    <a:pt x="611" y="1075"/>
                  </a:cubicBezTo>
                  <a:close/>
                </a:path>
              </a:pathLst>
            </a:custGeom>
            <a:solidFill>
              <a:srgbClr val="F7BC9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646;p35">
              <a:extLst>
                <a:ext uri="{FF2B5EF4-FFF2-40B4-BE49-F238E27FC236}">
                  <a16:creationId xmlns:a16="http://schemas.microsoft.com/office/drawing/2014/main" id="{AFFFEF85-A416-B937-DB6F-D94F06A7D434}"/>
                </a:ext>
              </a:extLst>
            </p:cNvPr>
            <p:cNvSpPr/>
            <p:nvPr/>
          </p:nvSpPr>
          <p:spPr>
            <a:xfrm>
              <a:off x="6480309" y="2913053"/>
              <a:ext cx="58298" cy="84677"/>
            </a:xfrm>
            <a:custGeom>
              <a:avLst/>
              <a:gdLst/>
              <a:ahLst/>
              <a:cxnLst/>
              <a:rect l="l" t="t" r="r" b="b"/>
              <a:pathLst>
                <a:path w="221" h="321" extrusionOk="0">
                  <a:moveTo>
                    <a:pt x="221" y="0"/>
                  </a:moveTo>
                  <a:cubicBezTo>
                    <a:pt x="221" y="0"/>
                    <a:pt x="69" y="119"/>
                    <a:pt x="0" y="321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rgbClr val="EF907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647;p35">
              <a:extLst>
                <a:ext uri="{FF2B5EF4-FFF2-40B4-BE49-F238E27FC236}">
                  <a16:creationId xmlns:a16="http://schemas.microsoft.com/office/drawing/2014/main" id="{6096350F-BCD2-761B-A549-B65508A0BAC6}"/>
                </a:ext>
              </a:extLst>
            </p:cNvPr>
            <p:cNvSpPr/>
            <p:nvPr/>
          </p:nvSpPr>
          <p:spPr>
            <a:xfrm>
              <a:off x="6443906" y="2913053"/>
              <a:ext cx="49856" cy="71751"/>
            </a:xfrm>
            <a:custGeom>
              <a:avLst/>
              <a:gdLst/>
              <a:ahLst/>
              <a:cxnLst/>
              <a:rect l="l" t="t" r="r" b="b"/>
              <a:pathLst>
                <a:path w="189" h="272" extrusionOk="0">
                  <a:moveTo>
                    <a:pt x="189" y="0"/>
                  </a:moveTo>
                  <a:cubicBezTo>
                    <a:pt x="189" y="0"/>
                    <a:pt x="38" y="119"/>
                    <a:pt x="0" y="272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EF907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648;p35">
              <a:extLst>
                <a:ext uri="{FF2B5EF4-FFF2-40B4-BE49-F238E27FC236}">
                  <a16:creationId xmlns:a16="http://schemas.microsoft.com/office/drawing/2014/main" id="{01DEAF31-EDC8-E916-2458-49813AFE4562}"/>
                </a:ext>
              </a:extLst>
            </p:cNvPr>
            <p:cNvSpPr/>
            <p:nvPr/>
          </p:nvSpPr>
          <p:spPr>
            <a:xfrm>
              <a:off x="7042707" y="3030176"/>
              <a:ext cx="596957" cy="673983"/>
            </a:xfrm>
            <a:custGeom>
              <a:avLst/>
              <a:gdLst/>
              <a:ahLst/>
              <a:cxnLst/>
              <a:rect l="l" t="t" r="r" b="b"/>
              <a:pathLst>
                <a:path w="2263" h="2555" extrusionOk="0">
                  <a:moveTo>
                    <a:pt x="2107" y="2218"/>
                  </a:moveTo>
                  <a:cubicBezTo>
                    <a:pt x="1970" y="2538"/>
                    <a:pt x="1336" y="2576"/>
                    <a:pt x="794" y="2546"/>
                  </a:cubicBezTo>
                  <a:cubicBezTo>
                    <a:pt x="506" y="2530"/>
                    <a:pt x="262" y="2363"/>
                    <a:pt x="136" y="2103"/>
                  </a:cubicBezTo>
                  <a:cubicBezTo>
                    <a:pt x="-19" y="1787"/>
                    <a:pt x="3" y="1380"/>
                    <a:pt x="0" y="1034"/>
                  </a:cubicBezTo>
                  <a:cubicBezTo>
                    <a:pt x="-2" y="848"/>
                    <a:pt x="8" y="635"/>
                    <a:pt x="86" y="459"/>
                  </a:cubicBezTo>
                  <a:cubicBezTo>
                    <a:pt x="127" y="366"/>
                    <a:pt x="187" y="282"/>
                    <a:pt x="275" y="218"/>
                  </a:cubicBezTo>
                  <a:cubicBezTo>
                    <a:pt x="535" y="30"/>
                    <a:pt x="857" y="-1"/>
                    <a:pt x="1042" y="0"/>
                  </a:cubicBezTo>
                  <a:cubicBezTo>
                    <a:pt x="1133" y="0"/>
                    <a:pt x="1191" y="8"/>
                    <a:pt x="1191" y="8"/>
                  </a:cubicBezTo>
                  <a:cubicBezTo>
                    <a:pt x="1241" y="11"/>
                    <a:pt x="1307" y="17"/>
                    <a:pt x="1381" y="30"/>
                  </a:cubicBezTo>
                  <a:cubicBezTo>
                    <a:pt x="1652" y="79"/>
                    <a:pt x="2030" y="220"/>
                    <a:pt x="2169" y="591"/>
                  </a:cubicBezTo>
                  <a:cubicBezTo>
                    <a:pt x="2186" y="639"/>
                    <a:pt x="2201" y="689"/>
                    <a:pt x="2213" y="742"/>
                  </a:cubicBezTo>
                  <a:lnTo>
                    <a:pt x="2213" y="742"/>
                  </a:lnTo>
                  <a:cubicBezTo>
                    <a:pt x="2324" y="1225"/>
                    <a:pt x="2231" y="1929"/>
                    <a:pt x="2107" y="2218"/>
                  </a:cubicBezTo>
                  <a:close/>
                </a:path>
              </a:pathLst>
            </a:custGeom>
            <a:solidFill>
              <a:srgbClr val="F7BC9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649;p35">
              <a:extLst>
                <a:ext uri="{FF2B5EF4-FFF2-40B4-BE49-F238E27FC236}">
                  <a16:creationId xmlns:a16="http://schemas.microsoft.com/office/drawing/2014/main" id="{6AFCDD84-6A01-3AA6-F50B-7974977EAB39}"/>
                </a:ext>
              </a:extLst>
            </p:cNvPr>
            <p:cNvSpPr/>
            <p:nvPr/>
          </p:nvSpPr>
          <p:spPr>
            <a:xfrm>
              <a:off x="6943786" y="3258618"/>
              <a:ext cx="176739" cy="176739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670" y="335"/>
                  </a:moveTo>
                  <a:cubicBezTo>
                    <a:pt x="670" y="520"/>
                    <a:pt x="520" y="670"/>
                    <a:pt x="335" y="670"/>
                  </a:cubicBezTo>
                  <a:cubicBezTo>
                    <a:pt x="150" y="670"/>
                    <a:pt x="0" y="520"/>
                    <a:pt x="0" y="335"/>
                  </a:cubicBezTo>
                  <a:cubicBezTo>
                    <a:pt x="0" y="150"/>
                    <a:pt x="150" y="0"/>
                    <a:pt x="335" y="0"/>
                  </a:cubicBezTo>
                  <a:cubicBezTo>
                    <a:pt x="520" y="0"/>
                    <a:pt x="670" y="150"/>
                    <a:pt x="670" y="335"/>
                  </a:cubicBezTo>
                  <a:close/>
                </a:path>
              </a:pathLst>
            </a:custGeom>
            <a:solidFill>
              <a:srgbClr val="F7BC9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650;p35">
              <a:extLst>
                <a:ext uri="{FF2B5EF4-FFF2-40B4-BE49-F238E27FC236}">
                  <a16:creationId xmlns:a16="http://schemas.microsoft.com/office/drawing/2014/main" id="{A4F0479C-02B5-F323-EADB-70AE1238F444}"/>
                </a:ext>
              </a:extLst>
            </p:cNvPr>
            <p:cNvSpPr/>
            <p:nvPr/>
          </p:nvSpPr>
          <p:spPr>
            <a:xfrm>
              <a:off x="7551292" y="3258618"/>
              <a:ext cx="176739" cy="176739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670" y="335"/>
                  </a:moveTo>
                  <a:cubicBezTo>
                    <a:pt x="670" y="520"/>
                    <a:pt x="520" y="670"/>
                    <a:pt x="335" y="670"/>
                  </a:cubicBezTo>
                  <a:cubicBezTo>
                    <a:pt x="150" y="670"/>
                    <a:pt x="0" y="520"/>
                    <a:pt x="0" y="335"/>
                  </a:cubicBezTo>
                  <a:cubicBezTo>
                    <a:pt x="0" y="150"/>
                    <a:pt x="150" y="0"/>
                    <a:pt x="335" y="0"/>
                  </a:cubicBezTo>
                  <a:cubicBezTo>
                    <a:pt x="520" y="0"/>
                    <a:pt x="670" y="150"/>
                    <a:pt x="670" y="335"/>
                  </a:cubicBezTo>
                  <a:close/>
                </a:path>
              </a:pathLst>
            </a:custGeom>
            <a:solidFill>
              <a:srgbClr val="F7BC9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651;p35">
              <a:extLst>
                <a:ext uri="{FF2B5EF4-FFF2-40B4-BE49-F238E27FC236}">
                  <a16:creationId xmlns:a16="http://schemas.microsoft.com/office/drawing/2014/main" id="{22D3938B-1E20-E763-AEED-7529467567B0}"/>
                </a:ext>
              </a:extLst>
            </p:cNvPr>
            <p:cNvSpPr/>
            <p:nvPr/>
          </p:nvSpPr>
          <p:spPr>
            <a:xfrm>
              <a:off x="7062227" y="3027801"/>
              <a:ext cx="227123" cy="123454"/>
            </a:xfrm>
            <a:custGeom>
              <a:avLst/>
              <a:gdLst/>
              <a:ahLst/>
              <a:cxnLst/>
              <a:rect l="l" t="t" r="r" b="b"/>
              <a:pathLst>
                <a:path w="861" h="468" extrusionOk="0">
                  <a:moveTo>
                    <a:pt x="189" y="213"/>
                  </a:moveTo>
                  <a:cubicBezTo>
                    <a:pt x="449" y="25"/>
                    <a:pt x="677" y="-1"/>
                    <a:pt x="861" y="0"/>
                  </a:cubicBezTo>
                  <a:cubicBezTo>
                    <a:pt x="596" y="311"/>
                    <a:pt x="188" y="420"/>
                    <a:pt x="0" y="468"/>
                  </a:cubicBezTo>
                  <a:cubicBezTo>
                    <a:pt x="41" y="375"/>
                    <a:pt x="101" y="277"/>
                    <a:pt x="189" y="213"/>
                  </a:cubicBezTo>
                  <a:close/>
                </a:path>
              </a:pathLst>
            </a:custGeom>
            <a:solidFill>
              <a:srgbClr val="32437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652;p35">
              <a:extLst>
                <a:ext uri="{FF2B5EF4-FFF2-40B4-BE49-F238E27FC236}">
                  <a16:creationId xmlns:a16="http://schemas.microsoft.com/office/drawing/2014/main" id="{3C5D97D1-0145-D1B2-C1E1-CCEF1D78BEA5}"/>
                </a:ext>
              </a:extLst>
            </p:cNvPr>
            <p:cNvSpPr/>
            <p:nvPr/>
          </p:nvSpPr>
          <p:spPr>
            <a:xfrm>
              <a:off x="7382995" y="3024108"/>
              <a:ext cx="253766" cy="202855"/>
            </a:xfrm>
            <a:custGeom>
              <a:avLst/>
              <a:gdLst/>
              <a:ahLst/>
              <a:cxnLst/>
              <a:rect l="l" t="t" r="r" b="b"/>
              <a:pathLst>
                <a:path w="962" h="769" extrusionOk="0">
                  <a:moveTo>
                    <a:pt x="962" y="769"/>
                  </a:moveTo>
                  <a:cubicBezTo>
                    <a:pt x="509" y="674"/>
                    <a:pt x="60" y="188"/>
                    <a:pt x="0" y="0"/>
                  </a:cubicBezTo>
                  <a:cubicBezTo>
                    <a:pt x="271" y="49"/>
                    <a:pt x="772" y="197"/>
                    <a:pt x="910" y="568"/>
                  </a:cubicBezTo>
                  <a:cubicBezTo>
                    <a:pt x="928" y="615"/>
                    <a:pt x="950" y="715"/>
                    <a:pt x="962" y="769"/>
                  </a:cubicBezTo>
                  <a:close/>
                </a:path>
              </a:pathLst>
            </a:custGeom>
            <a:solidFill>
              <a:srgbClr val="32437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653;p35">
              <a:extLst>
                <a:ext uri="{FF2B5EF4-FFF2-40B4-BE49-F238E27FC236}">
                  <a16:creationId xmlns:a16="http://schemas.microsoft.com/office/drawing/2014/main" id="{E7C0A73D-E5CE-3D64-5579-A8EFAC118099}"/>
                </a:ext>
              </a:extLst>
            </p:cNvPr>
            <p:cNvSpPr/>
            <p:nvPr/>
          </p:nvSpPr>
          <p:spPr>
            <a:xfrm>
              <a:off x="7180669" y="3155740"/>
              <a:ext cx="21367" cy="41151"/>
            </a:xfrm>
            <a:custGeom>
              <a:avLst/>
              <a:gdLst/>
              <a:ahLst/>
              <a:cxnLst/>
              <a:rect l="l" t="t" r="r" b="b"/>
              <a:pathLst>
                <a:path w="81" h="156" extrusionOk="0">
                  <a:moveTo>
                    <a:pt x="81" y="78"/>
                  </a:moveTo>
                  <a:cubicBezTo>
                    <a:pt x="81" y="121"/>
                    <a:pt x="63" y="156"/>
                    <a:pt x="41" y="156"/>
                  </a:cubicBezTo>
                  <a:cubicBezTo>
                    <a:pt x="18" y="156"/>
                    <a:pt x="0" y="121"/>
                    <a:pt x="0" y="78"/>
                  </a:cubicBezTo>
                  <a:cubicBezTo>
                    <a:pt x="0" y="35"/>
                    <a:pt x="18" y="0"/>
                    <a:pt x="41" y="0"/>
                  </a:cubicBezTo>
                  <a:cubicBezTo>
                    <a:pt x="63" y="0"/>
                    <a:pt x="81" y="35"/>
                    <a:pt x="81" y="78"/>
                  </a:cubicBezTo>
                  <a:close/>
                </a:path>
              </a:pathLst>
            </a:custGeom>
            <a:solidFill>
              <a:srgbClr val="324376"/>
            </a:solidFill>
            <a:ln>
              <a:noFill/>
            </a:ln>
          </p:spPr>
          <p:txBody>
            <a:bodyPr spcFirstLastPara="1" wrap="square" lIns="90000" tIns="11150" rIns="90000" bIns="11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654;p35">
              <a:extLst>
                <a:ext uri="{FF2B5EF4-FFF2-40B4-BE49-F238E27FC236}">
                  <a16:creationId xmlns:a16="http://schemas.microsoft.com/office/drawing/2014/main" id="{131BB0C1-40B9-AA08-58BD-F833357A55D0}"/>
                </a:ext>
              </a:extLst>
            </p:cNvPr>
            <p:cNvSpPr/>
            <p:nvPr/>
          </p:nvSpPr>
          <p:spPr>
            <a:xfrm>
              <a:off x="7461340" y="3155740"/>
              <a:ext cx="21631" cy="41151"/>
            </a:xfrm>
            <a:custGeom>
              <a:avLst/>
              <a:gdLst/>
              <a:ahLst/>
              <a:cxnLst/>
              <a:rect l="l" t="t" r="r" b="b"/>
              <a:pathLst>
                <a:path w="82" h="156" extrusionOk="0">
                  <a:moveTo>
                    <a:pt x="82" y="78"/>
                  </a:moveTo>
                  <a:cubicBezTo>
                    <a:pt x="82" y="121"/>
                    <a:pt x="63" y="156"/>
                    <a:pt x="41" y="156"/>
                  </a:cubicBezTo>
                  <a:cubicBezTo>
                    <a:pt x="18" y="156"/>
                    <a:pt x="0" y="121"/>
                    <a:pt x="0" y="78"/>
                  </a:cubicBezTo>
                  <a:cubicBezTo>
                    <a:pt x="0" y="35"/>
                    <a:pt x="18" y="0"/>
                    <a:pt x="41" y="0"/>
                  </a:cubicBezTo>
                  <a:cubicBezTo>
                    <a:pt x="63" y="0"/>
                    <a:pt x="82" y="35"/>
                    <a:pt x="82" y="78"/>
                  </a:cubicBezTo>
                  <a:close/>
                </a:path>
              </a:pathLst>
            </a:custGeom>
            <a:solidFill>
              <a:srgbClr val="324376"/>
            </a:solidFill>
            <a:ln>
              <a:noFill/>
            </a:ln>
          </p:spPr>
          <p:txBody>
            <a:bodyPr spcFirstLastPara="1" wrap="square" lIns="90000" tIns="11150" rIns="90000" bIns="11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655;p35">
              <a:extLst>
                <a:ext uri="{FF2B5EF4-FFF2-40B4-BE49-F238E27FC236}">
                  <a16:creationId xmlns:a16="http://schemas.microsoft.com/office/drawing/2014/main" id="{0BCBCA70-EE63-F2CD-1C3A-E47A7BF712BF}"/>
                </a:ext>
              </a:extLst>
            </p:cNvPr>
            <p:cNvSpPr/>
            <p:nvPr/>
          </p:nvSpPr>
          <p:spPr>
            <a:xfrm>
              <a:off x="7289613" y="3125404"/>
              <a:ext cx="104461" cy="82566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25" y="282"/>
                  </a:moveTo>
                  <a:cubicBezTo>
                    <a:pt x="86" y="194"/>
                    <a:pt x="148" y="107"/>
                    <a:pt x="209" y="20"/>
                  </a:cubicBezTo>
                  <a:lnTo>
                    <a:pt x="186" y="20"/>
                  </a:lnTo>
                  <a:cubicBezTo>
                    <a:pt x="248" y="115"/>
                    <a:pt x="309" y="211"/>
                    <a:pt x="371" y="307"/>
                  </a:cubicBezTo>
                  <a:cubicBezTo>
                    <a:pt x="380" y="321"/>
                    <a:pt x="403" y="308"/>
                    <a:pt x="394" y="294"/>
                  </a:cubicBezTo>
                  <a:cubicBezTo>
                    <a:pt x="332" y="198"/>
                    <a:pt x="271" y="102"/>
                    <a:pt x="209" y="7"/>
                  </a:cubicBezTo>
                  <a:cubicBezTo>
                    <a:pt x="203" y="-2"/>
                    <a:pt x="192" y="-1"/>
                    <a:pt x="186" y="7"/>
                  </a:cubicBezTo>
                  <a:cubicBezTo>
                    <a:pt x="125" y="94"/>
                    <a:pt x="63" y="181"/>
                    <a:pt x="2" y="268"/>
                  </a:cubicBezTo>
                  <a:cubicBezTo>
                    <a:pt x="-8" y="282"/>
                    <a:pt x="15" y="296"/>
                    <a:pt x="25" y="2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656;p35">
              <a:extLst>
                <a:ext uri="{FF2B5EF4-FFF2-40B4-BE49-F238E27FC236}">
                  <a16:creationId xmlns:a16="http://schemas.microsoft.com/office/drawing/2014/main" id="{9719B66B-8AB2-AF76-B660-096C4C8848D7}"/>
                </a:ext>
              </a:extLst>
            </p:cNvPr>
            <p:cNvSpPr/>
            <p:nvPr/>
          </p:nvSpPr>
          <p:spPr>
            <a:xfrm>
              <a:off x="7198870" y="3267850"/>
              <a:ext cx="297555" cy="173310"/>
            </a:xfrm>
            <a:custGeom>
              <a:avLst/>
              <a:gdLst/>
              <a:ahLst/>
              <a:cxnLst/>
              <a:rect l="l" t="t" r="r" b="b"/>
              <a:pathLst>
                <a:path w="1128" h="657" extrusionOk="0">
                  <a:moveTo>
                    <a:pt x="1126" y="255"/>
                  </a:moveTo>
                  <a:cubicBezTo>
                    <a:pt x="1099" y="483"/>
                    <a:pt x="934" y="601"/>
                    <a:pt x="741" y="641"/>
                  </a:cubicBezTo>
                  <a:cubicBezTo>
                    <a:pt x="638" y="662"/>
                    <a:pt x="526" y="661"/>
                    <a:pt x="422" y="643"/>
                  </a:cubicBezTo>
                  <a:cubicBezTo>
                    <a:pt x="385" y="636"/>
                    <a:pt x="350" y="626"/>
                    <a:pt x="316" y="612"/>
                  </a:cubicBezTo>
                  <a:cubicBezTo>
                    <a:pt x="170" y="553"/>
                    <a:pt x="58" y="432"/>
                    <a:pt x="18" y="273"/>
                  </a:cubicBezTo>
                  <a:cubicBezTo>
                    <a:pt x="0" y="199"/>
                    <a:pt x="-23" y="78"/>
                    <a:pt x="51" y="27"/>
                  </a:cubicBezTo>
                  <a:cubicBezTo>
                    <a:pt x="142" y="-36"/>
                    <a:pt x="242" y="20"/>
                    <a:pt x="319" y="77"/>
                  </a:cubicBezTo>
                  <a:cubicBezTo>
                    <a:pt x="370" y="115"/>
                    <a:pt x="423" y="162"/>
                    <a:pt x="487" y="177"/>
                  </a:cubicBezTo>
                  <a:cubicBezTo>
                    <a:pt x="544" y="191"/>
                    <a:pt x="609" y="175"/>
                    <a:pt x="663" y="156"/>
                  </a:cubicBezTo>
                  <a:cubicBezTo>
                    <a:pt x="667" y="155"/>
                    <a:pt x="671" y="153"/>
                    <a:pt x="675" y="152"/>
                  </a:cubicBezTo>
                  <a:cubicBezTo>
                    <a:pt x="747" y="124"/>
                    <a:pt x="811" y="79"/>
                    <a:pt x="888" y="63"/>
                  </a:cubicBezTo>
                  <a:cubicBezTo>
                    <a:pt x="953" y="49"/>
                    <a:pt x="1025" y="49"/>
                    <a:pt x="1077" y="96"/>
                  </a:cubicBezTo>
                  <a:cubicBezTo>
                    <a:pt x="1123" y="138"/>
                    <a:pt x="1134" y="196"/>
                    <a:pt x="1126" y="2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657;p35">
              <a:extLst>
                <a:ext uri="{FF2B5EF4-FFF2-40B4-BE49-F238E27FC236}">
                  <a16:creationId xmlns:a16="http://schemas.microsoft.com/office/drawing/2014/main" id="{8EDD89DF-8E25-8B12-2B4B-29A0965D297E}"/>
                </a:ext>
              </a:extLst>
            </p:cNvPr>
            <p:cNvSpPr/>
            <p:nvPr/>
          </p:nvSpPr>
          <p:spPr>
            <a:xfrm>
              <a:off x="7282227" y="3392623"/>
              <a:ext cx="112111" cy="48537"/>
            </a:xfrm>
            <a:custGeom>
              <a:avLst/>
              <a:gdLst/>
              <a:ahLst/>
              <a:cxnLst/>
              <a:rect l="l" t="t" r="r" b="b"/>
              <a:pathLst>
                <a:path w="425" h="184" extrusionOk="0">
                  <a:moveTo>
                    <a:pt x="425" y="168"/>
                  </a:moveTo>
                  <a:cubicBezTo>
                    <a:pt x="322" y="189"/>
                    <a:pt x="210" y="188"/>
                    <a:pt x="106" y="169"/>
                  </a:cubicBezTo>
                  <a:cubicBezTo>
                    <a:pt x="69" y="163"/>
                    <a:pt x="34" y="153"/>
                    <a:pt x="0" y="139"/>
                  </a:cubicBezTo>
                  <a:cubicBezTo>
                    <a:pt x="49" y="79"/>
                    <a:pt x="145" y="-15"/>
                    <a:pt x="254" y="2"/>
                  </a:cubicBezTo>
                  <a:cubicBezTo>
                    <a:pt x="353" y="19"/>
                    <a:pt x="402" y="106"/>
                    <a:pt x="425" y="1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21225" rIns="90000" bIns="21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658;p35">
              <a:extLst>
                <a:ext uri="{FF2B5EF4-FFF2-40B4-BE49-F238E27FC236}">
                  <a16:creationId xmlns:a16="http://schemas.microsoft.com/office/drawing/2014/main" id="{7D712B9F-D636-9812-6213-DB2BF4F02196}"/>
                </a:ext>
              </a:extLst>
            </p:cNvPr>
            <p:cNvSpPr/>
            <p:nvPr/>
          </p:nvSpPr>
          <p:spPr>
            <a:xfrm>
              <a:off x="6968055" y="3293174"/>
              <a:ext cx="75444" cy="101032"/>
            </a:xfrm>
            <a:custGeom>
              <a:avLst/>
              <a:gdLst/>
              <a:ahLst/>
              <a:cxnLst/>
              <a:rect l="l" t="t" r="r" b="b"/>
              <a:pathLst>
                <a:path w="286" h="383" extrusionOk="0">
                  <a:moveTo>
                    <a:pt x="286" y="367"/>
                  </a:moveTo>
                  <a:cubicBezTo>
                    <a:pt x="254" y="231"/>
                    <a:pt x="190" y="109"/>
                    <a:pt x="99" y="4"/>
                  </a:cubicBezTo>
                  <a:cubicBezTo>
                    <a:pt x="88" y="-9"/>
                    <a:pt x="69" y="9"/>
                    <a:pt x="80" y="22"/>
                  </a:cubicBezTo>
                  <a:cubicBezTo>
                    <a:pt x="114" y="61"/>
                    <a:pt x="143" y="101"/>
                    <a:pt x="168" y="144"/>
                  </a:cubicBezTo>
                  <a:cubicBezTo>
                    <a:pt x="118" y="136"/>
                    <a:pt x="67" y="127"/>
                    <a:pt x="16" y="119"/>
                  </a:cubicBezTo>
                  <a:cubicBezTo>
                    <a:pt x="0" y="117"/>
                    <a:pt x="-7" y="142"/>
                    <a:pt x="9" y="145"/>
                  </a:cubicBezTo>
                  <a:cubicBezTo>
                    <a:pt x="68" y="154"/>
                    <a:pt x="126" y="164"/>
                    <a:pt x="184" y="173"/>
                  </a:cubicBezTo>
                  <a:cubicBezTo>
                    <a:pt x="218" y="236"/>
                    <a:pt x="244" y="303"/>
                    <a:pt x="261" y="374"/>
                  </a:cubicBezTo>
                  <a:cubicBezTo>
                    <a:pt x="265" y="390"/>
                    <a:pt x="290" y="383"/>
                    <a:pt x="286" y="3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659;p35">
              <a:extLst>
                <a:ext uri="{FF2B5EF4-FFF2-40B4-BE49-F238E27FC236}">
                  <a16:creationId xmlns:a16="http://schemas.microsoft.com/office/drawing/2014/main" id="{DED429A8-F90F-38D0-7C48-D65E3DCCA02E}"/>
                </a:ext>
              </a:extLst>
            </p:cNvPr>
            <p:cNvSpPr/>
            <p:nvPr/>
          </p:nvSpPr>
          <p:spPr>
            <a:xfrm>
              <a:off x="7647311" y="3293438"/>
              <a:ext cx="52758" cy="91535"/>
            </a:xfrm>
            <a:custGeom>
              <a:avLst/>
              <a:gdLst/>
              <a:ahLst/>
              <a:cxnLst/>
              <a:rect l="l" t="t" r="r" b="b"/>
              <a:pathLst>
                <a:path w="200" h="347" extrusionOk="0">
                  <a:moveTo>
                    <a:pt x="187" y="120"/>
                  </a:moveTo>
                  <a:cubicBezTo>
                    <a:pt x="146" y="121"/>
                    <a:pt x="106" y="128"/>
                    <a:pt x="67" y="141"/>
                  </a:cubicBezTo>
                  <a:cubicBezTo>
                    <a:pt x="87" y="97"/>
                    <a:pt x="115" y="57"/>
                    <a:pt x="144" y="19"/>
                  </a:cubicBezTo>
                  <a:cubicBezTo>
                    <a:pt x="154" y="5"/>
                    <a:pt x="131" y="-8"/>
                    <a:pt x="121" y="5"/>
                  </a:cubicBezTo>
                  <a:cubicBezTo>
                    <a:pt x="85" y="53"/>
                    <a:pt x="51" y="103"/>
                    <a:pt x="30" y="160"/>
                  </a:cubicBezTo>
                  <a:cubicBezTo>
                    <a:pt x="8" y="216"/>
                    <a:pt x="5" y="275"/>
                    <a:pt x="0" y="334"/>
                  </a:cubicBezTo>
                  <a:cubicBezTo>
                    <a:pt x="-2" y="351"/>
                    <a:pt x="24" y="351"/>
                    <a:pt x="26" y="334"/>
                  </a:cubicBezTo>
                  <a:cubicBezTo>
                    <a:pt x="31" y="279"/>
                    <a:pt x="34" y="225"/>
                    <a:pt x="53" y="174"/>
                  </a:cubicBezTo>
                  <a:lnTo>
                    <a:pt x="53" y="174"/>
                  </a:lnTo>
                  <a:cubicBezTo>
                    <a:pt x="96" y="157"/>
                    <a:pt x="141" y="148"/>
                    <a:pt x="187" y="147"/>
                  </a:cubicBezTo>
                  <a:cubicBezTo>
                    <a:pt x="204" y="146"/>
                    <a:pt x="204" y="120"/>
                    <a:pt x="187" y="1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660;p35">
              <a:extLst>
                <a:ext uri="{FF2B5EF4-FFF2-40B4-BE49-F238E27FC236}">
                  <a16:creationId xmlns:a16="http://schemas.microsoft.com/office/drawing/2014/main" id="{95AD023F-CADE-7D5E-16DB-6A7262643504}"/>
                </a:ext>
              </a:extLst>
            </p:cNvPr>
            <p:cNvSpPr/>
            <p:nvPr/>
          </p:nvSpPr>
          <p:spPr>
            <a:xfrm>
              <a:off x="7139781" y="3206651"/>
              <a:ext cx="62254" cy="62254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236" y="118"/>
                  </a:moveTo>
                  <a:cubicBezTo>
                    <a:pt x="236" y="183"/>
                    <a:pt x="184" y="236"/>
                    <a:pt x="118" y="236"/>
                  </a:cubicBezTo>
                  <a:cubicBezTo>
                    <a:pt x="53" y="236"/>
                    <a:pt x="0" y="183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4" y="0"/>
                    <a:pt x="236" y="53"/>
                    <a:pt x="236" y="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661;p35">
              <a:extLst>
                <a:ext uri="{FF2B5EF4-FFF2-40B4-BE49-F238E27FC236}">
                  <a16:creationId xmlns:a16="http://schemas.microsoft.com/office/drawing/2014/main" id="{27E77D91-7ED0-5EE7-EE5E-B859DB300C42}"/>
                </a:ext>
              </a:extLst>
            </p:cNvPr>
            <p:cNvSpPr/>
            <p:nvPr/>
          </p:nvSpPr>
          <p:spPr>
            <a:xfrm>
              <a:off x="7465297" y="3206651"/>
              <a:ext cx="62518" cy="62254"/>
            </a:xfrm>
            <a:custGeom>
              <a:avLst/>
              <a:gdLst/>
              <a:ahLst/>
              <a:cxnLst/>
              <a:rect l="l" t="t" r="r" b="b"/>
              <a:pathLst>
                <a:path w="237" h="236" extrusionOk="0">
                  <a:moveTo>
                    <a:pt x="237" y="118"/>
                  </a:moveTo>
                  <a:cubicBezTo>
                    <a:pt x="237" y="183"/>
                    <a:pt x="184" y="236"/>
                    <a:pt x="118" y="236"/>
                  </a:cubicBezTo>
                  <a:cubicBezTo>
                    <a:pt x="53" y="236"/>
                    <a:pt x="0" y="183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4" y="0"/>
                    <a:pt x="237" y="53"/>
                    <a:pt x="237" y="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662;p35">
              <a:extLst>
                <a:ext uri="{FF2B5EF4-FFF2-40B4-BE49-F238E27FC236}">
                  <a16:creationId xmlns:a16="http://schemas.microsoft.com/office/drawing/2014/main" id="{79B1A193-ED35-9691-933F-D2268235E388}"/>
                </a:ext>
              </a:extLst>
            </p:cNvPr>
            <p:cNvSpPr/>
            <p:nvPr/>
          </p:nvSpPr>
          <p:spPr>
            <a:xfrm>
              <a:off x="7252947" y="3632936"/>
              <a:ext cx="214725" cy="292016"/>
            </a:xfrm>
            <a:custGeom>
              <a:avLst/>
              <a:gdLst/>
              <a:ahLst/>
              <a:cxnLst/>
              <a:rect l="l" t="t" r="r" b="b"/>
              <a:pathLst>
                <a:path w="814" h="1107" extrusionOk="0">
                  <a:moveTo>
                    <a:pt x="814" y="1107"/>
                  </a:moveTo>
                  <a:lnTo>
                    <a:pt x="0" y="1067"/>
                  </a:lnTo>
                  <a:lnTo>
                    <a:pt x="6" y="894"/>
                  </a:lnTo>
                  <a:lnTo>
                    <a:pt x="27" y="262"/>
                  </a:lnTo>
                  <a:lnTo>
                    <a:pt x="29" y="185"/>
                  </a:lnTo>
                  <a:lnTo>
                    <a:pt x="708" y="0"/>
                  </a:lnTo>
                  <a:lnTo>
                    <a:pt x="814" y="1107"/>
                  </a:lnTo>
                  <a:close/>
                </a:path>
              </a:pathLst>
            </a:custGeom>
            <a:solidFill>
              <a:srgbClr val="F7BC9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663;p35">
              <a:extLst>
                <a:ext uri="{FF2B5EF4-FFF2-40B4-BE49-F238E27FC236}">
                  <a16:creationId xmlns:a16="http://schemas.microsoft.com/office/drawing/2014/main" id="{1F1CC8D0-2550-243C-0A3B-45505EDB9551}"/>
                </a:ext>
              </a:extLst>
            </p:cNvPr>
            <p:cNvSpPr/>
            <p:nvPr/>
          </p:nvSpPr>
          <p:spPr>
            <a:xfrm>
              <a:off x="7254530" y="3702049"/>
              <a:ext cx="94701" cy="178586"/>
            </a:xfrm>
            <a:custGeom>
              <a:avLst/>
              <a:gdLst/>
              <a:ahLst/>
              <a:cxnLst/>
              <a:rect l="l" t="t" r="r" b="b"/>
              <a:pathLst>
                <a:path w="359" h="677" extrusionOk="0">
                  <a:moveTo>
                    <a:pt x="217" y="676"/>
                  </a:moveTo>
                  <a:cubicBezTo>
                    <a:pt x="129" y="667"/>
                    <a:pt x="57" y="657"/>
                    <a:pt x="0" y="632"/>
                  </a:cubicBezTo>
                  <a:lnTo>
                    <a:pt x="21" y="0"/>
                  </a:lnTo>
                  <a:lnTo>
                    <a:pt x="353" y="0"/>
                  </a:lnTo>
                  <a:cubicBezTo>
                    <a:pt x="353" y="0"/>
                    <a:pt x="401" y="695"/>
                    <a:pt x="217" y="676"/>
                  </a:cubicBezTo>
                  <a:close/>
                </a:path>
              </a:pathLst>
            </a:custGeom>
            <a:solidFill>
              <a:srgbClr val="EF907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664;p35">
              <a:extLst>
                <a:ext uri="{FF2B5EF4-FFF2-40B4-BE49-F238E27FC236}">
                  <a16:creationId xmlns:a16="http://schemas.microsoft.com/office/drawing/2014/main" id="{240A9F8B-0ED8-83D9-EFFB-6621629E94CF}"/>
                </a:ext>
              </a:extLst>
            </p:cNvPr>
            <p:cNvSpPr/>
            <p:nvPr/>
          </p:nvSpPr>
          <p:spPr>
            <a:xfrm>
              <a:off x="6386400" y="3204805"/>
              <a:ext cx="1900079" cy="1258806"/>
            </a:xfrm>
            <a:custGeom>
              <a:avLst/>
              <a:gdLst/>
              <a:ahLst/>
              <a:cxnLst/>
              <a:rect l="l" t="t" r="r" b="b"/>
              <a:pathLst>
                <a:path w="7203" h="4772" extrusionOk="0">
                  <a:moveTo>
                    <a:pt x="7203" y="80"/>
                  </a:moveTo>
                  <a:lnTo>
                    <a:pt x="6304" y="0"/>
                  </a:lnTo>
                  <a:cubicBezTo>
                    <a:pt x="6087" y="1072"/>
                    <a:pt x="5519" y="2236"/>
                    <a:pt x="4181" y="2566"/>
                  </a:cubicBezTo>
                  <a:lnTo>
                    <a:pt x="4160" y="2400"/>
                  </a:lnTo>
                  <a:cubicBezTo>
                    <a:pt x="3795" y="2554"/>
                    <a:pt x="3190" y="2400"/>
                    <a:pt x="3190" y="2400"/>
                  </a:cubicBezTo>
                  <a:lnTo>
                    <a:pt x="3138" y="2649"/>
                  </a:lnTo>
                  <a:cubicBezTo>
                    <a:pt x="1181" y="2500"/>
                    <a:pt x="618" y="0"/>
                    <a:pt x="618" y="0"/>
                  </a:cubicBezTo>
                  <a:lnTo>
                    <a:pt x="0" y="204"/>
                  </a:lnTo>
                  <a:cubicBezTo>
                    <a:pt x="28" y="2353"/>
                    <a:pt x="1808" y="3619"/>
                    <a:pt x="1808" y="3619"/>
                  </a:cubicBezTo>
                  <a:lnTo>
                    <a:pt x="1742" y="4500"/>
                  </a:lnTo>
                  <a:cubicBezTo>
                    <a:pt x="2772" y="5015"/>
                    <a:pt x="5389" y="4640"/>
                    <a:pt x="5389" y="4640"/>
                  </a:cubicBezTo>
                  <a:lnTo>
                    <a:pt x="5311" y="3413"/>
                  </a:lnTo>
                  <a:cubicBezTo>
                    <a:pt x="7250" y="2608"/>
                    <a:pt x="7203" y="80"/>
                    <a:pt x="7203" y="8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665;p35">
              <a:extLst>
                <a:ext uri="{FF2B5EF4-FFF2-40B4-BE49-F238E27FC236}">
                  <a16:creationId xmlns:a16="http://schemas.microsoft.com/office/drawing/2014/main" id="{36983A50-6D2E-030F-3709-6E0E7D5884BD}"/>
                </a:ext>
              </a:extLst>
            </p:cNvPr>
            <p:cNvSpPr/>
            <p:nvPr/>
          </p:nvSpPr>
          <p:spPr>
            <a:xfrm>
              <a:off x="7867839" y="3688859"/>
              <a:ext cx="7122" cy="27170"/>
            </a:xfrm>
            <a:custGeom>
              <a:avLst/>
              <a:gdLst/>
              <a:ahLst/>
              <a:cxnLst/>
              <a:rect l="l" t="t" r="r" b="b"/>
              <a:pathLst>
                <a:path w="27" h="103" extrusionOk="0">
                  <a:moveTo>
                    <a:pt x="0" y="12"/>
                  </a:moveTo>
                  <a:lnTo>
                    <a:pt x="0" y="90"/>
                  </a:lnTo>
                  <a:cubicBezTo>
                    <a:pt x="0" y="107"/>
                    <a:pt x="27" y="107"/>
                    <a:pt x="27" y="90"/>
                  </a:cubicBezTo>
                  <a:lnTo>
                    <a:pt x="27" y="12"/>
                  </a:lnTo>
                  <a:cubicBezTo>
                    <a:pt x="27" y="-5"/>
                    <a:pt x="0" y="-5"/>
                    <a:pt x="0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666;p35">
              <a:extLst>
                <a:ext uri="{FF2B5EF4-FFF2-40B4-BE49-F238E27FC236}">
                  <a16:creationId xmlns:a16="http://schemas.microsoft.com/office/drawing/2014/main" id="{F3617F49-6BC9-3D9C-E476-3356EEF5A32B}"/>
                </a:ext>
              </a:extLst>
            </p:cNvPr>
            <p:cNvSpPr/>
            <p:nvPr/>
          </p:nvSpPr>
          <p:spPr>
            <a:xfrm>
              <a:off x="7881028" y="3708380"/>
              <a:ext cx="8441" cy="27170"/>
            </a:xfrm>
            <a:custGeom>
              <a:avLst/>
              <a:gdLst/>
              <a:ahLst/>
              <a:cxnLst/>
              <a:rect l="l" t="t" r="r" b="b"/>
              <a:pathLst>
                <a:path w="32" h="103" extrusionOk="0">
                  <a:moveTo>
                    <a:pt x="28" y="12"/>
                  </a:moveTo>
                  <a:cubicBezTo>
                    <a:pt x="29" y="-5"/>
                    <a:pt x="2" y="-5"/>
                    <a:pt x="1" y="12"/>
                  </a:cubicBezTo>
                  <a:cubicBezTo>
                    <a:pt x="-1" y="39"/>
                    <a:pt x="1" y="67"/>
                    <a:pt x="7" y="94"/>
                  </a:cubicBezTo>
                  <a:cubicBezTo>
                    <a:pt x="10" y="110"/>
                    <a:pt x="35" y="103"/>
                    <a:pt x="32" y="87"/>
                  </a:cubicBezTo>
                  <a:cubicBezTo>
                    <a:pt x="27" y="62"/>
                    <a:pt x="26" y="37"/>
                    <a:pt x="28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667;p35">
              <a:extLst>
                <a:ext uri="{FF2B5EF4-FFF2-40B4-BE49-F238E27FC236}">
                  <a16:creationId xmlns:a16="http://schemas.microsoft.com/office/drawing/2014/main" id="{A668F855-5DE9-0877-4B28-D93AD0678098}"/>
                </a:ext>
              </a:extLst>
            </p:cNvPr>
            <p:cNvSpPr/>
            <p:nvPr/>
          </p:nvSpPr>
          <p:spPr>
            <a:xfrm>
              <a:off x="7902395" y="3664327"/>
              <a:ext cx="9233" cy="31127"/>
            </a:xfrm>
            <a:custGeom>
              <a:avLst/>
              <a:gdLst/>
              <a:ahLst/>
              <a:cxnLst/>
              <a:rect l="l" t="t" r="r" b="b"/>
              <a:pathLst>
                <a:path w="35" h="118" extrusionOk="0">
                  <a:moveTo>
                    <a:pt x="26" y="12"/>
                  </a:moveTo>
                  <a:cubicBezTo>
                    <a:pt x="25" y="-4"/>
                    <a:pt x="-2" y="-5"/>
                    <a:pt x="0" y="12"/>
                  </a:cubicBezTo>
                  <a:cubicBezTo>
                    <a:pt x="2" y="43"/>
                    <a:pt x="5" y="74"/>
                    <a:pt x="8" y="105"/>
                  </a:cubicBezTo>
                  <a:cubicBezTo>
                    <a:pt x="10" y="122"/>
                    <a:pt x="36" y="122"/>
                    <a:pt x="35" y="105"/>
                  </a:cubicBezTo>
                  <a:cubicBezTo>
                    <a:pt x="32" y="74"/>
                    <a:pt x="29" y="43"/>
                    <a:pt x="26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668;p35">
              <a:extLst>
                <a:ext uri="{FF2B5EF4-FFF2-40B4-BE49-F238E27FC236}">
                  <a16:creationId xmlns:a16="http://schemas.microsoft.com/office/drawing/2014/main" id="{D7599F43-565F-25F5-B23A-20573DB2942A}"/>
                </a:ext>
              </a:extLst>
            </p:cNvPr>
            <p:cNvSpPr/>
            <p:nvPr/>
          </p:nvSpPr>
          <p:spPr>
            <a:xfrm>
              <a:off x="7224458" y="3856894"/>
              <a:ext cx="23741" cy="106044"/>
            </a:xfrm>
            <a:custGeom>
              <a:avLst/>
              <a:gdLst/>
              <a:ahLst/>
              <a:cxnLst/>
              <a:rect l="l" t="t" r="r" b="b"/>
              <a:pathLst>
                <a:path w="90" h="402" extrusionOk="0">
                  <a:moveTo>
                    <a:pt x="64" y="9"/>
                  </a:moveTo>
                  <a:cubicBezTo>
                    <a:pt x="43" y="135"/>
                    <a:pt x="21" y="260"/>
                    <a:pt x="0" y="385"/>
                  </a:cubicBezTo>
                  <a:cubicBezTo>
                    <a:pt x="-3" y="402"/>
                    <a:pt x="23" y="409"/>
                    <a:pt x="25" y="392"/>
                  </a:cubicBezTo>
                  <a:cubicBezTo>
                    <a:pt x="47" y="267"/>
                    <a:pt x="68" y="142"/>
                    <a:pt x="90" y="16"/>
                  </a:cubicBezTo>
                  <a:cubicBezTo>
                    <a:pt x="93" y="0"/>
                    <a:pt x="67" y="-7"/>
                    <a:pt x="64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669;p35">
              <a:extLst>
                <a:ext uri="{FF2B5EF4-FFF2-40B4-BE49-F238E27FC236}">
                  <a16:creationId xmlns:a16="http://schemas.microsoft.com/office/drawing/2014/main" id="{A21D908D-9DFB-DEEF-ED1E-A46AEDF91F79}"/>
                </a:ext>
              </a:extLst>
            </p:cNvPr>
            <p:cNvSpPr/>
            <p:nvPr/>
          </p:nvSpPr>
          <p:spPr>
            <a:xfrm>
              <a:off x="7261916" y="3863224"/>
              <a:ext cx="23214" cy="121607"/>
            </a:xfrm>
            <a:custGeom>
              <a:avLst/>
              <a:gdLst/>
              <a:ahLst/>
              <a:cxnLst/>
              <a:rect l="l" t="t" r="r" b="b"/>
              <a:pathLst>
                <a:path w="88" h="461" extrusionOk="0">
                  <a:moveTo>
                    <a:pt x="63" y="9"/>
                  </a:moveTo>
                  <a:cubicBezTo>
                    <a:pt x="42" y="154"/>
                    <a:pt x="21" y="299"/>
                    <a:pt x="0" y="444"/>
                  </a:cubicBezTo>
                  <a:cubicBezTo>
                    <a:pt x="-3" y="461"/>
                    <a:pt x="23" y="468"/>
                    <a:pt x="25" y="451"/>
                  </a:cubicBezTo>
                  <a:cubicBezTo>
                    <a:pt x="46" y="306"/>
                    <a:pt x="67" y="161"/>
                    <a:pt x="88" y="16"/>
                  </a:cubicBezTo>
                  <a:cubicBezTo>
                    <a:pt x="91" y="0"/>
                    <a:pt x="65" y="-8"/>
                    <a:pt x="63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670;p35">
              <a:extLst>
                <a:ext uri="{FF2B5EF4-FFF2-40B4-BE49-F238E27FC236}">
                  <a16:creationId xmlns:a16="http://schemas.microsoft.com/office/drawing/2014/main" id="{5111F713-B103-740E-E339-D273340A54C9}"/>
                </a:ext>
              </a:extLst>
            </p:cNvPr>
            <p:cNvSpPr/>
            <p:nvPr/>
          </p:nvSpPr>
          <p:spPr>
            <a:xfrm>
              <a:off x="7303858" y="3869292"/>
              <a:ext cx="22158" cy="130312"/>
            </a:xfrm>
            <a:custGeom>
              <a:avLst/>
              <a:gdLst/>
              <a:ahLst/>
              <a:cxnLst/>
              <a:rect l="l" t="t" r="r" b="b"/>
              <a:pathLst>
                <a:path w="84" h="494" extrusionOk="0">
                  <a:moveTo>
                    <a:pt x="58" y="12"/>
                  </a:moveTo>
                  <a:cubicBezTo>
                    <a:pt x="39" y="169"/>
                    <a:pt x="20" y="325"/>
                    <a:pt x="0" y="481"/>
                  </a:cubicBezTo>
                  <a:cubicBezTo>
                    <a:pt x="-2" y="498"/>
                    <a:pt x="25" y="498"/>
                    <a:pt x="27" y="481"/>
                  </a:cubicBezTo>
                  <a:cubicBezTo>
                    <a:pt x="46" y="325"/>
                    <a:pt x="65" y="169"/>
                    <a:pt x="84" y="12"/>
                  </a:cubicBezTo>
                  <a:cubicBezTo>
                    <a:pt x="86" y="-5"/>
                    <a:pt x="60" y="-4"/>
                    <a:pt x="58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671;p35">
              <a:extLst>
                <a:ext uri="{FF2B5EF4-FFF2-40B4-BE49-F238E27FC236}">
                  <a16:creationId xmlns:a16="http://schemas.microsoft.com/office/drawing/2014/main" id="{85A60F0A-EA6B-5377-9FCA-D1680E5CB31C}"/>
                </a:ext>
              </a:extLst>
            </p:cNvPr>
            <p:cNvSpPr/>
            <p:nvPr/>
          </p:nvSpPr>
          <p:spPr>
            <a:xfrm>
              <a:off x="7357143" y="3872721"/>
              <a:ext cx="10552" cy="133742"/>
            </a:xfrm>
            <a:custGeom>
              <a:avLst/>
              <a:gdLst/>
              <a:ahLst/>
              <a:cxnLst/>
              <a:rect l="l" t="t" r="r" b="b"/>
              <a:pathLst>
                <a:path w="40" h="507" extrusionOk="0">
                  <a:moveTo>
                    <a:pt x="13" y="12"/>
                  </a:moveTo>
                  <a:cubicBezTo>
                    <a:pt x="9" y="173"/>
                    <a:pt x="4" y="333"/>
                    <a:pt x="0" y="494"/>
                  </a:cubicBezTo>
                  <a:cubicBezTo>
                    <a:pt x="-1" y="511"/>
                    <a:pt x="26" y="511"/>
                    <a:pt x="26" y="494"/>
                  </a:cubicBezTo>
                  <a:cubicBezTo>
                    <a:pt x="31" y="333"/>
                    <a:pt x="35" y="173"/>
                    <a:pt x="40" y="12"/>
                  </a:cubicBezTo>
                  <a:cubicBezTo>
                    <a:pt x="40" y="-5"/>
                    <a:pt x="14" y="-5"/>
                    <a:pt x="13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672;p35">
              <a:extLst>
                <a:ext uri="{FF2B5EF4-FFF2-40B4-BE49-F238E27FC236}">
                  <a16:creationId xmlns:a16="http://schemas.microsoft.com/office/drawing/2014/main" id="{C9E0347E-344A-4E27-F638-F5F1A934FF8B}"/>
                </a:ext>
              </a:extLst>
            </p:cNvPr>
            <p:cNvSpPr/>
            <p:nvPr/>
          </p:nvSpPr>
          <p:spPr>
            <a:xfrm>
              <a:off x="7401988" y="3875623"/>
              <a:ext cx="13717" cy="118706"/>
            </a:xfrm>
            <a:custGeom>
              <a:avLst/>
              <a:gdLst/>
              <a:ahLst/>
              <a:cxnLst/>
              <a:rect l="l" t="t" r="r" b="b"/>
              <a:pathLst>
                <a:path w="52" h="450" extrusionOk="0">
                  <a:moveTo>
                    <a:pt x="0" y="12"/>
                  </a:moveTo>
                  <a:cubicBezTo>
                    <a:pt x="9" y="154"/>
                    <a:pt x="17" y="295"/>
                    <a:pt x="26" y="437"/>
                  </a:cubicBezTo>
                  <a:cubicBezTo>
                    <a:pt x="26" y="454"/>
                    <a:pt x="53" y="454"/>
                    <a:pt x="52" y="437"/>
                  </a:cubicBezTo>
                  <a:cubicBezTo>
                    <a:pt x="43" y="295"/>
                    <a:pt x="35" y="154"/>
                    <a:pt x="27" y="12"/>
                  </a:cubicBezTo>
                  <a:cubicBezTo>
                    <a:pt x="26" y="-5"/>
                    <a:pt x="-1" y="-5"/>
                    <a:pt x="0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673;p35">
              <a:extLst>
                <a:ext uri="{FF2B5EF4-FFF2-40B4-BE49-F238E27FC236}">
                  <a16:creationId xmlns:a16="http://schemas.microsoft.com/office/drawing/2014/main" id="{CC861E62-978B-0656-F111-6DE14C33D43C}"/>
                </a:ext>
              </a:extLst>
            </p:cNvPr>
            <p:cNvSpPr/>
            <p:nvPr/>
          </p:nvSpPr>
          <p:spPr>
            <a:xfrm>
              <a:off x="7441556" y="3864807"/>
              <a:ext cx="19784" cy="105516"/>
            </a:xfrm>
            <a:custGeom>
              <a:avLst/>
              <a:gdLst/>
              <a:ahLst/>
              <a:cxnLst/>
              <a:rect l="l" t="t" r="r" b="b"/>
              <a:pathLst>
                <a:path w="75" h="400" extrusionOk="0">
                  <a:moveTo>
                    <a:pt x="0" y="12"/>
                  </a:moveTo>
                  <a:cubicBezTo>
                    <a:pt x="16" y="137"/>
                    <a:pt x="32" y="262"/>
                    <a:pt x="49" y="387"/>
                  </a:cubicBezTo>
                  <a:cubicBezTo>
                    <a:pt x="51" y="403"/>
                    <a:pt x="77" y="404"/>
                    <a:pt x="75" y="387"/>
                  </a:cubicBezTo>
                  <a:cubicBezTo>
                    <a:pt x="59" y="262"/>
                    <a:pt x="43" y="137"/>
                    <a:pt x="26" y="12"/>
                  </a:cubicBezTo>
                  <a:cubicBezTo>
                    <a:pt x="24" y="-5"/>
                    <a:pt x="-2" y="-5"/>
                    <a:pt x="0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674;p35">
              <a:extLst>
                <a:ext uri="{FF2B5EF4-FFF2-40B4-BE49-F238E27FC236}">
                  <a16:creationId xmlns:a16="http://schemas.microsoft.com/office/drawing/2014/main" id="{8070422B-E2F6-2402-6FAC-5CE8CD771B19}"/>
                </a:ext>
              </a:extLst>
            </p:cNvPr>
            <p:cNvSpPr/>
            <p:nvPr/>
          </p:nvSpPr>
          <p:spPr>
            <a:xfrm>
              <a:off x="7472947" y="3851090"/>
              <a:ext cx="19520" cy="103142"/>
            </a:xfrm>
            <a:custGeom>
              <a:avLst/>
              <a:gdLst/>
              <a:ahLst/>
              <a:cxnLst/>
              <a:rect l="l" t="t" r="r" b="b"/>
              <a:pathLst>
                <a:path w="74" h="391" extrusionOk="0">
                  <a:moveTo>
                    <a:pt x="0" y="12"/>
                  </a:moveTo>
                  <a:cubicBezTo>
                    <a:pt x="16" y="134"/>
                    <a:pt x="32" y="256"/>
                    <a:pt x="48" y="378"/>
                  </a:cubicBezTo>
                  <a:cubicBezTo>
                    <a:pt x="50" y="395"/>
                    <a:pt x="77" y="395"/>
                    <a:pt x="74" y="378"/>
                  </a:cubicBezTo>
                  <a:cubicBezTo>
                    <a:pt x="59" y="256"/>
                    <a:pt x="43" y="134"/>
                    <a:pt x="27" y="12"/>
                  </a:cubicBezTo>
                  <a:cubicBezTo>
                    <a:pt x="24" y="-5"/>
                    <a:pt x="-2" y="-5"/>
                    <a:pt x="0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675;p35">
              <a:extLst>
                <a:ext uri="{FF2B5EF4-FFF2-40B4-BE49-F238E27FC236}">
                  <a16:creationId xmlns:a16="http://schemas.microsoft.com/office/drawing/2014/main" id="{A5E4C852-BACA-4BA9-7CDE-076ADAAB7663}"/>
                </a:ext>
              </a:extLst>
            </p:cNvPr>
            <p:cNvSpPr/>
            <p:nvPr/>
          </p:nvSpPr>
          <p:spPr>
            <a:xfrm>
              <a:off x="6868870" y="4108022"/>
              <a:ext cx="57506" cy="41415"/>
            </a:xfrm>
            <a:custGeom>
              <a:avLst/>
              <a:gdLst/>
              <a:ahLst/>
              <a:cxnLst/>
              <a:rect l="l" t="t" r="r" b="b"/>
              <a:pathLst>
                <a:path w="218" h="157" extrusionOk="0">
                  <a:moveTo>
                    <a:pt x="195" y="3"/>
                  </a:moveTo>
                  <a:cubicBezTo>
                    <a:pt x="137" y="53"/>
                    <a:pt x="75" y="96"/>
                    <a:pt x="7" y="132"/>
                  </a:cubicBezTo>
                  <a:cubicBezTo>
                    <a:pt x="-8" y="140"/>
                    <a:pt x="5" y="163"/>
                    <a:pt x="20" y="155"/>
                  </a:cubicBezTo>
                  <a:cubicBezTo>
                    <a:pt x="90" y="118"/>
                    <a:pt x="154" y="74"/>
                    <a:pt x="214" y="22"/>
                  </a:cubicBezTo>
                  <a:cubicBezTo>
                    <a:pt x="227" y="10"/>
                    <a:pt x="208" y="-8"/>
                    <a:pt x="195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676;p35">
              <a:extLst>
                <a:ext uri="{FF2B5EF4-FFF2-40B4-BE49-F238E27FC236}">
                  <a16:creationId xmlns:a16="http://schemas.microsoft.com/office/drawing/2014/main" id="{91DA6D0F-9087-69D3-6B02-36AED211B399}"/>
                </a:ext>
              </a:extLst>
            </p:cNvPr>
            <p:cNvSpPr/>
            <p:nvPr/>
          </p:nvSpPr>
          <p:spPr>
            <a:xfrm>
              <a:off x="6874146" y="4146535"/>
              <a:ext cx="66475" cy="15300"/>
            </a:xfrm>
            <a:custGeom>
              <a:avLst/>
              <a:gdLst/>
              <a:ahLst/>
              <a:cxnLst/>
              <a:rect l="l" t="t" r="r" b="b"/>
              <a:pathLst>
                <a:path w="252" h="58" extrusionOk="0">
                  <a:moveTo>
                    <a:pt x="235" y="0"/>
                  </a:moveTo>
                  <a:cubicBezTo>
                    <a:pt x="162" y="15"/>
                    <a:pt x="88" y="26"/>
                    <a:pt x="13" y="32"/>
                  </a:cubicBezTo>
                  <a:cubicBezTo>
                    <a:pt x="-4" y="33"/>
                    <a:pt x="-4" y="60"/>
                    <a:pt x="13" y="58"/>
                  </a:cubicBezTo>
                  <a:cubicBezTo>
                    <a:pt x="90" y="52"/>
                    <a:pt x="166" y="41"/>
                    <a:pt x="242" y="26"/>
                  </a:cubicBezTo>
                  <a:cubicBezTo>
                    <a:pt x="259" y="22"/>
                    <a:pt x="252" y="-3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77;p35">
              <a:extLst>
                <a:ext uri="{FF2B5EF4-FFF2-40B4-BE49-F238E27FC236}">
                  <a16:creationId xmlns:a16="http://schemas.microsoft.com/office/drawing/2014/main" id="{BAF9F4B9-2FB6-F762-005A-189F4D726EA4}"/>
                </a:ext>
              </a:extLst>
            </p:cNvPr>
            <p:cNvSpPr/>
            <p:nvPr/>
          </p:nvSpPr>
          <p:spPr>
            <a:xfrm>
              <a:off x="7712995" y="4063969"/>
              <a:ext cx="48801" cy="25060"/>
            </a:xfrm>
            <a:custGeom>
              <a:avLst/>
              <a:gdLst/>
              <a:ahLst/>
              <a:cxnLst/>
              <a:rect l="l" t="t" r="r" b="b"/>
              <a:pathLst>
                <a:path w="185" h="95" extrusionOk="0">
                  <a:moveTo>
                    <a:pt x="178" y="70"/>
                  </a:moveTo>
                  <a:cubicBezTo>
                    <a:pt x="125" y="47"/>
                    <a:pt x="73" y="24"/>
                    <a:pt x="21" y="1"/>
                  </a:cubicBezTo>
                  <a:cubicBezTo>
                    <a:pt x="5" y="-6"/>
                    <a:pt x="-8" y="17"/>
                    <a:pt x="7" y="24"/>
                  </a:cubicBezTo>
                  <a:cubicBezTo>
                    <a:pt x="60" y="47"/>
                    <a:pt x="112" y="70"/>
                    <a:pt x="164" y="93"/>
                  </a:cubicBezTo>
                  <a:cubicBezTo>
                    <a:pt x="180" y="100"/>
                    <a:pt x="193" y="77"/>
                    <a:pt x="178" y="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78;p35">
              <a:extLst>
                <a:ext uri="{FF2B5EF4-FFF2-40B4-BE49-F238E27FC236}">
                  <a16:creationId xmlns:a16="http://schemas.microsoft.com/office/drawing/2014/main" id="{6E275C6E-3464-2B93-38EE-716593484938}"/>
                </a:ext>
              </a:extLst>
            </p:cNvPr>
            <p:cNvSpPr/>
            <p:nvPr/>
          </p:nvSpPr>
          <p:spPr>
            <a:xfrm>
              <a:off x="7707192" y="4102482"/>
              <a:ext cx="49593" cy="10024"/>
            </a:xfrm>
            <a:custGeom>
              <a:avLst/>
              <a:gdLst/>
              <a:ahLst/>
              <a:cxnLst/>
              <a:rect l="l" t="t" r="r" b="b"/>
              <a:pathLst>
                <a:path w="188" h="38" extrusionOk="0">
                  <a:moveTo>
                    <a:pt x="175" y="0"/>
                  </a:moveTo>
                  <a:cubicBezTo>
                    <a:pt x="120" y="0"/>
                    <a:pt x="67" y="4"/>
                    <a:pt x="13" y="11"/>
                  </a:cubicBezTo>
                  <a:cubicBezTo>
                    <a:pt x="-4" y="13"/>
                    <a:pt x="-4" y="40"/>
                    <a:pt x="13" y="38"/>
                  </a:cubicBezTo>
                  <a:cubicBezTo>
                    <a:pt x="67" y="30"/>
                    <a:pt x="120" y="27"/>
                    <a:pt x="175" y="27"/>
                  </a:cubicBezTo>
                  <a:cubicBezTo>
                    <a:pt x="192" y="26"/>
                    <a:pt x="192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79;p35">
              <a:extLst>
                <a:ext uri="{FF2B5EF4-FFF2-40B4-BE49-F238E27FC236}">
                  <a16:creationId xmlns:a16="http://schemas.microsoft.com/office/drawing/2014/main" id="{113C16A0-511A-3065-36A9-0BDA7A007BED}"/>
                </a:ext>
              </a:extLst>
            </p:cNvPr>
            <p:cNvSpPr/>
            <p:nvPr/>
          </p:nvSpPr>
          <p:spPr>
            <a:xfrm>
              <a:off x="7127383" y="4251260"/>
              <a:ext cx="6859" cy="26379"/>
            </a:xfrm>
            <a:custGeom>
              <a:avLst/>
              <a:gdLst/>
              <a:ahLst/>
              <a:cxnLst/>
              <a:rect l="l" t="t" r="r" b="b"/>
              <a:pathLst>
                <a:path w="26" h="100" extrusionOk="0">
                  <a:moveTo>
                    <a:pt x="0" y="13"/>
                  </a:moveTo>
                  <a:lnTo>
                    <a:pt x="0" y="87"/>
                  </a:lnTo>
                  <a:cubicBezTo>
                    <a:pt x="0" y="104"/>
                    <a:pt x="26" y="104"/>
                    <a:pt x="26" y="87"/>
                  </a:cubicBezTo>
                  <a:lnTo>
                    <a:pt x="26" y="13"/>
                  </a:lnTo>
                  <a:cubicBezTo>
                    <a:pt x="26" y="-4"/>
                    <a:pt x="0" y="-4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80;p35">
              <a:extLst>
                <a:ext uri="{FF2B5EF4-FFF2-40B4-BE49-F238E27FC236}">
                  <a16:creationId xmlns:a16="http://schemas.microsoft.com/office/drawing/2014/main" id="{DF790390-AA2F-5662-8F7C-491E6631046E}"/>
                </a:ext>
              </a:extLst>
            </p:cNvPr>
            <p:cNvSpPr/>
            <p:nvPr/>
          </p:nvSpPr>
          <p:spPr>
            <a:xfrm>
              <a:off x="7137935" y="4219605"/>
              <a:ext cx="8441" cy="20312"/>
            </a:xfrm>
            <a:custGeom>
              <a:avLst/>
              <a:gdLst/>
              <a:ahLst/>
              <a:cxnLst/>
              <a:rect l="l" t="t" r="r" b="b"/>
              <a:pathLst>
                <a:path w="32" h="77" extrusionOk="0">
                  <a:moveTo>
                    <a:pt x="27" y="13"/>
                  </a:moveTo>
                  <a:cubicBezTo>
                    <a:pt x="25" y="-4"/>
                    <a:pt x="-1" y="-4"/>
                    <a:pt x="0" y="13"/>
                  </a:cubicBezTo>
                  <a:cubicBezTo>
                    <a:pt x="2" y="30"/>
                    <a:pt x="4" y="47"/>
                    <a:pt x="6" y="64"/>
                  </a:cubicBezTo>
                  <a:cubicBezTo>
                    <a:pt x="8" y="81"/>
                    <a:pt x="34" y="81"/>
                    <a:pt x="32" y="64"/>
                  </a:cubicBezTo>
                  <a:cubicBezTo>
                    <a:pt x="31" y="47"/>
                    <a:pt x="29" y="30"/>
                    <a:pt x="27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81;p35">
              <a:extLst>
                <a:ext uri="{FF2B5EF4-FFF2-40B4-BE49-F238E27FC236}">
                  <a16:creationId xmlns:a16="http://schemas.microsoft.com/office/drawing/2014/main" id="{8C146F17-D5B1-E538-585D-8B70CFDE48B2}"/>
                </a:ext>
              </a:extLst>
            </p:cNvPr>
            <p:cNvSpPr/>
            <p:nvPr/>
          </p:nvSpPr>
          <p:spPr>
            <a:xfrm>
              <a:off x="7157719" y="4254953"/>
              <a:ext cx="7122" cy="21367"/>
            </a:xfrm>
            <a:custGeom>
              <a:avLst/>
              <a:gdLst/>
              <a:ahLst/>
              <a:cxnLst/>
              <a:rect l="l" t="t" r="r" b="b"/>
              <a:pathLst>
                <a:path w="27" h="81" extrusionOk="0">
                  <a:moveTo>
                    <a:pt x="0" y="13"/>
                  </a:moveTo>
                  <a:lnTo>
                    <a:pt x="0" y="68"/>
                  </a:lnTo>
                  <a:cubicBezTo>
                    <a:pt x="0" y="85"/>
                    <a:pt x="27" y="85"/>
                    <a:pt x="27" y="68"/>
                  </a:cubicBezTo>
                  <a:lnTo>
                    <a:pt x="27" y="13"/>
                  </a:lnTo>
                  <a:cubicBezTo>
                    <a:pt x="27" y="-4"/>
                    <a:pt x="0" y="-4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82;p35">
              <a:extLst>
                <a:ext uri="{FF2B5EF4-FFF2-40B4-BE49-F238E27FC236}">
                  <a16:creationId xmlns:a16="http://schemas.microsoft.com/office/drawing/2014/main" id="{B825F2C4-BAA2-CD4F-7865-AD9BADB1E5F6}"/>
                </a:ext>
              </a:extLst>
            </p:cNvPr>
            <p:cNvSpPr/>
            <p:nvPr/>
          </p:nvSpPr>
          <p:spPr>
            <a:xfrm>
              <a:off x="8071748" y="3271016"/>
              <a:ext cx="49856" cy="117387"/>
            </a:xfrm>
            <a:custGeom>
              <a:avLst/>
              <a:gdLst/>
              <a:ahLst/>
              <a:cxnLst/>
              <a:rect l="l" t="t" r="r" b="b"/>
              <a:pathLst>
                <a:path w="189" h="445" extrusionOk="0">
                  <a:moveTo>
                    <a:pt x="164" y="9"/>
                  </a:moveTo>
                  <a:cubicBezTo>
                    <a:pt x="129" y="155"/>
                    <a:pt x="75" y="293"/>
                    <a:pt x="2" y="424"/>
                  </a:cubicBezTo>
                  <a:cubicBezTo>
                    <a:pt x="-6" y="439"/>
                    <a:pt x="17" y="453"/>
                    <a:pt x="25" y="438"/>
                  </a:cubicBezTo>
                  <a:cubicBezTo>
                    <a:pt x="99" y="305"/>
                    <a:pt x="154" y="165"/>
                    <a:pt x="189" y="16"/>
                  </a:cubicBezTo>
                  <a:cubicBezTo>
                    <a:pt x="193" y="0"/>
                    <a:pt x="168" y="-7"/>
                    <a:pt x="164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83;p35">
              <a:extLst>
                <a:ext uri="{FF2B5EF4-FFF2-40B4-BE49-F238E27FC236}">
                  <a16:creationId xmlns:a16="http://schemas.microsoft.com/office/drawing/2014/main" id="{3BB93B18-3FCD-9D00-DA73-AC439F69ADD3}"/>
                </a:ext>
              </a:extLst>
            </p:cNvPr>
            <p:cNvSpPr/>
            <p:nvPr/>
          </p:nvSpPr>
          <p:spPr>
            <a:xfrm>
              <a:off x="8152995" y="3285524"/>
              <a:ext cx="38777" cy="127411"/>
            </a:xfrm>
            <a:custGeom>
              <a:avLst/>
              <a:gdLst/>
              <a:ahLst/>
              <a:cxnLst/>
              <a:rect l="l" t="t" r="r" b="b"/>
              <a:pathLst>
                <a:path w="147" h="483" extrusionOk="0">
                  <a:moveTo>
                    <a:pt x="121" y="9"/>
                  </a:moveTo>
                  <a:cubicBezTo>
                    <a:pt x="98" y="166"/>
                    <a:pt x="58" y="318"/>
                    <a:pt x="1" y="467"/>
                  </a:cubicBezTo>
                  <a:cubicBezTo>
                    <a:pt x="-5" y="483"/>
                    <a:pt x="21" y="489"/>
                    <a:pt x="27" y="474"/>
                  </a:cubicBezTo>
                  <a:cubicBezTo>
                    <a:pt x="83" y="325"/>
                    <a:pt x="123" y="173"/>
                    <a:pt x="147" y="16"/>
                  </a:cubicBezTo>
                  <a:cubicBezTo>
                    <a:pt x="149" y="0"/>
                    <a:pt x="124" y="-8"/>
                    <a:pt x="12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84;p35">
              <a:extLst>
                <a:ext uri="{FF2B5EF4-FFF2-40B4-BE49-F238E27FC236}">
                  <a16:creationId xmlns:a16="http://schemas.microsoft.com/office/drawing/2014/main" id="{28610AC4-BB69-37B7-FC15-D28346C39B48}"/>
                </a:ext>
              </a:extLst>
            </p:cNvPr>
            <p:cNvSpPr/>
            <p:nvPr/>
          </p:nvSpPr>
          <p:spPr>
            <a:xfrm>
              <a:off x="6417527" y="3310057"/>
              <a:ext cx="18993" cy="115276"/>
            </a:xfrm>
            <a:custGeom>
              <a:avLst/>
              <a:gdLst/>
              <a:ahLst/>
              <a:cxnLst/>
              <a:rect l="l" t="t" r="r" b="b"/>
              <a:pathLst>
                <a:path w="72" h="437" extrusionOk="0">
                  <a:moveTo>
                    <a:pt x="72" y="420"/>
                  </a:moveTo>
                  <a:cubicBezTo>
                    <a:pt x="40" y="286"/>
                    <a:pt x="25" y="150"/>
                    <a:pt x="27" y="12"/>
                  </a:cubicBezTo>
                  <a:cubicBezTo>
                    <a:pt x="27" y="-5"/>
                    <a:pt x="0" y="-5"/>
                    <a:pt x="0" y="12"/>
                  </a:cubicBezTo>
                  <a:cubicBezTo>
                    <a:pt x="-2" y="153"/>
                    <a:pt x="14" y="290"/>
                    <a:pt x="47" y="427"/>
                  </a:cubicBezTo>
                  <a:cubicBezTo>
                    <a:pt x="51" y="444"/>
                    <a:pt x="76" y="437"/>
                    <a:pt x="72" y="4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85;p35">
              <a:extLst>
                <a:ext uri="{FF2B5EF4-FFF2-40B4-BE49-F238E27FC236}">
                  <a16:creationId xmlns:a16="http://schemas.microsoft.com/office/drawing/2014/main" id="{180F76BF-BBFA-BBB5-E09D-0706A56D326A}"/>
                </a:ext>
              </a:extLst>
            </p:cNvPr>
            <p:cNvSpPr/>
            <p:nvPr/>
          </p:nvSpPr>
          <p:spPr>
            <a:xfrm>
              <a:off x="6493234" y="3289481"/>
              <a:ext cx="57506" cy="111583"/>
            </a:xfrm>
            <a:custGeom>
              <a:avLst/>
              <a:gdLst/>
              <a:ahLst/>
              <a:cxnLst/>
              <a:rect l="l" t="t" r="r" b="b"/>
              <a:pathLst>
                <a:path w="218" h="423" extrusionOk="0">
                  <a:moveTo>
                    <a:pt x="216" y="402"/>
                  </a:moveTo>
                  <a:cubicBezTo>
                    <a:pt x="149" y="272"/>
                    <a:pt x="85" y="140"/>
                    <a:pt x="24" y="7"/>
                  </a:cubicBezTo>
                  <a:cubicBezTo>
                    <a:pt x="17" y="-9"/>
                    <a:pt x="-6" y="4"/>
                    <a:pt x="1" y="20"/>
                  </a:cubicBezTo>
                  <a:cubicBezTo>
                    <a:pt x="62" y="153"/>
                    <a:pt x="126" y="285"/>
                    <a:pt x="193" y="416"/>
                  </a:cubicBezTo>
                  <a:cubicBezTo>
                    <a:pt x="201" y="431"/>
                    <a:pt x="224" y="417"/>
                    <a:pt x="216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86;p35">
              <a:extLst>
                <a:ext uri="{FF2B5EF4-FFF2-40B4-BE49-F238E27FC236}">
                  <a16:creationId xmlns:a16="http://schemas.microsoft.com/office/drawing/2014/main" id="{FE76613E-C8D0-5656-C494-6135EA9DFB35}"/>
                </a:ext>
              </a:extLst>
            </p:cNvPr>
            <p:cNvSpPr/>
            <p:nvPr/>
          </p:nvSpPr>
          <p:spPr>
            <a:xfrm>
              <a:off x="8032707" y="3139121"/>
              <a:ext cx="272231" cy="151415"/>
            </a:xfrm>
            <a:custGeom>
              <a:avLst/>
              <a:gdLst/>
              <a:ahLst/>
              <a:cxnLst/>
              <a:rect l="l" t="t" r="r" b="b"/>
              <a:pathLst>
                <a:path w="1032" h="574" extrusionOk="0">
                  <a:moveTo>
                    <a:pt x="1032" y="104"/>
                  </a:moveTo>
                  <a:lnTo>
                    <a:pt x="969" y="574"/>
                  </a:lnTo>
                  <a:cubicBezTo>
                    <a:pt x="929" y="559"/>
                    <a:pt x="886" y="545"/>
                    <a:pt x="841" y="535"/>
                  </a:cubicBezTo>
                  <a:cubicBezTo>
                    <a:pt x="832" y="532"/>
                    <a:pt x="824" y="530"/>
                    <a:pt x="815" y="529"/>
                  </a:cubicBezTo>
                  <a:cubicBezTo>
                    <a:pt x="761" y="517"/>
                    <a:pt x="705" y="507"/>
                    <a:pt x="649" y="500"/>
                  </a:cubicBezTo>
                  <a:cubicBezTo>
                    <a:pt x="640" y="499"/>
                    <a:pt x="631" y="498"/>
                    <a:pt x="622" y="497"/>
                  </a:cubicBezTo>
                  <a:cubicBezTo>
                    <a:pt x="563" y="490"/>
                    <a:pt x="504" y="485"/>
                    <a:pt x="447" y="482"/>
                  </a:cubicBezTo>
                  <a:cubicBezTo>
                    <a:pt x="438" y="482"/>
                    <a:pt x="430" y="482"/>
                    <a:pt x="421" y="481"/>
                  </a:cubicBezTo>
                  <a:cubicBezTo>
                    <a:pt x="356" y="478"/>
                    <a:pt x="294" y="478"/>
                    <a:pt x="239" y="478"/>
                  </a:cubicBezTo>
                  <a:cubicBezTo>
                    <a:pt x="229" y="478"/>
                    <a:pt x="221" y="478"/>
                    <a:pt x="212" y="478"/>
                  </a:cubicBezTo>
                  <a:cubicBezTo>
                    <a:pt x="164" y="479"/>
                    <a:pt x="122" y="480"/>
                    <a:pt x="88" y="482"/>
                  </a:cubicBezTo>
                  <a:cubicBezTo>
                    <a:pt x="78" y="482"/>
                    <a:pt x="69" y="483"/>
                    <a:pt x="61" y="483"/>
                  </a:cubicBezTo>
                  <a:cubicBezTo>
                    <a:pt x="22" y="485"/>
                    <a:pt x="0" y="487"/>
                    <a:pt x="0" y="487"/>
                  </a:cubicBezTo>
                  <a:lnTo>
                    <a:pt x="38" y="105"/>
                  </a:lnTo>
                  <a:cubicBezTo>
                    <a:pt x="69" y="94"/>
                    <a:pt x="98" y="84"/>
                    <a:pt x="127" y="76"/>
                  </a:cubicBezTo>
                  <a:cubicBezTo>
                    <a:pt x="137" y="72"/>
                    <a:pt x="147" y="69"/>
                    <a:pt x="156" y="66"/>
                  </a:cubicBezTo>
                  <a:cubicBezTo>
                    <a:pt x="202" y="53"/>
                    <a:pt x="245" y="42"/>
                    <a:pt x="287" y="33"/>
                  </a:cubicBezTo>
                  <a:cubicBezTo>
                    <a:pt x="296" y="31"/>
                    <a:pt x="305" y="29"/>
                    <a:pt x="315" y="28"/>
                  </a:cubicBezTo>
                  <a:cubicBezTo>
                    <a:pt x="385" y="13"/>
                    <a:pt x="451" y="5"/>
                    <a:pt x="512" y="2"/>
                  </a:cubicBezTo>
                  <a:lnTo>
                    <a:pt x="512" y="1"/>
                  </a:lnTo>
                  <a:lnTo>
                    <a:pt x="539" y="0"/>
                  </a:lnTo>
                  <a:cubicBezTo>
                    <a:pt x="620" y="-3"/>
                    <a:pt x="692" y="2"/>
                    <a:pt x="753" y="12"/>
                  </a:cubicBezTo>
                  <a:cubicBezTo>
                    <a:pt x="763" y="13"/>
                    <a:pt x="771" y="14"/>
                    <a:pt x="780" y="16"/>
                  </a:cubicBezTo>
                  <a:cubicBezTo>
                    <a:pt x="893" y="36"/>
                    <a:pt x="969" y="69"/>
                    <a:pt x="1006" y="89"/>
                  </a:cubicBezTo>
                  <a:cubicBezTo>
                    <a:pt x="1016" y="95"/>
                    <a:pt x="1024" y="99"/>
                    <a:pt x="1028" y="102"/>
                  </a:cubicBezTo>
                  <a:cubicBezTo>
                    <a:pt x="1031" y="103"/>
                    <a:pt x="1032" y="104"/>
                    <a:pt x="1032" y="1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87;p35">
              <a:extLst>
                <a:ext uri="{FF2B5EF4-FFF2-40B4-BE49-F238E27FC236}">
                  <a16:creationId xmlns:a16="http://schemas.microsoft.com/office/drawing/2014/main" id="{9D3DFBCD-49B2-6056-E3EE-ED7EC490F8E9}"/>
                </a:ext>
              </a:extLst>
            </p:cNvPr>
            <p:cNvSpPr/>
            <p:nvPr/>
          </p:nvSpPr>
          <p:spPr>
            <a:xfrm>
              <a:off x="6349997" y="3154421"/>
              <a:ext cx="216835" cy="166979"/>
            </a:xfrm>
            <a:custGeom>
              <a:avLst/>
              <a:gdLst/>
              <a:ahLst/>
              <a:cxnLst/>
              <a:rect l="l" t="t" r="r" b="b"/>
              <a:pathLst>
                <a:path w="822" h="633" extrusionOk="0">
                  <a:moveTo>
                    <a:pt x="822" y="404"/>
                  </a:moveTo>
                  <a:cubicBezTo>
                    <a:pt x="761" y="396"/>
                    <a:pt x="706" y="393"/>
                    <a:pt x="655" y="393"/>
                  </a:cubicBezTo>
                  <a:cubicBezTo>
                    <a:pt x="646" y="393"/>
                    <a:pt x="637" y="393"/>
                    <a:pt x="629" y="393"/>
                  </a:cubicBezTo>
                  <a:cubicBezTo>
                    <a:pt x="588" y="394"/>
                    <a:pt x="550" y="396"/>
                    <a:pt x="516" y="401"/>
                  </a:cubicBezTo>
                  <a:cubicBezTo>
                    <a:pt x="507" y="403"/>
                    <a:pt x="498" y="404"/>
                    <a:pt x="490" y="406"/>
                  </a:cubicBezTo>
                  <a:cubicBezTo>
                    <a:pt x="447" y="413"/>
                    <a:pt x="409" y="423"/>
                    <a:pt x="377" y="435"/>
                  </a:cubicBezTo>
                  <a:cubicBezTo>
                    <a:pt x="368" y="438"/>
                    <a:pt x="360" y="441"/>
                    <a:pt x="353" y="445"/>
                  </a:cubicBezTo>
                  <a:cubicBezTo>
                    <a:pt x="313" y="461"/>
                    <a:pt x="281" y="480"/>
                    <a:pt x="255" y="501"/>
                  </a:cubicBezTo>
                  <a:cubicBezTo>
                    <a:pt x="247" y="506"/>
                    <a:pt x="240" y="512"/>
                    <a:pt x="233" y="517"/>
                  </a:cubicBezTo>
                  <a:cubicBezTo>
                    <a:pt x="166" y="576"/>
                    <a:pt x="149" y="633"/>
                    <a:pt x="149" y="633"/>
                  </a:cubicBezTo>
                  <a:lnTo>
                    <a:pt x="0" y="242"/>
                  </a:lnTo>
                  <a:cubicBezTo>
                    <a:pt x="20" y="222"/>
                    <a:pt x="40" y="204"/>
                    <a:pt x="61" y="187"/>
                  </a:cubicBezTo>
                  <a:cubicBezTo>
                    <a:pt x="68" y="182"/>
                    <a:pt x="75" y="176"/>
                    <a:pt x="82" y="171"/>
                  </a:cubicBezTo>
                  <a:cubicBezTo>
                    <a:pt x="117" y="144"/>
                    <a:pt x="153" y="121"/>
                    <a:pt x="188" y="101"/>
                  </a:cubicBezTo>
                  <a:cubicBezTo>
                    <a:pt x="196" y="97"/>
                    <a:pt x="204" y="93"/>
                    <a:pt x="212" y="89"/>
                  </a:cubicBezTo>
                  <a:cubicBezTo>
                    <a:pt x="259" y="65"/>
                    <a:pt x="306" y="47"/>
                    <a:pt x="352" y="33"/>
                  </a:cubicBezTo>
                  <a:cubicBezTo>
                    <a:pt x="360" y="31"/>
                    <a:pt x="369" y="29"/>
                    <a:pt x="377" y="27"/>
                  </a:cubicBezTo>
                  <a:cubicBezTo>
                    <a:pt x="442" y="10"/>
                    <a:pt x="503" y="3"/>
                    <a:pt x="558" y="1"/>
                  </a:cubicBezTo>
                  <a:cubicBezTo>
                    <a:pt x="566" y="1"/>
                    <a:pt x="576" y="0"/>
                    <a:pt x="584" y="0"/>
                  </a:cubicBezTo>
                  <a:cubicBezTo>
                    <a:pt x="697" y="0"/>
                    <a:pt x="772" y="22"/>
                    <a:pt x="772" y="22"/>
                  </a:cubicBezTo>
                  <a:lnTo>
                    <a:pt x="822" y="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88;p35">
              <a:extLst>
                <a:ext uri="{FF2B5EF4-FFF2-40B4-BE49-F238E27FC236}">
                  <a16:creationId xmlns:a16="http://schemas.microsoft.com/office/drawing/2014/main" id="{D8BE005A-C298-2EB2-C0AF-054D58535668}"/>
                </a:ext>
              </a:extLst>
            </p:cNvPr>
            <p:cNvSpPr/>
            <p:nvPr/>
          </p:nvSpPr>
          <p:spPr>
            <a:xfrm>
              <a:off x="6366088" y="3199529"/>
              <a:ext cx="51175" cy="91271"/>
            </a:xfrm>
            <a:custGeom>
              <a:avLst/>
              <a:gdLst/>
              <a:ahLst/>
              <a:cxnLst/>
              <a:rect l="l" t="t" r="r" b="b"/>
              <a:pathLst>
                <a:path w="194" h="346" extrusionOk="0">
                  <a:moveTo>
                    <a:pt x="194" y="330"/>
                  </a:moveTo>
                  <a:cubicBezTo>
                    <a:pt x="186" y="335"/>
                    <a:pt x="179" y="341"/>
                    <a:pt x="172" y="346"/>
                  </a:cubicBezTo>
                  <a:cubicBezTo>
                    <a:pt x="117" y="236"/>
                    <a:pt x="59" y="126"/>
                    <a:pt x="0" y="16"/>
                  </a:cubicBezTo>
                  <a:cubicBezTo>
                    <a:pt x="7" y="11"/>
                    <a:pt x="14" y="5"/>
                    <a:pt x="21" y="0"/>
                  </a:cubicBezTo>
                  <a:cubicBezTo>
                    <a:pt x="80" y="109"/>
                    <a:pt x="138" y="219"/>
                    <a:pt x="194" y="3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89;p35">
              <a:extLst>
                <a:ext uri="{FF2B5EF4-FFF2-40B4-BE49-F238E27FC236}">
                  <a16:creationId xmlns:a16="http://schemas.microsoft.com/office/drawing/2014/main" id="{7E79E1B4-2DF7-4868-68C5-4BB621D1C250}"/>
                </a:ext>
              </a:extLst>
            </p:cNvPr>
            <p:cNvSpPr/>
            <p:nvPr/>
          </p:nvSpPr>
          <p:spPr>
            <a:xfrm>
              <a:off x="6399589" y="3177898"/>
              <a:ext cx="49856" cy="93909"/>
            </a:xfrm>
            <a:custGeom>
              <a:avLst/>
              <a:gdLst/>
              <a:ahLst/>
              <a:cxnLst/>
              <a:rect l="l" t="t" r="r" b="b"/>
              <a:pathLst>
                <a:path w="189" h="356" extrusionOk="0">
                  <a:moveTo>
                    <a:pt x="189" y="346"/>
                  </a:moveTo>
                  <a:cubicBezTo>
                    <a:pt x="180" y="349"/>
                    <a:pt x="172" y="352"/>
                    <a:pt x="165" y="356"/>
                  </a:cubicBezTo>
                  <a:cubicBezTo>
                    <a:pt x="110" y="241"/>
                    <a:pt x="55" y="127"/>
                    <a:pt x="0" y="12"/>
                  </a:cubicBezTo>
                  <a:cubicBezTo>
                    <a:pt x="8" y="8"/>
                    <a:pt x="16" y="4"/>
                    <a:pt x="24" y="0"/>
                  </a:cubicBezTo>
                  <a:cubicBezTo>
                    <a:pt x="79" y="115"/>
                    <a:pt x="134" y="231"/>
                    <a:pt x="189" y="3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90;p35">
              <a:extLst>
                <a:ext uri="{FF2B5EF4-FFF2-40B4-BE49-F238E27FC236}">
                  <a16:creationId xmlns:a16="http://schemas.microsoft.com/office/drawing/2014/main" id="{F8EA78D8-9C5F-7A78-BAAC-92D3E8DD84A3}"/>
                </a:ext>
              </a:extLst>
            </p:cNvPr>
            <p:cNvSpPr/>
            <p:nvPr/>
          </p:nvSpPr>
          <p:spPr>
            <a:xfrm>
              <a:off x="6442851" y="3161543"/>
              <a:ext cx="43262" cy="99976"/>
            </a:xfrm>
            <a:custGeom>
              <a:avLst/>
              <a:gdLst/>
              <a:ahLst/>
              <a:cxnLst/>
              <a:rect l="l" t="t" r="r" b="b"/>
              <a:pathLst>
                <a:path w="164" h="379" extrusionOk="0">
                  <a:moveTo>
                    <a:pt x="164" y="374"/>
                  </a:moveTo>
                  <a:cubicBezTo>
                    <a:pt x="155" y="376"/>
                    <a:pt x="146" y="377"/>
                    <a:pt x="138" y="379"/>
                  </a:cubicBezTo>
                  <a:cubicBezTo>
                    <a:pt x="97" y="253"/>
                    <a:pt x="50" y="129"/>
                    <a:pt x="0" y="6"/>
                  </a:cubicBezTo>
                  <a:cubicBezTo>
                    <a:pt x="8" y="4"/>
                    <a:pt x="17" y="2"/>
                    <a:pt x="25" y="0"/>
                  </a:cubicBezTo>
                  <a:cubicBezTo>
                    <a:pt x="76" y="123"/>
                    <a:pt x="123" y="248"/>
                    <a:pt x="164" y="3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91;p35">
              <a:extLst>
                <a:ext uri="{FF2B5EF4-FFF2-40B4-BE49-F238E27FC236}">
                  <a16:creationId xmlns:a16="http://schemas.microsoft.com/office/drawing/2014/main" id="{9BE889F1-868D-785A-F00D-3051DA866986}"/>
                </a:ext>
              </a:extLst>
            </p:cNvPr>
            <p:cNvSpPr/>
            <p:nvPr/>
          </p:nvSpPr>
          <p:spPr>
            <a:xfrm>
              <a:off x="6497191" y="3154421"/>
              <a:ext cx="25588" cy="103669"/>
            </a:xfrm>
            <a:custGeom>
              <a:avLst/>
              <a:gdLst/>
              <a:ahLst/>
              <a:cxnLst/>
              <a:rect l="l" t="t" r="r" b="b"/>
              <a:pathLst>
                <a:path w="97" h="393" extrusionOk="0">
                  <a:moveTo>
                    <a:pt x="97" y="393"/>
                  </a:moveTo>
                  <a:cubicBezTo>
                    <a:pt x="88" y="393"/>
                    <a:pt x="79" y="393"/>
                    <a:pt x="71" y="393"/>
                  </a:cubicBezTo>
                  <a:cubicBezTo>
                    <a:pt x="47" y="262"/>
                    <a:pt x="23" y="132"/>
                    <a:pt x="0" y="1"/>
                  </a:cubicBezTo>
                  <a:cubicBezTo>
                    <a:pt x="8" y="1"/>
                    <a:pt x="18" y="0"/>
                    <a:pt x="26" y="0"/>
                  </a:cubicBezTo>
                  <a:cubicBezTo>
                    <a:pt x="50" y="131"/>
                    <a:pt x="73" y="262"/>
                    <a:pt x="97" y="39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92;p35">
              <a:extLst>
                <a:ext uri="{FF2B5EF4-FFF2-40B4-BE49-F238E27FC236}">
                  <a16:creationId xmlns:a16="http://schemas.microsoft.com/office/drawing/2014/main" id="{F99F8A9F-0266-36F8-0E61-F8048EC2EC6F}"/>
                </a:ext>
              </a:extLst>
            </p:cNvPr>
            <p:cNvSpPr/>
            <p:nvPr/>
          </p:nvSpPr>
          <p:spPr>
            <a:xfrm>
              <a:off x="8048798" y="3156531"/>
              <a:ext cx="25060" cy="110000"/>
            </a:xfrm>
            <a:custGeom>
              <a:avLst/>
              <a:gdLst/>
              <a:ahLst/>
              <a:cxnLst/>
              <a:rect l="l" t="t" r="r" b="b"/>
              <a:pathLst>
                <a:path w="95" h="417" extrusionOk="0">
                  <a:moveTo>
                    <a:pt x="95" y="0"/>
                  </a:moveTo>
                  <a:cubicBezTo>
                    <a:pt x="61" y="137"/>
                    <a:pt x="38" y="275"/>
                    <a:pt x="27" y="416"/>
                  </a:cubicBezTo>
                  <a:cubicBezTo>
                    <a:pt x="17" y="416"/>
                    <a:pt x="8" y="417"/>
                    <a:pt x="0" y="417"/>
                  </a:cubicBezTo>
                  <a:lnTo>
                    <a:pt x="1" y="410"/>
                  </a:lnTo>
                  <a:cubicBezTo>
                    <a:pt x="1" y="409"/>
                    <a:pt x="1" y="408"/>
                    <a:pt x="1" y="407"/>
                  </a:cubicBezTo>
                  <a:cubicBezTo>
                    <a:pt x="13" y="272"/>
                    <a:pt x="34" y="140"/>
                    <a:pt x="66" y="10"/>
                  </a:cubicBezTo>
                  <a:cubicBezTo>
                    <a:pt x="76" y="6"/>
                    <a:pt x="86" y="3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93;p35">
              <a:extLst>
                <a:ext uri="{FF2B5EF4-FFF2-40B4-BE49-F238E27FC236}">
                  <a16:creationId xmlns:a16="http://schemas.microsoft.com/office/drawing/2014/main" id="{17D8A4EF-3335-800E-A3CD-1063BCBEE87F}"/>
                </a:ext>
              </a:extLst>
            </p:cNvPr>
            <p:cNvSpPr/>
            <p:nvPr/>
          </p:nvSpPr>
          <p:spPr>
            <a:xfrm>
              <a:off x="8088630" y="3146507"/>
              <a:ext cx="27170" cy="118706"/>
            </a:xfrm>
            <a:custGeom>
              <a:avLst/>
              <a:gdLst/>
              <a:ahLst/>
              <a:cxnLst/>
              <a:rect l="l" t="t" r="r" b="b"/>
              <a:pathLst>
                <a:path w="103" h="450" extrusionOk="0">
                  <a:moveTo>
                    <a:pt x="103" y="0"/>
                  </a:moveTo>
                  <a:cubicBezTo>
                    <a:pt x="77" y="150"/>
                    <a:pt x="52" y="300"/>
                    <a:pt x="27" y="450"/>
                  </a:cubicBezTo>
                  <a:cubicBezTo>
                    <a:pt x="18" y="450"/>
                    <a:pt x="9" y="450"/>
                    <a:pt x="0" y="450"/>
                  </a:cubicBezTo>
                  <a:cubicBezTo>
                    <a:pt x="25" y="302"/>
                    <a:pt x="50" y="153"/>
                    <a:pt x="75" y="5"/>
                  </a:cubicBezTo>
                  <a:cubicBezTo>
                    <a:pt x="84" y="3"/>
                    <a:pt x="93" y="1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94;p35">
              <a:extLst>
                <a:ext uri="{FF2B5EF4-FFF2-40B4-BE49-F238E27FC236}">
                  <a16:creationId xmlns:a16="http://schemas.microsoft.com/office/drawing/2014/main" id="{A9D79739-547B-3ECE-7DCA-079E7D3CEBA3}"/>
                </a:ext>
              </a:extLst>
            </p:cNvPr>
            <p:cNvSpPr/>
            <p:nvPr/>
          </p:nvSpPr>
          <p:spPr>
            <a:xfrm>
              <a:off x="8143762" y="3139121"/>
              <a:ext cx="31127" cy="127147"/>
            </a:xfrm>
            <a:custGeom>
              <a:avLst/>
              <a:gdLst/>
              <a:ahLst/>
              <a:cxnLst/>
              <a:rect l="l" t="t" r="r" b="b"/>
              <a:pathLst>
                <a:path w="118" h="482" extrusionOk="0">
                  <a:moveTo>
                    <a:pt x="118" y="0"/>
                  </a:moveTo>
                  <a:cubicBezTo>
                    <a:pt x="98" y="82"/>
                    <a:pt x="80" y="162"/>
                    <a:pt x="65" y="244"/>
                  </a:cubicBezTo>
                  <a:cubicBezTo>
                    <a:pt x="54" y="303"/>
                    <a:pt x="43" y="361"/>
                    <a:pt x="35" y="420"/>
                  </a:cubicBezTo>
                  <a:cubicBezTo>
                    <a:pt x="32" y="441"/>
                    <a:pt x="29" y="462"/>
                    <a:pt x="26" y="482"/>
                  </a:cubicBezTo>
                  <a:cubicBezTo>
                    <a:pt x="17" y="482"/>
                    <a:pt x="9" y="482"/>
                    <a:pt x="0" y="481"/>
                  </a:cubicBezTo>
                  <a:cubicBezTo>
                    <a:pt x="22" y="320"/>
                    <a:pt x="53" y="160"/>
                    <a:pt x="91" y="2"/>
                  </a:cubicBezTo>
                  <a:lnTo>
                    <a:pt x="91" y="1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95;p35">
              <a:extLst>
                <a:ext uri="{FF2B5EF4-FFF2-40B4-BE49-F238E27FC236}">
                  <a16:creationId xmlns:a16="http://schemas.microsoft.com/office/drawing/2014/main" id="{21B6B8CD-F1CE-B8EE-1A80-4E78CB62C0F8}"/>
                </a:ext>
              </a:extLst>
            </p:cNvPr>
            <p:cNvSpPr/>
            <p:nvPr/>
          </p:nvSpPr>
          <p:spPr>
            <a:xfrm>
              <a:off x="8197048" y="3142286"/>
              <a:ext cx="41415" cy="128730"/>
            </a:xfrm>
            <a:custGeom>
              <a:avLst/>
              <a:gdLst/>
              <a:ahLst/>
              <a:cxnLst/>
              <a:rect l="l" t="t" r="r" b="b"/>
              <a:pathLst>
                <a:path w="157" h="488" extrusionOk="0">
                  <a:moveTo>
                    <a:pt x="157" y="4"/>
                  </a:moveTo>
                  <a:cubicBezTo>
                    <a:pt x="104" y="163"/>
                    <a:pt x="61" y="324"/>
                    <a:pt x="26" y="488"/>
                  </a:cubicBezTo>
                  <a:cubicBezTo>
                    <a:pt x="17" y="487"/>
                    <a:pt x="8" y="486"/>
                    <a:pt x="0" y="485"/>
                  </a:cubicBezTo>
                  <a:cubicBezTo>
                    <a:pt x="34" y="321"/>
                    <a:pt x="78" y="159"/>
                    <a:pt x="130" y="0"/>
                  </a:cubicBezTo>
                  <a:cubicBezTo>
                    <a:pt x="140" y="1"/>
                    <a:pt x="148" y="2"/>
                    <a:pt x="157" y="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96;p35">
              <a:extLst>
                <a:ext uri="{FF2B5EF4-FFF2-40B4-BE49-F238E27FC236}">
                  <a16:creationId xmlns:a16="http://schemas.microsoft.com/office/drawing/2014/main" id="{45582377-CD87-8555-4468-0C1446D6AF0C}"/>
                </a:ext>
              </a:extLst>
            </p:cNvPr>
            <p:cNvSpPr/>
            <p:nvPr/>
          </p:nvSpPr>
          <p:spPr>
            <a:xfrm>
              <a:off x="8247695" y="3162598"/>
              <a:ext cx="56187" cy="117650"/>
            </a:xfrm>
            <a:custGeom>
              <a:avLst/>
              <a:gdLst/>
              <a:ahLst/>
              <a:cxnLst/>
              <a:rect l="l" t="t" r="r" b="b"/>
              <a:pathLst>
                <a:path w="213" h="446" extrusionOk="0">
                  <a:moveTo>
                    <a:pt x="213" y="13"/>
                  </a:moveTo>
                  <a:cubicBezTo>
                    <a:pt x="149" y="155"/>
                    <a:pt x="77" y="298"/>
                    <a:pt x="26" y="446"/>
                  </a:cubicBezTo>
                  <a:cubicBezTo>
                    <a:pt x="17" y="443"/>
                    <a:pt x="9" y="441"/>
                    <a:pt x="0" y="440"/>
                  </a:cubicBezTo>
                  <a:cubicBezTo>
                    <a:pt x="52" y="289"/>
                    <a:pt x="125" y="143"/>
                    <a:pt x="191" y="0"/>
                  </a:cubicBezTo>
                  <a:cubicBezTo>
                    <a:pt x="201" y="6"/>
                    <a:pt x="209" y="10"/>
                    <a:pt x="213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97;p35">
              <a:extLst>
                <a:ext uri="{FF2B5EF4-FFF2-40B4-BE49-F238E27FC236}">
                  <a16:creationId xmlns:a16="http://schemas.microsoft.com/office/drawing/2014/main" id="{851B8994-8366-C5B4-8526-506AD32F79E0}"/>
                </a:ext>
              </a:extLst>
            </p:cNvPr>
            <p:cNvSpPr/>
            <p:nvPr/>
          </p:nvSpPr>
          <p:spPr>
            <a:xfrm>
              <a:off x="8047216" y="4076894"/>
              <a:ext cx="478779" cy="258250"/>
            </a:xfrm>
            <a:custGeom>
              <a:avLst/>
              <a:gdLst/>
              <a:ahLst/>
              <a:cxnLst/>
              <a:rect l="l" t="t" r="r" b="b"/>
              <a:pathLst>
                <a:path w="1815" h="979" extrusionOk="0">
                  <a:moveTo>
                    <a:pt x="1815" y="0"/>
                  </a:moveTo>
                  <a:lnTo>
                    <a:pt x="1815" y="1"/>
                  </a:lnTo>
                  <a:cubicBezTo>
                    <a:pt x="1814" y="1"/>
                    <a:pt x="1814" y="1"/>
                    <a:pt x="1814" y="1"/>
                  </a:cubicBezTo>
                  <a:cubicBezTo>
                    <a:pt x="1810" y="20"/>
                    <a:pt x="1766" y="177"/>
                    <a:pt x="1680" y="356"/>
                  </a:cubicBezTo>
                  <a:cubicBezTo>
                    <a:pt x="1640" y="438"/>
                    <a:pt x="1592" y="525"/>
                    <a:pt x="1534" y="605"/>
                  </a:cubicBezTo>
                  <a:cubicBezTo>
                    <a:pt x="1533" y="605"/>
                    <a:pt x="1533" y="606"/>
                    <a:pt x="1533" y="606"/>
                  </a:cubicBezTo>
                  <a:cubicBezTo>
                    <a:pt x="1469" y="681"/>
                    <a:pt x="1393" y="757"/>
                    <a:pt x="1303" y="833"/>
                  </a:cubicBezTo>
                  <a:cubicBezTo>
                    <a:pt x="1302" y="834"/>
                    <a:pt x="1300" y="835"/>
                    <a:pt x="1298" y="836"/>
                  </a:cubicBezTo>
                  <a:cubicBezTo>
                    <a:pt x="1296" y="838"/>
                    <a:pt x="1292" y="841"/>
                    <a:pt x="1287" y="844"/>
                  </a:cubicBezTo>
                  <a:cubicBezTo>
                    <a:pt x="1284" y="847"/>
                    <a:pt x="1280" y="849"/>
                    <a:pt x="1276" y="852"/>
                  </a:cubicBezTo>
                  <a:cubicBezTo>
                    <a:pt x="1272" y="854"/>
                    <a:pt x="1267" y="857"/>
                    <a:pt x="1262" y="860"/>
                  </a:cubicBezTo>
                  <a:cubicBezTo>
                    <a:pt x="1246" y="870"/>
                    <a:pt x="1225" y="882"/>
                    <a:pt x="1200" y="894"/>
                  </a:cubicBezTo>
                  <a:cubicBezTo>
                    <a:pt x="1194" y="896"/>
                    <a:pt x="1188" y="899"/>
                    <a:pt x="1182" y="902"/>
                  </a:cubicBezTo>
                  <a:cubicBezTo>
                    <a:pt x="1144" y="919"/>
                    <a:pt x="1097" y="937"/>
                    <a:pt x="1041" y="950"/>
                  </a:cubicBezTo>
                  <a:cubicBezTo>
                    <a:pt x="1034" y="952"/>
                    <a:pt x="1026" y="954"/>
                    <a:pt x="1019" y="956"/>
                  </a:cubicBezTo>
                  <a:cubicBezTo>
                    <a:pt x="1008" y="958"/>
                    <a:pt x="998" y="961"/>
                    <a:pt x="986" y="962"/>
                  </a:cubicBezTo>
                  <a:cubicBezTo>
                    <a:pt x="973" y="965"/>
                    <a:pt x="960" y="967"/>
                    <a:pt x="946" y="969"/>
                  </a:cubicBezTo>
                  <a:cubicBezTo>
                    <a:pt x="921" y="973"/>
                    <a:pt x="894" y="975"/>
                    <a:pt x="867" y="977"/>
                  </a:cubicBezTo>
                  <a:cubicBezTo>
                    <a:pt x="861" y="977"/>
                    <a:pt x="855" y="978"/>
                    <a:pt x="849" y="978"/>
                  </a:cubicBezTo>
                  <a:cubicBezTo>
                    <a:pt x="836" y="978"/>
                    <a:pt x="823" y="979"/>
                    <a:pt x="809" y="979"/>
                  </a:cubicBezTo>
                  <a:cubicBezTo>
                    <a:pt x="600" y="979"/>
                    <a:pt x="330" y="914"/>
                    <a:pt x="13" y="697"/>
                  </a:cubicBezTo>
                  <a:cubicBezTo>
                    <a:pt x="9" y="694"/>
                    <a:pt x="4" y="691"/>
                    <a:pt x="0" y="688"/>
                  </a:cubicBezTo>
                  <a:lnTo>
                    <a:pt x="649" y="149"/>
                  </a:lnTo>
                  <a:cubicBezTo>
                    <a:pt x="649" y="149"/>
                    <a:pt x="860" y="256"/>
                    <a:pt x="1142" y="254"/>
                  </a:cubicBezTo>
                  <a:lnTo>
                    <a:pt x="1143" y="254"/>
                  </a:lnTo>
                  <a:cubicBezTo>
                    <a:pt x="1348" y="253"/>
                    <a:pt x="1589" y="195"/>
                    <a:pt x="1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98;p35">
              <a:extLst>
                <a:ext uri="{FF2B5EF4-FFF2-40B4-BE49-F238E27FC236}">
                  <a16:creationId xmlns:a16="http://schemas.microsoft.com/office/drawing/2014/main" id="{D521E50A-1BD2-17E0-9C61-0B3DB8A66ABE}"/>
                </a:ext>
              </a:extLst>
            </p:cNvPr>
            <p:cNvSpPr/>
            <p:nvPr/>
          </p:nvSpPr>
          <p:spPr>
            <a:xfrm>
              <a:off x="8260621" y="3907014"/>
              <a:ext cx="268538" cy="393047"/>
            </a:xfrm>
            <a:custGeom>
              <a:avLst/>
              <a:gdLst/>
              <a:ahLst/>
              <a:cxnLst/>
              <a:rect l="l" t="t" r="r" b="b"/>
              <a:pathLst>
                <a:path w="1018" h="1490" extrusionOk="0">
                  <a:moveTo>
                    <a:pt x="902" y="982"/>
                  </a:moveTo>
                  <a:cubicBezTo>
                    <a:pt x="859" y="1069"/>
                    <a:pt x="801" y="1158"/>
                    <a:pt x="725" y="1249"/>
                  </a:cubicBezTo>
                  <a:cubicBezTo>
                    <a:pt x="724" y="1249"/>
                    <a:pt x="724" y="1250"/>
                    <a:pt x="724" y="1250"/>
                  </a:cubicBezTo>
                  <a:cubicBezTo>
                    <a:pt x="660" y="1325"/>
                    <a:pt x="584" y="1401"/>
                    <a:pt x="494" y="1477"/>
                  </a:cubicBezTo>
                  <a:cubicBezTo>
                    <a:pt x="493" y="1478"/>
                    <a:pt x="491" y="1479"/>
                    <a:pt x="489" y="1480"/>
                  </a:cubicBezTo>
                  <a:cubicBezTo>
                    <a:pt x="486" y="1484"/>
                    <a:pt x="482" y="1487"/>
                    <a:pt x="478" y="1490"/>
                  </a:cubicBezTo>
                  <a:lnTo>
                    <a:pt x="478" y="1488"/>
                  </a:lnTo>
                  <a:cubicBezTo>
                    <a:pt x="477" y="1471"/>
                    <a:pt x="474" y="1333"/>
                    <a:pt x="426" y="1152"/>
                  </a:cubicBezTo>
                  <a:cubicBezTo>
                    <a:pt x="405" y="1074"/>
                    <a:pt x="375" y="987"/>
                    <a:pt x="333" y="899"/>
                  </a:cubicBezTo>
                  <a:lnTo>
                    <a:pt x="333" y="898"/>
                  </a:lnTo>
                  <a:cubicBezTo>
                    <a:pt x="262" y="750"/>
                    <a:pt x="157" y="597"/>
                    <a:pt x="0" y="474"/>
                  </a:cubicBezTo>
                  <a:lnTo>
                    <a:pt x="889" y="0"/>
                  </a:lnTo>
                  <a:cubicBezTo>
                    <a:pt x="889" y="0"/>
                    <a:pt x="1170" y="445"/>
                    <a:pt x="902" y="9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99;p35">
              <a:extLst>
                <a:ext uri="{FF2B5EF4-FFF2-40B4-BE49-F238E27FC236}">
                  <a16:creationId xmlns:a16="http://schemas.microsoft.com/office/drawing/2014/main" id="{BEF0DF75-E252-12B1-1AA5-5B352DB47013}"/>
                </a:ext>
              </a:extLst>
            </p:cNvPr>
            <p:cNvSpPr/>
            <p:nvPr/>
          </p:nvSpPr>
          <p:spPr>
            <a:xfrm>
              <a:off x="6309373" y="4362315"/>
              <a:ext cx="1647369" cy="513599"/>
            </a:xfrm>
            <a:custGeom>
              <a:avLst/>
              <a:gdLst/>
              <a:ahLst/>
              <a:cxnLst/>
              <a:rect l="l" t="t" r="r" b="b"/>
              <a:pathLst>
                <a:path w="6245" h="1947" extrusionOk="0">
                  <a:moveTo>
                    <a:pt x="0" y="1673"/>
                  </a:moveTo>
                  <a:lnTo>
                    <a:pt x="1244" y="64"/>
                  </a:lnTo>
                  <a:lnTo>
                    <a:pt x="3319" y="649"/>
                  </a:lnTo>
                  <a:lnTo>
                    <a:pt x="6153" y="0"/>
                  </a:lnTo>
                  <a:lnTo>
                    <a:pt x="6245" y="1682"/>
                  </a:lnTo>
                  <a:lnTo>
                    <a:pt x="4014" y="1853"/>
                  </a:lnTo>
                  <a:lnTo>
                    <a:pt x="2898" y="1947"/>
                  </a:lnTo>
                  <a:lnTo>
                    <a:pt x="292" y="162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700;p35">
              <a:extLst>
                <a:ext uri="{FF2B5EF4-FFF2-40B4-BE49-F238E27FC236}">
                  <a16:creationId xmlns:a16="http://schemas.microsoft.com/office/drawing/2014/main" id="{E6F692FF-54A8-374E-DB4F-EE0FCD18752A}"/>
                </a:ext>
              </a:extLst>
            </p:cNvPr>
            <p:cNvSpPr/>
            <p:nvPr/>
          </p:nvSpPr>
          <p:spPr>
            <a:xfrm>
              <a:off x="7209949" y="4256799"/>
              <a:ext cx="814847" cy="594319"/>
            </a:xfrm>
            <a:custGeom>
              <a:avLst/>
              <a:gdLst/>
              <a:ahLst/>
              <a:cxnLst/>
              <a:rect l="l" t="t" r="r" b="b"/>
              <a:pathLst>
                <a:path w="3089" h="2253" extrusionOk="0">
                  <a:moveTo>
                    <a:pt x="73" y="779"/>
                  </a:moveTo>
                  <a:cubicBezTo>
                    <a:pt x="73" y="779"/>
                    <a:pt x="665" y="-336"/>
                    <a:pt x="3031" y="101"/>
                  </a:cubicBezTo>
                  <a:lnTo>
                    <a:pt x="3089" y="1953"/>
                  </a:lnTo>
                  <a:cubicBezTo>
                    <a:pt x="3089" y="1953"/>
                    <a:pt x="1982" y="1313"/>
                    <a:pt x="0" y="2253"/>
                  </a:cubicBezTo>
                  <a:lnTo>
                    <a:pt x="73" y="7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701;p35">
              <a:extLst>
                <a:ext uri="{FF2B5EF4-FFF2-40B4-BE49-F238E27FC236}">
                  <a16:creationId xmlns:a16="http://schemas.microsoft.com/office/drawing/2014/main" id="{BDE8FD72-5F38-1BAB-4DD4-46FC41D1770C}"/>
                </a:ext>
              </a:extLst>
            </p:cNvPr>
            <p:cNvSpPr/>
            <p:nvPr/>
          </p:nvSpPr>
          <p:spPr>
            <a:xfrm>
              <a:off x="6257143" y="4268670"/>
              <a:ext cx="972066" cy="582448"/>
            </a:xfrm>
            <a:custGeom>
              <a:avLst/>
              <a:gdLst/>
              <a:ahLst/>
              <a:cxnLst/>
              <a:rect l="l" t="t" r="r" b="b"/>
              <a:pathLst>
                <a:path w="3685" h="2208" extrusionOk="0">
                  <a:moveTo>
                    <a:pt x="3612" y="2208"/>
                  </a:moveTo>
                  <a:lnTo>
                    <a:pt x="3685" y="734"/>
                  </a:lnTo>
                  <a:cubicBezTo>
                    <a:pt x="3685" y="734"/>
                    <a:pt x="2851" y="-497"/>
                    <a:pt x="1067" y="230"/>
                  </a:cubicBezTo>
                  <a:lnTo>
                    <a:pt x="0" y="1879"/>
                  </a:lnTo>
                  <a:cubicBezTo>
                    <a:pt x="0" y="1879"/>
                    <a:pt x="1193" y="1093"/>
                    <a:pt x="2153" y="1355"/>
                  </a:cubicBezTo>
                  <a:cubicBezTo>
                    <a:pt x="3113" y="1617"/>
                    <a:pt x="3612" y="2208"/>
                    <a:pt x="3612" y="22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702;p35">
              <a:extLst>
                <a:ext uri="{FF2B5EF4-FFF2-40B4-BE49-F238E27FC236}">
                  <a16:creationId xmlns:a16="http://schemas.microsoft.com/office/drawing/2014/main" id="{C904F81F-401F-3E70-D1F3-7573C8376C0D}"/>
                </a:ext>
              </a:extLst>
            </p:cNvPr>
            <p:cNvSpPr/>
            <p:nvPr/>
          </p:nvSpPr>
          <p:spPr>
            <a:xfrm>
              <a:off x="7312827" y="4643779"/>
              <a:ext cx="636525" cy="89425"/>
            </a:xfrm>
            <a:custGeom>
              <a:avLst/>
              <a:gdLst/>
              <a:ahLst/>
              <a:cxnLst/>
              <a:rect l="l" t="t" r="r" b="b"/>
              <a:pathLst>
                <a:path w="2413" h="339" extrusionOk="0">
                  <a:moveTo>
                    <a:pt x="16" y="339"/>
                  </a:moveTo>
                  <a:lnTo>
                    <a:pt x="0" y="308"/>
                  </a:lnTo>
                  <a:cubicBezTo>
                    <a:pt x="11" y="302"/>
                    <a:pt x="1091" y="-247"/>
                    <a:pt x="2413" y="135"/>
                  </a:cubicBezTo>
                  <a:lnTo>
                    <a:pt x="2403" y="169"/>
                  </a:lnTo>
                  <a:cubicBezTo>
                    <a:pt x="1096" y="-209"/>
                    <a:pt x="27" y="334"/>
                    <a:pt x="16" y="3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703;p35">
              <a:extLst>
                <a:ext uri="{FF2B5EF4-FFF2-40B4-BE49-F238E27FC236}">
                  <a16:creationId xmlns:a16="http://schemas.microsoft.com/office/drawing/2014/main" id="{236B8D69-8CAF-39AB-0EEE-C0AFC1BBBB5A}"/>
                </a:ext>
              </a:extLst>
            </p:cNvPr>
            <p:cNvSpPr/>
            <p:nvPr/>
          </p:nvSpPr>
          <p:spPr>
            <a:xfrm>
              <a:off x="7329446" y="4603156"/>
              <a:ext cx="636525" cy="89689"/>
            </a:xfrm>
            <a:custGeom>
              <a:avLst/>
              <a:gdLst/>
              <a:ahLst/>
              <a:cxnLst/>
              <a:rect l="l" t="t" r="r" b="b"/>
              <a:pathLst>
                <a:path w="2413" h="340" extrusionOk="0">
                  <a:moveTo>
                    <a:pt x="17" y="340"/>
                  </a:moveTo>
                  <a:lnTo>
                    <a:pt x="0" y="308"/>
                  </a:lnTo>
                  <a:cubicBezTo>
                    <a:pt x="11" y="303"/>
                    <a:pt x="1092" y="-247"/>
                    <a:pt x="2413" y="135"/>
                  </a:cubicBezTo>
                  <a:lnTo>
                    <a:pt x="2403" y="169"/>
                  </a:lnTo>
                  <a:cubicBezTo>
                    <a:pt x="1096" y="-209"/>
                    <a:pt x="27" y="334"/>
                    <a:pt x="17" y="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704;p35">
              <a:extLst>
                <a:ext uri="{FF2B5EF4-FFF2-40B4-BE49-F238E27FC236}">
                  <a16:creationId xmlns:a16="http://schemas.microsoft.com/office/drawing/2014/main" id="{62411CAC-852C-A379-6B4C-C4514A72903F}"/>
                </a:ext>
              </a:extLst>
            </p:cNvPr>
            <p:cNvSpPr/>
            <p:nvPr/>
          </p:nvSpPr>
          <p:spPr>
            <a:xfrm>
              <a:off x="7312827" y="4558839"/>
              <a:ext cx="636525" cy="89689"/>
            </a:xfrm>
            <a:custGeom>
              <a:avLst/>
              <a:gdLst/>
              <a:ahLst/>
              <a:cxnLst/>
              <a:rect l="l" t="t" r="r" b="b"/>
              <a:pathLst>
                <a:path w="2413" h="340" extrusionOk="0">
                  <a:moveTo>
                    <a:pt x="16" y="340"/>
                  </a:moveTo>
                  <a:lnTo>
                    <a:pt x="0" y="308"/>
                  </a:lnTo>
                  <a:cubicBezTo>
                    <a:pt x="11" y="303"/>
                    <a:pt x="1091" y="-247"/>
                    <a:pt x="2413" y="135"/>
                  </a:cubicBezTo>
                  <a:lnTo>
                    <a:pt x="2403" y="169"/>
                  </a:lnTo>
                  <a:cubicBezTo>
                    <a:pt x="1096" y="-209"/>
                    <a:pt x="27" y="334"/>
                    <a:pt x="16" y="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705;p35">
              <a:extLst>
                <a:ext uri="{FF2B5EF4-FFF2-40B4-BE49-F238E27FC236}">
                  <a16:creationId xmlns:a16="http://schemas.microsoft.com/office/drawing/2014/main" id="{F5021D34-E2BF-656D-9340-665CE55EEB38}"/>
                </a:ext>
              </a:extLst>
            </p:cNvPr>
            <p:cNvSpPr/>
            <p:nvPr/>
          </p:nvSpPr>
          <p:spPr>
            <a:xfrm>
              <a:off x="6586352" y="4342531"/>
              <a:ext cx="370361" cy="156691"/>
            </a:xfrm>
            <a:custGeom>
              <a:avLst/>
              <a:gdLst/>
              <a:ahLst/>
              <a:cxnLst/>
              <a:rect l="l" t="t" r="r" b="b"/>
              <a:pathLst>
                <a:path w="1404" h="594" extrusionOk="0">
                  <a:moveTo>
                    <a:pt x="281" y="22"/>
                  </a:moveTo>
                  <a:cubicBezTo>
                    <a:pt x="190" y="52"/>
                    <a:pt x="120" y="140"/>
                    <a:pt x="109" y="241"/>
                  </a:cubicBezTo>
                  <a:cubicBezTo>
                    <a:pt x="102" y="300"/>
                    <a:pt x="115" y="362"/>
                    <a:pt x="144" y="417"/>
                  </a:cubicBezTo>
                  <a:cubicBezTo>
                    <a:pt x="167" y="388"/>
                    <a:pt x="188" y="357"/>
                    <a:pt x="207" y="325"/>
                  </a:cubicBezTo>
                  <a:cubicBezTo>
                    <a:pt x="249" y="252"/>
                    <a:pt x="295" y="142"/>
                    <a:pt x="281" y="22"/>
                  </a:cubicBezTo>
                  <a:moveTo>
                    <a:pt x="13" y="594"/>
                  </a:moveTo>
                  <a:lnTo>
                    <a:pt x="0" y="582"/>
                  </a:lnTo>
                  <a:cubicBezTo>
                    <a:pt x="45" y="534"/>
                    <a:pt x="91" y="485"/>
                    <a:pt x="132" y="432"/>
                  </a:cubicBezTo>
                  <a:cubicBezTo>
                    <a:pt x="99" y="372"/>
                    <a:pt x="84" y="304"/>
                    <a:pt x="91" y="239"/>
                  </a:cubicBezTo>
                  <a:cubicBezTo>
                    <a:pt x="103" y="128"/>
                    <a:pt x="183" y="30"/>
                    <a:pt x="286" y="2"/>
                  </a:cubicBezTo>
                  <a:lnTo>
                    <a:pt x="295" y="0"/>
                  </a:lnTo>
                  <a:lnTo>
                    <a:pt x="297" y="10"/>
                  </a:lnTo>
                  <a:cubicBezTo>
                    <a:pt x="316" y="138"/>
                    <a:pt x="267" y="257"/>
                    <a:pt x="222" y="333"/>
                  </a:cubicBezTo>
                  <a:cubicBezTo>
                    <a:pt x="202" y="369"/>
                    <a:pt x="179" y="402"/>
                    <a:pt x="154" y="434"/>
                  </a:cubicBezTo>
                  <a:cubicBezTo>
                    <a:pt x="171" y="463"/>
                    <a:pt x="194" y="490"/>
                    <a:pt x="220" y="514"/>
                  </a:cubicBezTo>
                  <a:cubicBezTo>
                    <a:pt x="257" y="546"/>
                    <a:pt x="293" y="563"/>
                    <a:pt x="328" y="566"/>
                  </a:cubicBezTo>
                  <a:cubicBezTo>
                    <a:pt x="423" y="573"/>
                    <a:pt x="491" y="478"/>
                    <a:pt x="540" y="395"/>
                  </a:cubicBezTo>
                  <a:lnTo>
                    <a:pt x="551" y="377"/>
                  </a:lnTo>
                  <a:lnTo>
                    <a:pt x="556" y="398"/>
                  </a:lnTo>
                  <a:cubicBezTo>
                    <a:pt x="566" y="437"/>
                    <a:pt x="618" y="453"/>
                    <a:pt x="660" y="445"/>
                  </a:cubicBezTo>
                  <a:cubicBezTo>
                    <a:pt x="687" y="439"/>
                    <a:pt x="711" y="427"/>
                    <a:pt x="737" y="414"/>
                  </a:cubicBezTo>
                  <a:cubicBezTo>
                    <a:pt x="753" y="406"/>
                    <a:pt x="770" y="397"/>
                    <a:pt x="787" y="391"/>
                  </a:cubicBezTo>
                  <a:cubicBezTo>
                    <a:pt x="830" y="375"/>
                    <a:pt x="892" y="370"/>
                    <a:pt x="926" y="410"/>
                  </a:cubicBezTo>
                  <a:cubicBezTo>
                    <a:pt x="935" y="421"/>
                    <a:pt x="941" y="433"/>
                    <a:pt x="947" y="445"/>
                  </a:cubicBezTo>
                  <a:cubicBezTo>
                    <a:pt x="950" y="450"/>
                    <a:pt x="952" y="455"/>
                    <a:pt x="955" y="461"/>
                  </a:cubicBezTo>
                  <a:cubicBezTo>
                    <a:pt x="997" y="536"/>
                    <a:pt x="1095" y="557"/>
                    <a:pt x="1168" y="545"/>
                  </a:cubicBezTo>
                  <a:cubicBezTo>
                    <a:pt x="1252" y="532"/>
                    <a:pt x="1328" y="483"/>
                    <a:pt x="1395" y="440"/>
                  </a:cubicBezTo>
                  <a:lnTo>
                    <a:pt x="1404" y="455"/>
                  </a:lnTo>
                  <a:cubicBezTo>
                    <a:pt x="1336" y="499"/>
                    <a:pt x="1258" y="548"/>
                    <a:pt x="1171" y="563"/>
                  </a:cubicBezTo>
                  <a:cubicBezTo>
                    <a:pt x="1092" y="575"/>
                    <a:pt x="986" y="552"/>
                    <a:pt x="940" y="469"/>
                  </a:cubicBezTo>
                  <a:cubicBezTo>
                    <a:pt x="937" y="464"/>
                    <a:pt x="934" y="458"/>
                    <a:pt x="931" y="453"/>
                  </a:cubicBezTo>
                  <a:cubicBezTo>
                    <a:pt x="926" y="441"/>
                    <a:pt x="921" y="431"/>
                    <a:pt x="913" y="422"/>
                  </a:cubicBezTo>
                  <a:cubicBezTo>
                    <a:pt x="884" y="388"/>
                    <a:pt x="830" y="393"/>
                    <a:pt x="793" y="407"/>
                  </a:cubicBezTo>
                  <a:cubicBezTo>
                    <a:pt x="777" y="413"/>
                    <a:pt x="760" y="422"/>
                    <a:pt x="745" y="430"/>
                  </a:cubicBezTo>
                  <a:cubicBezTo>
                    <a:pt x="719" y="442"/>
                    <a:pt x="693" y="456"/>
                    <a:pt x="664" y="462"/>
                  </a:cubicBezTo>
                  <a:cubicBezTo>
                    <a:pt x="620" y="471"/>
                    <a:pt x="567" y="457"/>
                    <a:pt x="546" y="419"/>
                  </a:cubicBezTo>
                  <a:cubicBezTo>
                    <a:pt x="495" y="503"/>
                    <a:pt x="425" y="591"/>
                    <a:pt x="327" y="583"/>
                  </a:cubicBezTo>
                  <a:cubicBezTo>
                    <a:pt x="288" y="580"/>
                    <a:pt x="248" y="561"/>
                    <a:pt x="209" y="527"/>
                  </a:cubicBezTo>
                  <a:cubicBezTo>
                    <a:pt x="183" y="504"/>
                    <a:pt x="160" y="477"/>
                    <a:pt x="142" y="449"/>
                  </a:cubicBezTo>
                  <a:cubicBezTo>
                    <a:pt x="101" y="499"/>
                    <a:pt x="57" y="547"/>
                    <a:pt x="13" y="5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706;p35">
              <a:extLst>
                <a:ext uri="{FF2B5EF4-FFF2-40B4-BE49-F238E27FC236}">
                  <a16:creationId xmlns:a16="http://schemas.microsoft.com/office/drawing/2014/main" id="{FFB7DB42-B92D-C64A-9B26-C14F34D00163}"/>
                </a:ext>
              </a:extLst>
            </p:cNvPr>
            <p:cNvSpPr/>
            <p:nvPr/>
          </p:nvSpPr>
          <p:spPr>
            <a:xfrm>
              <a:off x="7702971" y="4383946"/>
              <a:ext cx="153262" cy="50384"/>
            </a:xfrm>
            <a:custGeom>
              <a:avLst/>
              <a:gdLst/>
              <a:ahLst/>
              <a:cxnLst/>
              <a:rect l="l" t="t" r="r" b="b"/>
              <a:pathLst>
                <a:path w="581" h="191" extrusionOk="0">
                  <a:moveTo>
                    <a:pt x="570" y="191"/>
                  </a:moveTo>
                  <a:cubicBezTo>
                    <a:pt x="406" y="71"/>
                    <a:pt x="203" y="10"/>
                    <a:pt x="1" y="19"/>
                  </a:cubicBezTo>
                  <a:lnTo>
                    <a:pt x="0" y="1"/>
                  </a:lnTo>
                  <a:cubicBezTo>
                    <a:pt x="207" y="-7"/>
                    <a:pt x="413" y="55"/>
                    <a:pt x="581" y="176"/>
                  </a:cubicBezTo>
                  <a:lnTo>
                    <a:pt x="570" y="19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707;p35">
              <a:extLst>
                <a:ext uri="{FF2B5EF4-FFF2-40B4-BE49-F238E27FC236}">
                  <a16:creationId xmlns:a16="http://schemas.microsoft.com/office/drawing/2014/main" id="{F17A67AA-5FE2-5CFC-A33D-D3D752DDEF89}"/>
                </a:ext>
              </a:extLst>
            </p:cNvPr>
            <p:cNvSpPr/>
            <p:nvPr/>
          </p:nvSpPr>
          <p:spPr>
            <a:xfrm>
              <a:off x="7674482" y="4358622"/>
              <a:ext cx="71751" cy="65420"/>
            </a:xfrm>
            <a:custGeom>
              <a:avLst/>
              <a:gdLst/>
              <a:ahLst/>
              <a:cxnLst/>
              <a:rect l="l" t="t" r="r" b="b"/>
              <a:pathLst>
                <a:path w="272" h="248" extrusionOk="0">
                  <a:moveTo>
                    <a:pt x="110" y="248"/>
                  </a:moveTo>
                  <a:cubicBezTo>
                    <a:pt x="64" y="197"/>
                    <a:pt x="27" y="136"/>
                    <a:pt x="3" y="72"/>
                  </a:cubicBezTo>
                  <a:lnTo>
                    <a:pt x="0" y="63"/>
                  </a:lnTo>
                  <a:lnTo>
                    <a:pt x="9" y="60"/>
                  </a:lnTo>
                  <a:cubicBezTo>
                    <a:pt x="95" y="38"/>
                    <a:pt x="182" y="18"/>
                    <a:pt x="269" y="0"/>
                  </a:cubicBezTo>
                  <a:lnTo>
                    <a:pt x="272" y="18"/>
                  </a:lnTo>
                  <a:cubicBezTo>
                    <a:pt x="189" y="35"/>
                    <a:pt x="106" y="54"/>
                    <a:pt x="23" y="75"/>
                  </a:cubicBezTo>
                  <a:cubicBezTo>
                    <a:pt x="46" y="134"/>
                    <a:pt x="80" y="189"/>
                    <a:pt x="123" y="236"/>
                  </a:cubicBezTo>
                  <a:lnTo>
                    <a:pt x="110" y="2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708;p35">
              <a:extLst>
                <a:ext uri="{FF2B5EF4-FFF2-40B4-BE49-F238E27FC236}">
                  <a16:creationId xmlns:a16="http://schemas.microsoft.com/office/drawing/2014/main" id="{5B704213-E3C7-81DF-6D34-539E86957199}"/>
                </a:ext>
              </a:extLst>
            </p:cNvPr>
            <p:cNvSpPr/>
            <p:nvPr/>
          </p:nvSpPr>
          <p:spPr>
            <a:xfrm>
              <a:off x="7251892" y="4426152"/>
              <a:ext cx="408874" cy="111847"/>
            </a:xfrm>
            <a:custGeom>
              <a:avLst/>
              <a:gdLst/>
              <a:ahLst/>
              <a:cxnLst/>
              <a:rect l="l" t="t" r="r" b="b"/>
              <a:pathLst>
                <a:path w="1550" h="424" extrusionOk="0">
                  <a:moveTo>
                    <a:pt x="12" y="402"/>
                  </a:moveTo>
                  <a:cubicBezTo>
                    <a:pt x="11" y="403"/>
                    <a:pt x="10" y="406"/>
                    <a:pt x="12" y="408"/>
                  </a:cubicBezTo>
                  <a:cubicBezTo>
                    <a:pt x="13" y="411"/>
                    <a:pt x="15" y="411"/>
                    <a:pt x="16" y="411"/>
                  </a:cubicBezTo>
                  <a:cubicBezTo>
                    <a:pt x="17" y="411"/>
                    <a:pt x="18" y="408"/>
                    <a:pt x="17" y="406"/>
                  </a:cubicBezTo>
                  <a:lnTo>
                    <a:pt x="18" y="406"/>
                  </a:lnTo>
                  <a:lnTo>
                    <a:pt x="12" y="402"/>
                  </a:lnTo>
                  <a:moveTo>
                    <a:pt x="21" y="424"/>
                  </a:moveTo>
                  <a:cubicBezTo>
                    <a:pt x="12" y="424"/>
                    <a:pt x="5" y="420"/>
                    <a:pt x="1" y="413"/>
                  </a:cubicBezTo>
                  <a:cubicBezTo>
                    <a:pt x="-1" y="407"/>
                    <a:pt x="0" y="401"/>
                    <a:pt x="6" y="397"/>
                  </a:cubicBezTo>
                  <a:cubicBezTo>
                    <a:pt x="11" y="393"/>
                    <a:pt x="20" y="392"/>
                    <a:pt x="25" y="397"/>
                  </a:cubicBezTo>
                  <a:cubicBezTo>
                    <a:pt x="27" y="399"/>
                    <a:pt x="29" y="402"/>
                    <a:pt x="29" y="405"/>
                  </a:cubicBezTo>
                  <a:cubicBezTo>
                    <a:pt x="126" y="378"/>
                    <a:pt x="223" y="328"/>
                    <a:pt x="315" y="256"/>
                  </a:cubicBezTo>
                  <a:cubicBezTo>
                    <a:pt x="341" y="235"/>
                    <a:pt x="367" y="212"/>
                    <a:pt x="393" y="190"/>
                  </a:cubicBezTo>
                  <a:cubicBezTo>
                    <a:pt x="456" y="136"/>
                    <a:pt x="521" y="80"/>
                    <a:pt x="599" y="45"/>
                  </a:cubicBezTo>
                  <a:cubicBezTo>
                    <a:pt x="686" y="6"/>
                    <a:pt x="790" y="-7"/>
                    <a:pt x="924" y="4"/>
                  </a:cubicBezTo>
                  <a:cubicBezTo>
                    <a:pt x="1094" y="18"/>
                    <a:pt x="1250" y="62"/>
                    <a:pt x="1388" y="136"/>
                  </a:cubicBezTo>
                  <a:cubicBezTo>
                    <a:pt x="1480" y="186"/>
                    <a:pt x="1532" y="239"/>
                    <a:pt x="1550" y="303"/>
                  </a:cubicBezTo>
                  <a:lnTo>
                    <a:pt x="1533" y="308"/>
                  </a:lnTo>
                  <a:cubicBezTo>
                    <a:pt x="1516" y="249"/>
                    <a:pt x="1467" y="199"/>
                    <a:pt x="1379" y="152"/>
                  </a:cubicBezTo>
                  <a:cubicBezTo>
                    <a:pt x="1244" y="79"/>
                    <a:pt x="1091" y="35"/>
                    <a:pt x="923" y="21"/>
                  </a:cubicBezTo>
                  <a:cubicBezTo>
                    <a:pt x="791" y="11"/>
                    <a:pt x="691" y="23"/>
                    <a:pt x="606" y="61"/>
                  </a:cubicBezTo>
                  <a:cubicBezTo>
                    <a:pt x="531" y="95"/>
                    <a:pt x="467" y="150"/>
                    <a:pt x="404" y="204"/>
                  </a:cubicBezTo>
                  <a:cubicBezTo>
                    <a:pt x="379" y="226"/>
                    <a:pt x="352" y="249"/>
                    <a:pt x="325" y="270"/>
                  </a:cubicBezTo>
                  <a:cubicBezTo>
                    <a:pt x="232" y="343"/>
                    <a:pt x="133" y="394"/>
                    <a:pt x="33" y="422"/>
                  </a:cubicBezTo>
                  <a:cubicBezTo>
                    <a:pt x="29" y="423"/>
                    <a:pt x="25" y="424"/>
                    <a:pt x="21" y="4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709;p35">
              <a:extLst>
                <a:ext uri="{FF2B5EF4-FFF2-40B4-BE49-F238E27FC236}">
                  <a16:creationId xmlns:a16="http://schemas.microsoft.com/office/drawing/2014/main" id="{6BECC548-DF1A-D8D7-F475-7320E44CDF82}"/>
                </a:ext>
              </a:extLst>
            </p:cNvPr>
            <p:cNvSpPr/>
            <p:nvPr/>
          </p:nvSpPr>
          <p:spPr>
            <a:xfrm>
              <a:off x="6890501" y="4405313"/>
              <a:ext cx="299929" cy="208658"/>
            </a:xfrm>
            <a:custGeom>
              <a:avLst/>
              <a:gdLst/>
              <a:ahLst/>
              <a:cxnLst/>
              <a:rect l="l" t="t" r="r" b="b"/>
              <a:pathLst>
                <a:path w="1137" h="791" extrusionOk="0">
                  <a:moveTo>
                    <a:pt x="220" y="791"/>
                  </a:moveTo>
                  <a:cubicBezTo>
                    <a:pt x="144" y="791"/>
                    <a:pt x="65" y="747"/>
                    <a:pt x="0" y="704"/>
                  </a:cubicBezTo>
                  <a:lnTo>
                    <a:pt x="10" y="689"/>
                  </a:lnTo>
                  <a:cubicBezTo>
                    <a:pt x="94" y="745"/>
                    <a:pt x="202" y="803"/>
                    <a:pt x="290" y="757"/>
                  </a:cubicBezTo>
                  <a:cubicBezTo>
                    <a:pt x="364" y="718"/>
                    <a:pt x="384" y="624"/>
                    <a:pt x="380" y="556"/>
                  </a:cubicBezTo>
                  <a:cubicBezTo>
                    <a:pt x="376" y="505"/>
                    <a:pt x="362" y="454"/>
                    <a:pt x="348" y="405"/>
                  </a:cubicBezTo>
                  <a:cubicBezTo>
                    <a:pt x="340" y="377"/>
                    <a:pt x="332" y="349"/>
                    <a:pt x="325" y="320"/>
                  </a:cubicBezTo>
                  <a:cubicBezTo>
                    <a:pt x="310" y="250"/>
                    <a:pt x="304" y="151"/>
                    <a:pt x="359" y="79"/>
                  </a:cubicBezTo>
                  <a:cubicBezTo>
                    <a:pt x="426" y="-9"/>
                    <a:pt x="557" y="-16"/>
                    <a:pt x="651" y="22"/>
                  </a:cubicBezTo>
                  <a:cubicBezTo>
                    <a:pt x="748" y="61"/>
                    <a:pt x="821" y="138"/>
                    <a:pt x="893" y="212"/>
                  </a:cubicBezTo>
                  <a:lnTo>
                    <a:pt x="895" y="215"/>
                  </a:lnTo>
                  <a:cubicBezTo>
                    <a:pt x="973" y="295"/>
                    <a:pt x="1044" y="364"/>
                    <a:pt x="1137" y="396"/>
                  </a:cubicBezTo>
                  <a:lnTo>
                    <a:pt x="1131" y="413"/>
                  </a:lnTo>
                  <a:cubicBezTo>
                    <a:pt x="1035" y="379"/>
                    <a:pt x="962" y="309"/>
                    <a:pt x="883" y="227"/>
                  </a:cubicBezTo>
                  <a:lnTo>
                    <a:pt x="880" y="224"/>
                  </a:lnTo>
                  <a:cubicBezTo>
                    <a:pt x="810" y="151"/>
                    <a:pt x="737" y="76"/>
                    <a:pt x="645" y="39"/>
                  </a:cubicBezTo>
                  <a:cubicBezTo>
                    <a:pt x="557" y="3"/>
                    <a:pt x="435" y="9"/>
                    <a:pt x="373" y="90"/>
                  </a:cubicBezTo>
                  <a:cubicBezTo>
                    <a:pt x="322" y="157"/>
                    <a:pt x="328" y="250"/>
                    <a:pt x="343" y="316"/>
                  </a:cubicBezTo>
                  <a:cubicBezTo>
                    <a:pt x="349" y="345"/>
                    <a:pt x="357" y="373"/>
                    <a:pt x="365" y="400"/>
                  </a:cubicBezTo>
                  <a:cubicBezTo>
                    <a:pt x="379" y="450"/>
                    <a:pt x="393" y="502"/>
                    <a:pt x="397" y="555"/>
                  </a:cubicBezTo>
                  <a:cubicBezTo>
                    <a:pt x="402" y="629"/>
                    <a:pt x="379" y="730"/>
                    <a:pt x="298" y="773"/>
                  </a:cubicBezTo>
                  <a:cubicBezTo>
                    <a:pt x="273" y="786"/>
                    <a:pt x="247" y="791"/>
                    <a:pt x="220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710;p35">
              <a:extLst>
                <a:ext uri="{FF2B5EF4-FFF2-40B4-BE49-F238E27FC236}">
                  <a16:creationId xmlns:a16="http://schemas.microsoft.com/office/drawing/2014/main" id="{1FEAA922-F549-E9A2-6088-4B88F17356DF}"/>
                </a:ext>
              </a:extLst>
            </p:cNvPr>
            <p:cNvSpPr/>
            <p:nvPr/>
          </p:nvSpPr>
          <p:spPr>
            <a:xfrm>
              <a:off x="6644385" y="4523491"/>
              <a:ext cx="178586" cy="34029"/>
            </a:xfrm>
            <a:custGeom>
              <a:avLst/>
              <a:gdLst/>
              <a:ahLst/>
              <a:cxnLst/>
              <a:rect l="l" t="t" r="r" b="b"/>
              <a:pathLst>
                <a:path w="677" h="129" extrusionOk="0">
                  <a:moveTo>
                    <a:pt x="671" y="129"/>
                  </a:moveTo>
                  <a:cubicBezTo>
                    <a:pt x="473" y="60"/>
                    <a:pt x="266" y="24"/>
                    <a:pt x="56" y="22"/>
                  </a:cubicBezTo>
                  <a:lnTo>
                    <a:pt x="54" y="26"/>
                  </a:lnTo>
                  <a:cubicBezTo>
                    <a:pt x="52" y="25"/>
                    <a:pt x="49" y="24"/>
                    <a:pt x="46" y="22"/>
                  </a:cubicBezTo>
                  <a:cubicBezTo>
                    <a:pt x="39" y="22"/>
                    <a:pt x="31" y="22"/>
                    <a:pt x="23" y="22"/>
                  </a:cubicBezTo>
                  <a:lnTo>
                    <a:pt x="0" y="22"/>
                  </a:lnTo>
                  <a:lnTo>
                    <a:pt x="17" y="7"/>
                  </a:lnTo>
                  <a:cubicBezTo>
                    <a:pt x="24" y="1"/>
                    <a:pt x="34" y="-3"/>
                    <a:pt x="51" y="4"/>
                  </a:cubicBezTo>
                  <a:cubicBezTo>
                    <a:pt x="264" y="6"/>
                    <a:pt x="475" y="42"/>
                    <a:pt x="677" y="112"/>
                  </a:cubicBezTo>
                  <a:lnTo>
                    <a:pt x="671" y="12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711;p35">
              <a:extLst>
                <a:ext uri="{FF2B5EF4-FFF2-40B4-BE49-F238E27FC236}">
                  <a16:creationId xmlns:a16="http://schemas.microsoft.com/office/drawing/2014/main" id="{06D16B40-629C-4049-F827-741DF930E6D1}"/>
                </a:ext>
              </a:extLst>
            </p:cNvPr>
            <p:cNvSpPr/>
            <p:nvPr/>
          </p:nvSpPr>
          <p:spPr>
            <a:xfrm>
              <a:off x="6627503" y="4553299"/>
              <a:ext cx="131104" cy="20576"/>
            </a:xfrm>
            <a:custGeom>
              <a:avLst/>
              <a:gdLst/>
              <a:ahLst/>
              <a:cxnLst/>
              <a:rect l="l" t="t" r="r" b="b"/>
              <a:pathLst>
                <a:path w="497" h="78" extrusionOk="0">
                  <a:moveTo>
                    <a:pt x="495" y="78"/>
                  </a:moveTo>
                  <a:lnTo>
                    <a:pt x="0" y="18"/>
                  </a:lnTo>
                  <a:lnTo>
                    <a:pt x="2" y="0"/>
                  </a:lnTo>
                  <a:lnTo>
                    <a:pt x="497" y="61"/>
                  </a:lnTo>
                  <a:lnTo>
                    <a:pt x="495" y="7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712;p35">
              <a:extLst>
                <a:ext uri="{FF2B5EF4-FFF2-40B4-BE49-F238E27FC236}">
                  <a16:creationId xmlns:a16="http://schemas.microsoft.com/office/drawing/2014/main" id="{BA1682DB-F663-DFF8-96D4-0ED85DFA6691}"/>
                </a:ext>
              </a:extLst>
            </p:cNvPr>
            <p:cNvSpPr/>
            <p:nvPr/>
          </p:nvSpPr>
          <p:spPr>
            <a:xfrm>
              <a:off x="6749374" y="4339893"/>
              <a:ext cx="127147" cy="13981"/>
            </a:xfrm>
            <a:custGeom>
              <a:avLst/>
              <a:gdLst/>
              <a:ahLst/>
              <a:cxnLst/>
              <a:rect l="l" t="t" r="r" b="b"/>
              <a:pathLst>
                <a:path w="482" h="53" extrusionOk="0">
                  <a:moveTo>
                    <a:pt x="1" y="53"/>
                  </a:moveTo>
                  <a:lnTo>
                    <a:pt x="0" y="36"/>
                  </a:lnTo>
                  <a:cubicBezTo>
                    <a:pt x="159" y="18"/>
                    <a:pt x="321" y="6"/>
                    <a:pt x="482" y="0"/>
                  </a:cubicBezTo>
                  <a:lnTo>
                    <a:pt x="482" y="17"/>
                  </a:lnTo>
                  <a:cubicBezTo>
                    <a:pt x="322" y="24"/>
                    <a:pt x="161" y="36"/>
                    <a:pt x="1" y="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713;p35">
              <a:extLst>
                <a:ext uri="{FF2B5EF4-FFF2-40B4-BE49-F238E27FC236}">
                  <a16:creationId xmlns:a16="http://schemas.microsoft.com/office/drawing/2014/main" id="{EF911554-A358-FEEC-E675-31B50CC6B54E}"/>
                </a:ext>
              </a:extLst>
            </p:cNvPr>
            <p:cNvSpPr/>
            <p:nvPr/>
          </p:nvSpPr>
          <p:spPr>
            <a:xfrm>
              <a:off x="6788678" y="4376824"/>
              <a:ext cx="100504" cy="5540"/>
            </a:xfrm>
            <a:custGeom>
              <a:avLst/>
              <a:gdLst/>
              <a:ahLst/>
              <a:cxnLst/>
              <a:rect l="l" t="t" r="r" b="b"/>
              <a:pathLst>
                <a:path w="381" h="21" extrusionOk="0">
                  <a:moveTo>
                    <a:pt x="190" y="21"/>
                  </a:moveTo>
                  <a:cubicBezTo>
                    <a:pt x="126" y="21"/>
                    <a:pt x="63" y="20"/>
                    <a:pt x="0" y="18"/>
                  </a:cubicBezTo>
                  <a:lnTo>
                    <a:pt x="1" y="0"/>
                  </a:lnTo>
                  <a:cubicBezTo>
                    <a:pt x="127" y="5"/>
                    <a:pt x="255" y="5"/>
                    <a:pt x="380" y="0"/>
                  </a:cubicBezTo>
                  <a:lnTo>
                    <a:pt x="381" y="18"/>
                  </a:lnTo>
                  <a:cubicBezTo>
                    <a:pt x="317" y="20"/>
                    <a:pt x="254" y="21"/>
                    <a:pt x="190" y="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714;p35">
              <a:extLst>
                <a:ext uri="{FF2B5EF4-FFF2-40B4-BE49-F238E27FC236}">
                  <a16:creationId xmlns:a16="http://schemas.microsoft.com/office/drawing/2014/main" id="{CD2EF18D-FE98-888C-26BB-7A68F01B265C}"/>
                </a:ext>
              </a:extLst>
            </p:cNvPr>
            <p:cNvSpPr/>
            <p:nvPr/>
          </p:nvSpPr>
          <p:spPr>
            <a:xfrm>
              <a:off x="7747024" y="4463611"/>
              <a:ext cx="102878" cy="17146"/>
            </a:xfrm>
            <a:custGeom>
              <a:avLst/>
              <a:gdLst/>
              <a:ahLst/>
              <a:cxnLst/>
              <a:rect l="l" t="t" r="r" b="b"/>
              <a:pathLst>
                <a:path w="390" h="65" extrusionOk="0">
                  <a:moveTo>
                    <a:pt x="10" y="8"/>
                  </a:moveTo>
                  <a:cubicBezTo>
                    <a:pt x="9" y="10"/>
                    <a:pt x="9" y="13"/>
                    <a:pt x="11" y="16"/>
                  </a:cubicBezTo>
                  <a:cubicBezTo>
                    <a:pt x="12" y="17"/>
                    <a:pt x="13" y="18"/>
                    <a:pt x="15" y="18"/>
                  </a:cubicBezTo>
                  <a:cubicBezTo>
                    <a:pt x="16" y="17"/>
                    <a:pt x="17" y="15"/>
                    <a:pt x="17" y="13"/>
                  </a:cubicBezTo>
                  <a:lnTo>
                    <a:pt x="10" y="8"/>
                  </a:lnTo>
                  <a:moveTo>
                    <a:pt x="389" y="65"/>
                  </a:moveTo>
                  <a:lnTo>
                    <a:pt x="23" y="31"/>
                  </a:lnTo>
                  <a:cubicBezTo>
                    <a:pt x="6" y="29"/>
                    <a:pt x="1" y="22"/>
                    <a:pt x="0" y="15"/>
                  </a:cubicBezTo>
                  <a:cubicBezTo>
                    <a:pt x="-1" y="10"/>
                    <a:pt x="2" y="4"/>
                    <a:pt x="7" y="2"/>
                  </a:cubicBezTo>
                  <a:cubicBezTo>
                    <a:pt x="12" y="-1"/>
                    <a:pt x="20" y="0"/>
                    <a:pt x="24" y="4"/>
                  </a:cubicBezTo>
                  <a:cubicBezTo>
                    <a:pt x="26" y="7"/>
                    <a:pt x="27" y="10"/>
                    <a:pt x="26" y="14"/>
                  </a:cubicBezTo>
                  <a:lnTo>
                    <a:pt x="390" y="48"/>
                  </a:lnTo>
                  <a:lnTo>
                    <a:pt x="389" y="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715;p35">
              <a:extLst>
                <a:ext uri="{FF2B5EF4-FFF2-40B4-BE49-F238E27FC236}">
                  <a16:creationId xmlns:a16="http://schemas.microsoft.com/office/drawing/2014/main" id="{18E51F81-289F-16C2-A9BF-69FBA798FC41}"/>
                </a:ext>
              </a:extLst>
            </p:cNvPr>
            <p:cNvSpPr/>
            <p:nvPr/>
          </p:nvSpPr>
          <p:spPr>
            <a:xfrm>
              <a:off x="7735945" y="4497640"/>
              <a:ext cx="110264" cy="11871"/>
            </a:xfrm>
            <a:custGeom>
              <a:avLst/>
              <a:gdLst/>
              <a:ahLst/>
              <a:cxnLst/>
              <a:rect l="l" t="t" r="r" b="b"/>
              <a:pathLst>
                <a:path w="418" h="45" extrusionOk="0">
                  <a:moveTo>
                    <a:pt x="13" y="8"/>
                  </a:moveTo>
                  <a:cubicBezTo>
                    <a:pt x="12" y="8"/>
                    <a:pt x="11" y="9"/>
                    <a:pt x="10" y="9"/>
                  </a:cubicBezTo>
                  <a:lnTo>
                    <a:pt x="14" y="15"/>
                  </a:lnTo>
                  <a:lnTo>
                    <a:pt x="17" y="14"/>
                  </a:lnTo>
                  <a:cubicBezTo>
                    <a:pt x="18" y="12"/>
                    <a:pt x="17" y="10"/>
                    <a:pt x="16" y="9"/>
                  </a:cubicBezTo>
                  <a:cubicBezTo>
                    <a:pt x="15" y="8"/>
                    <a:pt x="14" y="8"/>
                    <a:pt x="13" y="8"/>
                  </a:cubicBezTo>
                  <a:moveTo>
                    <a:pt x="417" y="45"/>
                  </a:moveTo>
                  <a:lnTo>
                    <a:pt x="22" y="17"/>
                  </a:lnTo>
                  <a:lnTo>
                    <a:pt x="19" y="24"/>
                  </a:lnTo>
                  <a:cubicBezTo>
                    <a:pt x="14" y="27"/>
                    <a:pt x="8" y="26"/>
                    <a:pt x="4" y="22"/>
                  </a:cubicBezTo>
                  <a:cubicBezTo>
                    <a:pt x="0" y="19"/>
                    <a:pt x="-1" y="14"/>
                    <a:pt x="1" y="9"/>
                  </a:cubicBezTo>
                  <a:cubicBezTo>
                    <a:pt x="3" y="4"/>
                    <a:pt x="8" y="-2"/>
                    <a:pt x="21" y="0"/>
                  </a:cubicBezTo>
                  <a:lnTo>
                    <a:pt x="418" y="27"/>
                  </a:lnTo>
                  <a:lnTo>
                    <a:pt x="417" y="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716;p35">
              <a:extLst>
                <a:ext uri="{FF2B5EF4-FFF2-40B4-BE49-F238E27FC236}">
                  <a16:creationId xmlns:a16="http://schemas.microsoft.com/office/drawing/2014/main" id="{D95A2684-7E31-37C6-648B-38A146E2228A}"/>
                </a:ext>
              </a:extLst>
            </p:cNvPr>
            <p:cNvSpPr/>
            <p:nvPr/>
          </p:nvSpPr>
          <p:spPr>
            <a:xfrm>
              <a:off x="7737000" y="4527712"/>
              <a:ext cx="127411" cy="8705"/>
            </a:xfrm>
            <a:custGeom>
              <a:avLst/>
              <a:gdLst/>
              <a:ahLst/>
              <a:cxnLst/>
              <a:rect l="l" t="t" r="r" b="b"/>
              <a:pathLst>
                <a:path w="483" h="33" extrusionOk="0">
                  <a:moveTo>
                    <a:pt x="481" y="33"/>
                  </a:moveTo>
                  <a:cubicBezTo>
                    <a:pt x="322" y="19"/>
                    <a:pt x="160" y="14"/>
                    <a:pt x="1" y="18"/>
                  </a:cubicBezTo>
                  <a:lnTo>
                    <a:pt x="0" y="1"/>
                  </a:lnTo>
                  <a:cubicBezTo>
                    <a:pt x="160" y="-3"/>
                    <a:pt x="323" y="1"/>
                    <a:pt x="483" y="15"/>
                  </a:cubicBezTo>
                  <a:lnTo>
                    <a:pt x="481" y="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717;p35">
              <a:extLst>
                <a:ext uri="{FF2B5EF4-FFF2-40B4-BE49-F238E27FC236}">
                  <a16:creationId xmlns:a16="http://schemas.microsoft.com/office/drawing/2014/main" id="{3366A8B2-5570-EA46-BC77-2B52823AD78A}"/>
                </a:ext>
              </a:extLst>
            </p:cNvPr>
            <p:cNvSpPr/>
            <p:nvPr/>
          </p:nvSpPr>
          <p:spPr>
            <a:xfrm>
              <a:off x="6309373" y="4704451"/>
              <a:ext cx="1647369" cy="234246"/>
            </a:xfrm>
            <a:custGeom>
              <a:avLst/>
              <a:gdLst/>
              <a:ahLst/>
              <a:cxnLst/>
              <a:rect l="l" t="t" r="r" b="b"/>
              <a:pathLst>
                <a:path w="6245" h="888" extrusionOk="0">
                  <a:moveTo>
                    <a:pt x="3356" y="888"/>
                  </a:moveTo>
                  <a:cubicBezTo>
                    <a:pt x="3356" y="888"/>
                    <a:pt x="2268" y="294"/>
                    <a:pt x="247" y="888"/>
                  </a:cubicBezTo>
                  <a:lnTo>
                    <a:pt x="0" y="376"/>
                  </a:lnTo>
                  <a:cubicBezTo>
                    <a:pt x="0" y="376"/>
                    <a:pt x="2009" y="-580"/>
                    <a:pt x="3414" y="556"/>
                  </a:cubicBezTo>
                  <a:cubicBezTo>
                    <a:pt x="3414" y="556"/>
                    <a:pt x="5020" y="-90"/>
                    <a:pt x="6245" y="385"/>
                  </a:cubicBezTo>
                  <a:lnTo>
                    <a:pt x="6053" y="888"/>
                  </a:lnTo>
                  <a:cubicBezTo>
                    <a:pt x="6053" y="888"/>
                    <a:pt x="4663" y="449"/>
                    <a:pt x="3356" y="8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718;p35">
              <a:extLst>
                <a:ext uri="{FF2B5EF4-FFF2-40B4-BE49-F238E27FC236}">
                  <a16:creationId xmlns:a16="http://schemas.microsoft.com/office/drawing/2014/main" id="{36B214F9-88AD-2930-DFCD-3EC6BDC3C77A}"/>
                </a:ext>
              </a:extLst>
            </p:cNvPr>
            <p:cNvSpPr/>
            <p:nvPr/>
          </p:nvSpPr>
          <p:spPr>
            <a:xfrm>
              <a:off x="7683714" y="4813924"/>
              <a:ext cx="261152" cy="39305"/>
            </a:xfrm>
            <a:custGeom>
              <a:avLst/>
              <a:gdLst/>
              <a:ahLst/>
              <a:cxnLst/>
              <a:rect l="l" t="t" r="r" b="b"/>
              <a:pathLst>
                <a:path w="990" h="149" extrusionOk="0">
                  <a:moveTo>
                    <a:pt x="981" y="123"/>
                  </a:moveTo>
                  <a:cubicBezTo>
                    <a:pt x="664" y="36"/>
                    <a:pt x="342" y="-4"/>
                    <a:pt x="13" y="0"/>
                  </a:cubicBezTo>
                  <a:cubicBezTo>
                    <a:pt x="-4" y="1"/>
                    <a:pt x="-4" y="27"/>
                    <a:pt x="13" y="27"/>
                  </a:cubicBezTo>
                  <a:cubicBezTo>
                    <a:pt x="339" y="22"/>
                    <a:pt x="659" y="63"/>
                    <a:pt x="974" y="149"/>
                  </a:cubicBezTo>
                  <a:cubicBezTo>
                    <a:pt x="990" y="153"/>
                    <a:pt x="998" y="128"/>
                    <a:pt x="981" y="1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719;p35">
              <a:extLst>
                <a:ext uri="{FF2B5EF4-FFF2-40B4-BE49-F238E27FC236}">
                  <a16:creationId xmlns:a16="http://schemas.microsoft.com/office/drawing/2014/main" id="{9F9875EA-EB08-BEA2-E7A8-EE23208275CB}"/>
                </a:ext>
              </a:extLst>
            </p:cNvPr>
            <p:cNvSpPr/>
            <p:nvPr/>
          </p:nvSpPr>
          <p:spPr>
            <a:xfrm>
              <a:off x="7772875" y="4856130"/>
              <a:ext cx="149041" cy="32710"/>
            </a:xfrm>
            <a:custGeom>
              <a:avLst/>
              <a:gdLst/>
              <a:ahLst/>
              <a:cxnLst/>
              <a:rect l="l" t="t" r="r" b="b"/>
              <a:pathLst>
                <a:path w="565" h="124" extrusionOk="0">
                  <a:moveTo>
                    <a:pt x="556" y="99"/>
                  </a:moveTo>
                  <a:lnTo>
                    <a:pt x="17" y="0"/>
                  </a:lnTo>
                  <a:cubicBezTo>
                    <a:pt x="0" y="-3"/>
                    <a:pt x="-7" y="23"/>
                    <a:pt x="10" y="26"/>
                  </a:cubicBezTo>
                  <a:cubicBezTo>
                    <a:pt x="190" y="58"/>
                    <a:pt x="369" y="91"/>
                    <a:pt x="549" y="124"/>
                  </a:cubicBezTo>
                  <a:cubicBezTo>
                    <a:pt x="565" y="127"/>
                    <a:pt x="573" y="102"/>
                    <a:pt x="556" y="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720;p35">
              <a:extLst>
                <a:ext uri="{FF2B5EF4-FFF2-40B4-BE49-F238E27FC236}">
                  <a16:creationId xmlns:a16="http://schemas.microsoft.com/office/drawing/2014/main" id="{C43919BC-57FD-CBF0-AE57-DF34CA134A52}"/>
                </a:ext>
              </a:extLst>
            </p:cNvPr>
            <p:cNvSpPr/>
            <p:nvPr/>
          </p:nvSpPr>
          <p:spPr>
            <a:xfrm>
              <a:off x="7607743" y="4846898"/>
              <a:ext cx="98394" cy="8177"/>
            </a:xfrm>
            <a:custGeom>
              <a:avLst/>
              <a:gdLst/>
              <a:ahLst/>
              <a:cxnLst/>
              <a:rect l="l" t="t" r="r" b="b"/>
              <a:pathLst>
                <a:path w="373" h="31" extrusionOk="0">
                  <a:moveTo>
                    <a:pt x="360" y="5"/>
                  </a:moveTo>
                  <a:cubicBezTo>
                    <a:pt x="245" y="-2"/>
                    <a:pt x="129" y="-2"/>
                    <a:pt x="13" y="5"/>
                  </a:cubicBezTo>
                  <a:cubicBezTo>
                    <a:pt x="-4" y="6"/>
                    <a:pt x="-4" y="32"/>
                    <a:pt x="13" y="31"/>
                  </a:cubicBezTo>
                  <a:cubicBezTo>
                    <a:pt x="129" y="24"/>
                    <a:pt x="245" y="24"/>
                    <a:pt x="360" y="31"/>
                  </a:cubicBezTo>
                  <a:cubicBezTo>
                    <a:pt x="377" y="32"/>
                    <a:pt x="377" y="6"/>
                    <a:pt x="360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721;p35">
              <a:extLst>
                <a:ext uri="{FF2B5EF4-FFF2-40B4-BE49-F238E27FC236}">
                  <a16:creationId xmlns:a16="http://schemas.microsoft.com/office/drawing/2014/main" id="{518C95FA-6DDE-2707-950C-C3FB064A5B6B}"/>
                </a:ext>
              </a:extLst>
            </p:cNvPr>
            <p:cNvSpPr/>
            <p:nvPr/>
          </p:nvSpPr>
          <p:spPr>
            <a:xfrm>
              <a:off x="7633331" y="4829487"/>
              <a:ext cx="24269" cy="7122"/>
            </a:xfrm>
            <a:custGeom>
              <a:avLst/>
              <a:gdLst/>
              <a:ahLst/>
              <a:cxnLst/>
              <a:rect l="l" t="t" r="r" b="b"/>
              <a:pathLst>
                <a:path w="92" h="27" extrusionOk="0">
                  <a:moveTo>
                    <a:pt x="79" y="0"/>
                  </a:moveTo>
                  <a:lnTo>
                    <a:pt x="13" y="0"/>
                  </a:lnTo>
                  <a:cubicBezTo>
                    <a:pt x="-5" y="0"/>
                    <a:pt x="-5" y="27"/>
                    <a:pt x="13" y="27"/>
                  </a:cubicBezTo>
                  <a:lnTo>
                    <a:pt x="79" y="27"/>
                  </a:lnTo>
                  <a:cubicBezTo>
                    <a:pt x="96" y="27"/>
                    <a:pt x="96" y="0"/>
                    <a:pt x="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722;p35">
              <a:extLst>
                <a:ext uri="{FF2B5EF4-FFF2-40B4-BE49-F238E27FC236}">
                  <a16:creationId xmlns:a16="http://schemas.microsoft.com/office/drawing/2014/main" id="{CC253E6C-2F6E-3468-63B1-8CCAC7BD59CF}"/>
                </a:ext>
              </a:extLst>
            </p:cNvPr>
            <p:cNvSpPr/>
            <p:nvPr/>
          </p:nvSpPr>
          <p:spPr>
            <a:xfrm>
              <a:off x="6606664" y="4728983"/>
              <a:ext cx="49593" cy="16355"/>
            </a:xfrm>
            <a:custGeom>
              <a:avLst/>
              <a:gdLst/>
              <a:ahLst/>
              <a:cxnLst/>
              <a:rect l="l" t="t" r="r" b="b"/>
              <a:pathLst>
                <a:path w="188" h="62" extrusionOk="0">
                  <a:moveTo>
                    <a:pt x="175" y="0"/>
                  </a:moveTo>
                  <a:cubicBezTo>
                    <a:pt x="118" y="5"/>
                    <a:pt x="63" y="17"/>
                    <a:pt x="9" y="35"/>
                  </a:cubicBezTo>
                  <a:cubicBezTo>
                    <a:pt x="-7" y="41"/>
                    <a:pt x="0" y="66"/>
                    <a:pt x="16" y="61"/>
                  </a:cubicBezTo>
                  <a:cubicBezTo>
                    <a:pt x="68" y="43"/>
                    <a:pt x="120" y="31"/>
                    <a:pt x="175" y="26"/>
                  </a:cubicBezTo>
                  <a:cubicBezTo>
                    <a:pt x="192" y="24"/>
                    <a:pt x="192" y="-2"/>
                    <a:pt x="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723;p35">
              <a:extLst>
                <a:ext uri="{FF2B5EF4-FFF2-40B4-BE49-F238E27FC236}">
                  <a16:creationId xmlns:a16="http://schemas.microsoft.com/office/drawing/2014/main" id="{E68038DD-9EDF-35B0-CC26-552A0C408420}"/>
                </a:ext>
              </a:extLst>
            </p:cNvPr>
            <p:cNvSpPr/>
            <p:nvPr/>
          </p:nvSpPr>
          <p:spPr>
            <a:xfrm>
              <a:off x="6633834" y="4743756"/>
              <a:ext cx="49593" cy="9233"/>
            </a:xfrm>
            <a:custGeom>
              <a:avLst/>
              <a:gdLst/>
              <a:ahLst/>
              <a:cxnLst/>
              <a:rect l="l" t="t" r="r" b="b"/>
              <a:pathLst>
                <a:path w="188" h="35" extrusionOk="0">
                  <a:moveTo>
                    <a:pt x="175" y="2"/>
                  </a:moveTo>
                  <a:cubicBezTo>
                    <a:pt x="119" y="-2"/>
                    <a:pt x="64" y="1"/>
                    <a:pt x="9" y="10"/>
                  </a:cubicBezTo>
                  <a:cubicBezTo>
                    <a:pt x="-7" y="12"/>
                    <a:pt x="0" y="38"/>
                    <a:pt x="16" y="35"/>
                  </a:cubicBezTo>
                  <a:cubicBezTo>
                    <a:pt x="69" y="27"/>
                    <a:pt x="122" y="25"/>
                    <a:pt x="175" y="28"/>
                  </a:cubicBezTo>
                  <a:cubicBezTo>
                    <a:pt x="192" y="29"/>
                    <a:pt x="192" y="2"/>
                    <a:pt x="17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724;p35">
              <a:extLst>
                <a:ext uri="{FF2B5EF4-FFF2-40B4-BE49-F238E27FC236}">
                  <a16:creationId xmlns:a16="http://schemas.microsoft.com/office/drawing/2014/main" id="{AFF774D1-5C32-0460-ED16-3BEA0564F666}"/>
                </a:ext>
              </a:extLst>
            </p:cNvPr>
            <p:cNvSpPr/>
            <p:nvPr/>
          </p:nvSpPr>
          <p:spPr>
            <a:xfrm>
              <a:off x="6330477" y="4819200"/>
              <a:ext cx="191512" cy="38777"/>
            </a:xfrm>
            <a:custGeom>
              <a:avLst/>
              <a:gdLst/>
              <a:ahLst/>
              <a:cxnLst/>
              <a:rect l="l" t="t" r="r" b="b"/>
              <a:pathLst>
                <a:path w="726" h="147" extrusionOk="0">
                  <a:moveTo>
                    <a:pt x="713" y="0"/>
                  </a:moveTo>
                  <a:cubicBezTo>
                    <a:pt x="474" y="18"/>
                    <a:pt x="240" y="58"/>
                    <a:pt x="10" y="121"/>
                  </a:cubicBezTo>
                  <a:cubicBezTo>
                    <a:pt x="-7" y="126"/>
                    <a:pt x="0" y="151"/>
                    <a:pt x="17" y="147"/>
                  </a:cubicBezTo>
                  <a:cubicBezTo>
                    <a:pt x="245" y="84"/>
                    <a:pt x="477" y="44"/>
                    <a:pt x="713" y="26"/>
                  </a:cubicBezTo>
                  <a:cubicBezTo>
                    <a:pt x="730" y="25"/>
                    <a:pt x="730" y="-1"/>
                    <a:pt x="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7900" rIns="90000" bIns="7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725;p35">
              <a:extLst>
                <a:ext uri="{FF2B5EF4-FFF2-40B4-BE49-F238E27FC236}">
                  <a16:creationId xmlns:a16="http://schemas.microsoft.com/office/drawing/2014/main" id="{9237A0C2-8584-7476-6BB4-4BEDA9EAB4D1}"/>
                </a:ext>
              </a:extLst>
            </p:cNvPr>
            <p:cNvSpPr/>
            <p:nvPr/>
          </p:nvSpPr>
          <p:spPr>
            <a:xfrm>
              <a:off x="6338126" y="4850327"/>
              <a:ext cx="102087" cy="30072"/>
            </a:xfrm>
            <a:custGeom>
              <a:avLst/>
              <a:gdLst/>
              <a:ahLst/>
              <a:cxnLst/>
              <a:rect l="l" t="t" r="r" b="b"/>
              <a:pathLst>
                <a:path w="387" h="114" extrusionOk="0">
                  <a:moveTo>
                    <a:pt x="370" y="0"/>
                  </a:moveTo>
                  <a:cubicBezTo>
                    <a:pt x="250" y="29"/>
                    <a:pt x="130" y="59"/>
                    <a:pt x="9" y="88"/>
                  </a:cubicBezTo>
                  <a:cubicBezTo>
                    <a:pt x="-7" y="92"/>
                    <a:pt x="0" y="118"/>
                    <a:pt x="16" y="114"/>
                  </a:cubicBezTo>
                  <a:cubicBezTo>
                    <a:pt x="137" y="84"/>
                    <a:pt x="257" y="55"/>
                    <a:pt x="377" y="26"/>
                  </a:cubicBezTo>
                  <a:cubicBezTo>
                    <a:pt x="394" y="21"/>
                    <a:pt x="387" y="-4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726;p35">
              <a:extLst>
                <a:ext uri="{FF2B5EF4-FFF2-40B4-BE49-F238E27FC236}">
                  <a16:creationId xmlns:a16="http://schemas.microsoft.com/office/drawing/2014/main" id="{9F0A9AF7-FB61-150E-1AD6-8C508D413818}"/>
                </a:ext>
              </a:extLst>
            </p:cNvPr>
            <p:cNvSpPr/>
            <p:nvPr/>
          </p:nvSpPr>
          <p:spPr>
            <a:xfrm>
              <a:off x="6801076" y="4792293"/>
              <a:ext cx="175948" cy="10024"/>
            </a:xfrm>
            <a:custGeom>
              <a:avLst/>
              <a:gdLst/>
              <a:ahLst/>
              <a:cxnLst/>
              <a:rect l="l" t="t" r="r" b="b"/>
              <a:pathLst>
                <a:path w="667" h="38" extrusionOk="0">
                  <a:moveTo>
                    <a:pt x="654" y="12"/>
                  </a:moveTo>
                  <a:cubicBezTo>
                    <a:pt x="440" y="-3"/>
                    <a:pt x="227" y="-4"/>
                    <a:pt x="13" y="11"/>
                  </a:cubicBezTo>
                  <a:cubicBezTo>
                    <a:pt x="-4" y="12"/>
                    <a:pt x="-4" y="38"/>
                    <a:pt x="13" y="37"/>
                  </a:cubicBezTo>
                  <a:cubicBezTo>
                    <a:pt x="227" y="23"/>
                    <a:pt x="440" y="23"/>
                    <a:pt x="654" y="38"/>
                  </a:cubicBezTo>
                  <a:cubicBezTo>
                    <a:pt x="671" y="40"/>
                    <a:pt x="671" y="13"/>
                    <a:pt x="654" y="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727;p35">
              <a:extLst>
                <a:ext uri="{FF2B5EF4-FFF2-40B4-BE49-F238E27FC236}">
                  <a16:creationId xmlns:a16="http://schemas.microsoft.com/office/drawing/2014/main" id="{51C3E6D8-A8DA-1A31-DB38-1757CCAE0681}"/>
                </a:ext>
              </a:extLst>
            </p:cNvPr>
            <p:cNvSpPr/>
            <p:nvPr/>
          </p:nvSpPr>
          <p:spPr>
            <a:xfrm>
              <a:off x="6919517" y="4809967"/>
              <a:ext cx="107890" cy="13453"/>
            </a:xfrm>
            <a:custGeom>
              <a:avLst/>
              <a:gdLst/>
              <a:ahLst/>
              <a:cxnLst/>
              <a:rect l="l" t="t" r="r" b="b"/>
              <a:pathLst>
                <a:path w="409" h="51" extrusionOk="0">
                  <a:moveTo>
                    <a:pt x="400" y="25"/>
                  </a:moveTo>
                  <a:cubicBezTo>
                    <a:pt x="272" y="4"/>
                    <a:pt x="143" y="-4"/>
                    <a:pt x="13" y="1"/>
                  </a:cubicBezTo>
                  <a:cubicBezTo>
                    <a:pt x="-4" y="2"/>
                    <a:pt x="-4" y="28"/>
                    <a:pt x="13" y="28"/>
                  </a:cubicBezTo>
                  <a:cubicBezTo>
                    <a:pt x="141" y="23"/>
                    <a:pt x="267" y="30"/>
                    <a:pt x="393" y="51"/>
                  </a:cubicBezTo>
                  <a:cubicBezTo>
                    <a:pt x="409" y="54"/>
                    <a:pt x="417" y="28"/>
                    <a:pt x="400" y="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28;p35">
              <a:extLst>
                <a:ext uri="{FF2B5EF4-FFF2-40B4-BE49-F238E27FC236}">
                  <a16:creationId xmlns:a16="http://schemas.microsoft.com/office/drawing/2014/main" id="{590228B5-EEC4-CEE3-7454-D94666F5FEF7}"/>
                </a:ext>
              </a:extLst>
            </p:cNvPr>
            <p:cNvSpPr/>
            <p:nvPr/>
          </p:nvSpPr>
          <p:spPr>
            <a:xfrm>
              <a:off x="8493581" y="2375185"/>
              <a:ext cx="304150" cy="304150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1153" y="577"/>
                  </a:moveTo>
                  <a:cubicBezTo>
                    <a:pt x="1153" y="895"/>
                    <a:pt x="895" y="1153"/>
                    <a:pt x="577" y="1153"/>
                  </a:cubicBezTo>
                  <a:cubicBezTo>
                    <a:pt x="258" y="1153"/>
                    <a:pt x="0" y="895"/>
                    <a:pt x="0" y="577"/>
                  </a:cubicBezTo>
                  <a:cubicBezTo>
                    <a:pt x="0" y="258"/>
                    <a:pt x="258" y="0"/>
                    <a:pt x="577" y="0"/>
                  </a:cubicBezTo>
                  <a:cubicBezTo>
                    <a:pt x="895" y="0"/>
                    <a:pt x="1153" y="258"/>
                    <a:pt x="1153" y="577"/>
                  </a:cubicBezTo>
                  <a:close/>
                </a:path>
              </a:pathLst>
            </a:custGeom>
            <a:solidFill>
              <a:srgbClr val="EEFF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29;p35">
              <a:extLst>
                <a:ext uri="{FF2B5EF4-FFF2-40B4-BE49-F238E27FC236}">
                  <a16:creationId xmlns:a16="http://schemas.microsoft.com/office/drawing/2014/main" id="{A57F03BE-2005-6BAF-8B86-532DDD5E81C4}"/>
                </a:ext>
              </a:extLst>
            </p:cNvPr>
            <p:cNvSpPr/>
            <p:nvPr/>
          </p:nvSpPr>
          <p:spPr>
            <a:xfrm>
              <a:off x="8220789" y="2683555"/>
              <a:ext cx="131367" cy="131367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498" y="249"/>
                  </a:moveTo>
                  <a:cubicBezTo>
                    <a:pt x="498" y="387"/>
                    <a:pt x="387" y="498"/>
                    <a:pt x="249" y="498"/>
                  </a:cubicBezTo>
                  <a:cubicBezTo>
                    <a:pt x="112" y="498"/>
                    <a:pt x="0" y="387"/>
                    <a:pt x="0" y="249"/>
                  </a:cubicBezTo>
                  <a:cubicBezTo>
                    <a:pt x="0" y="112"/>
                    <a:pt x="112" y="0"/>
                    <a:pt x="249" y="0"/>
                  </a:cubicBezTo>
                  <a:cubicBezTo>
                    <a:pt x="387" y="0"/>
                    <a:pt x="498" y="112"/>
                    <a:pt x="498" y="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30;p35">
              <a:extLst>
                <a:ext uri="{FF2B5EF4-FFF2-40B4-BE49-F238E27FC236}">
                  <a16:creationId xmlns:a16="http://schemas.microsoft.com/office/drawing/2014/main" id="{AEEBD193-5616-B624-4FA0-09B5DCD407E5}"/>
                </a:ext>
              </a:extLst>
            </p:cNvPr>
            <p:cNvSpPr/>
            <p:nvPr/>
          </p:nvSpPr>
          <p:spPr>
            <a:xfrm>
              <a:off x="7881820" y="1943888"/>
              <a:ext cx="330529" cy="330529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253" y="626"/>
                  </a:moveTo>
                  <a:cubicBezTo>
                    <a:pt x="1253" y="972"/>
                    <a:pt x="972" y="1253"/>
                    <a:pt x="627" y="1253"/>
                  </a:cubicBezTo>
                  <a:cubicBezTo>
                    <a:pt x="281" y="1253"/>
                    <a:pt x="0" y="972"/>
                    <a:pt x="0" y="626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2" y="0"/>
                    <a:pt x="1253" y="281"/>
                    <a:pt x="1253" y="6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31;p35">
              <a:extLst>
                <a:ext uri="{FF2B5EF4-FFF2-40B4-BE49-F238E27FC236}">
                  <a16:creationId xmlns:a16="http://schemas.microsoft.com/office/drawing/2014/main" id="{7153DB5E-4173-CE4B-F40F-65090C4770B7}"/>
                </a:ext>
              </a:extLst>
            </p:cNvPr>
            <p:cNvSpPr/>
            <p:nvPr/>
          </p:nvSpPr>
          <p:spPr>
            <a:xfrm>
              <a:off x="5852227" y="3409472"/>
              <a:ext cx="170672" cy="170672"/>
            </a:xfrm>
            <a:custGeom>
              <a:avLst/>
              <a:gdLst/>
              <a:ahLst/>
              <a:cxnLst/>
              <a:rect l="l" t="t" r="r" b="b"/>
              <a:pathLst>
                <a:path w="647" h="647" extrusionOk="0">
                  <a:moveTo>
                    <a:pt x="647" y="324"/>
                  </a:moveTo>
                  <a:cubicBezTo>
                    <a:pt x="647" y="502"/>
                    <a:pt x="502" y="647"/>
                    <a:pt x="324" y="647"/>
                  </a:cubicBezTo>
                  <a:cubicBezTo>
                    <a:pt x="145" y="647"/>
                    <a:pt x="0" y="502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502" y="0"/>
                    <a:pt x="647" y="145"/>
                    <a:pt x="647" y="324"/>
                  </a:cubicBezTo>
                  <a:close/>
                </a:path>
              </a:pathLst>
            </a:custGeom>
            <a:solidFill>
              <a:srgbClr val="EEFF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32;p35">
              <a:extLst>
                <a:ext uri="{FF2B5EF4-FFF2-40B4-BE49-F238E27FC236}">
                  <a16:creationId xmlns:a16="http://schemas.microsoft.com/office/drawing/2014/main" id="{A1C09573-B7FA-095D-E34F-50E2FE69BF6B}"/>
                </a:ext>
              </a:extLst>
            </p:cNvPr>
            <p:cNvSpPr/>
            <p:nvPr/>
          </p:nvSpPr>
          <p:spPr>
            <a:xfrm>
              <a:off x="7735962" y="2944715"/>
              <a:ext cx="66475" cy="66211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215" y="215"/>
                  </a:moveTo>
                  <a:cubicBezTo>
                    <a:pt x="166" y="264"/>
                    <a:pt x="86" y="264"/>
                    <a:pt x="37" y="215"/>
                  </a:cubicBezTo>
                  <a:cubicBezTo>
                    <a:pt x="-12" y="166"/>
                    <a:pt x="-12" y="86"/>
                    <a:pt x="37" y="37"/>
                  </a:cubicBezTo>
                  <a:cubicBezTo>
                    <a:pt x="86" y="-12"/>
                    <a:pt x="166" y="-12"/>
                    <a:pt x="215" y="37"/>
                  </a:cubicBezTo>
                  <a:cubicBezTo>
                    <a:pt x="264" y="86"/>
                    <a:pt x="264" y="166"/>
                    <a:pt x="215" y="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33;p35">
              <a:extLst>
                <a:ext uri="{FF2B5EF4-FFF2-40B4-BE49-F238E27FC236}">
                  <a16:creationId xmlns:a16="http://schemas.microsoft.com/office/drawing/2014/main" id="{7A383BC7-B8D4-A909-258B-4638BA44FA97}"/>
                </a:ext>
              </a:extLst>
            </p:cNvPr>
            <p:cNvSpPr/>
            <p:nvPr/>
          </p:nvSpPr>
          <p:spPr>
            <a:xfrm>
              <a:off x="8553682" y="3331413"/>
              <a:ext cx="170672" cy="170936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647" y="324"/>
                  </a:moveTo>
                  <a:cubicBezTo>
                    <a:pt x="647" y="503"/>
                    <a:pt x="502" y="648"/>
                    <a:pt x="323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3" y="0"/>
                  </a:cubicBezTo>
                  <a:cubicBezTo>
                    <a:pt x="502" y="0"/>
                    <a:pt x="647" y="145"/>
                    <a:pt x="647" y="3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34;p35">
              <a:extLst>
                <a:ext uri="{FF2B5EF4-FFF2-40B4-BE49-F238E27FC236}">
                  <a16:creationId xmlns:a16="http://schemas.microsoft.com/office/drawing/2014/main" id="{061B576E-DF91-3518-573B-FE0E15248CD3}"/>
                </a:ext>
              </a:extLst>
            </p:cNvPr>
            <p:cNvSpPr/>
            <p:nvPr/>
          </p:nvSpPr>
          <p:spPr>
            <a:xfrm>
              <a:off x="6916352" y="2342211"/>
              <a:ext cx="100504" cy="100504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381" y="191"/>
                  </a:moveTo>
                  <a:cubicBezTo>
                    <a:pt x="381" y="296"/>
                    <a:pt x="296" y="381"/>
                    <a:pt x="191" y="381"/>
                  </a:cubicBezTo>
                  <a:cubicBezTo>
                    <a:pt x="86" y="381"/>
                    <a:pt x="0" y="296"/>
                    <a:pt x="0" y="191"/>
                  </a:cubicBezTo>
                  <a:cubicBezTo>
                    <a:pt x="0" y="86"/>
                    <a:pt x="86" y="0"/>
                    <a:pt x="191" y="0"/>
                  </a:cubicBezTo>
                  <a:cubicBezTo>
                    <a:pt x="296" y="0"/>
                    <a:pt x="381" y="86"/>
                    <a:pt x="381" y="1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35;p35">
              <a:extLst>
                <a:ext uri="{FF2B5EF4-FFF2-40B4-BE49-F238E27FC236}">
                  <a16:creationId xmlns:a16="http://schemas.microsoft.com/office/drawing/2014/main" id="{33BC14B1-2BC5-9601-7CCC-F59A7F31B9C1}"/>
                </a:ext>
              </a:extLst>
            </p:cNvPr>
            <p:cNvSpPr/>
            <p:nvPr/>
          </p:nvSpPr>
          <p:spPr>
            <a:xfrm>
              <a:off x="5802275" y="2557725"/>
              <a:ext cx="3445719" cy="630728"/>
            </a:xfrm>
            <a:custGeom>
              <a:avLst/>
              <a:gdLst/>
              <a:ahLst/>
              <a:cxnLst/>
              <a:rect l="l" t="t" r="r" b="b"/>
              <a:pathLst>
                <a:path w="12468" h="2391" extrusionOk="0">
                  <a:moveTo>
                    <a:pt x="7364" y="35"/>
                  </a:moveTo>
                  <a:lnTo>
                    <a:pt x="7272" y="35"/>
                  </a:lnTo>
                  <a:lnTo>
                    <a:pt x="7258" y="35"/>
                  </a:lnTo>
                  <a:lnTo>
                    <a:pt x="7258" y="0"/>
                  </a:lnTo>
                  <a:lnTo>
                    <a:pt x="7272" y="0"/>
                  </a:lnTo>
                  <a:lnTo>
                    <a:pt x="7364" y="0"/>
                  </a:lnTo>
                  <a:lnTo>
                    <a:pt x="7364" y="35"/>
                  </a:lnTo>
                  <a:moveTo>
                    <a:pt x="7046" y="36"/>
                  </a:moveTo>
                  <a:lnTo>
                    <a:pt x="7046" y="1"/>
                  </a:lnTo>
                  <a:cubicBezTo>
                    <a:pt x="7081" y="0"/>
                    <a:pt x="7117" y="0"/>
                    <a:pt x="7152" y="0"/>
                  </a:cubicBezTo>
                  <a:lnTo>
                    <a:pt x="7152" y="35"/>
                  </a:lnTo>
                  <a:cubicBezTo>
                    <a:pt x="7117" y="35"/>
                    <a:pt x="7082" y="36"/>
                    <a:pt x="7046" y="36"/>
                  </a:cubicBezTo>
                  <a:moveTo>
                    <a:pt x="7575" y="37"/>
                  </a:moveTo>
                  <a:cubicBezTo>
                    <a:pt x="7540" y="36"/>
                    <a:pt x="7505" y="36"/>
                    <a:pt x="7470" y="36"/>
                  </a:cubicBezTo>
                  <a:lnTo>
                    <a:pt x="7470" y="0"/>
                  </a:lnTo>
                  <a:cubicBezTo>
                    <a:pt x="7505" y="1"/>
                    <a:pt x="7541" y="1"/>
                    <a:pt x="7576" y="1"/>
                  </a:cubicBezTo>
                  <a:lnTo>
                    <a:pt x="7575" y="37"/>
                  </a:lnTo>
                  <a:moveTo>
                    <a:pt x="6834" y="38"/>
                  </a:moveTo>
                  <a:lnTo>
                    <a:pt x="6834" y="3"/>
                  </a:lnTo>
                  <a:cubicBezTo>
                    <a:pt x="6869" y="3"/>
                    <a:pt x="6904" y="2"/>
                    <a:pt x="6940" y="2"/>
                  </a:cubicBezTo>
                  <a:lnTo>
                    <a:pt x="6940" y="37"/>
                  </a:lnTo>
                  <a:cubicBezTo>
                    <a:pt x="6905" y="37"/>
                    <a:pt x="6870" y="38"/>
                    <a:pt x="6834" y="38"/>
                  </a:cubicBezTo>
                  <a:moveTo>
                    <a:pt x="7787" y="40"/>
                  </a:moveTo>
                  <a:cubicBezTo>
                    <a:pt x="7752" y="39"/>
                    <a:pt x="7716" y="39"/>
                    <a:pt x="7681" y="38"/>
                  </a:cubicBezTo>
                  <a:lnTo>
                    <a:pt x="7682" y="3"/>
                  </a:lnTo>
                  <a:cubicBezTo>
                    <a:pt x="7717" y="3"/>
                    <a:pt x="7752" y="4"/>
                    <a:pt x="7788" y="5"/>
                  </a:cubicBezTo>
                  <a:lnTo>
                    <a:pt x="7787" y="40"/>
                  </a:lnTo>
                  <a:moveTo>
                    <a:pt x="6622" y="43"/>
                  </a:moveTo>
                  <a:lnTo>
                    <a:pt x="6622" y="7"/>
                  </a:lnTo>
                  <a:cubicBezTo>
                    <a:pt x="6657" y="7"/>
                    <a:pt x="6692" y="6"/>
                    <a:pt x="6728" y="5"/>
                  </a:cubicBezTo>
                  <a:lnTo>
                    <a:pt x="6728" y="40"/>
                  </a:lnTo>
                  <a:cubicBezTo>
                    <a:pt x="6693" y="41"/>
                    <a:pt x="6658" y="42"/>
                    <a:pt x="6622" y="43"/>
                  </a:cubicBezTo>
                  <a:moveTo>
                    <a:pt x="7998" y="45"/>
                  </a:moveTo>
                  <a:cubicBezTo>
                    <a:pt x="7963" y="44"/>
                    <a:pt x="7928" y="43"/>
                    <a:pt x="7893" y="42"/>
                  </a:cubicBezTo>
                  <a:lnTo>
                    <a:pt x="7893" y="7"/>
                  </a:lnTo>
                  <a:cubicBezTo>
                    <a:pt x="7929" y="8"/>
                    <a:pt x="7964" y="9"/>
                    <a:pt x="7999" y="10"/>
                  </a:cubicBezTo>
                  <a:lnTo>
                    <a:pt x="7998" y="45"/>
                  </a:lnTo>
                  <a:moveTo>
                    <a:pt x="6411" y="49"/>
                  </a:moveTo>
                  <a:lnTo>
                    <a:pt x="6409" y="13"/>
                  </a:lnTo>
                  <a:cubicBezTo>
                    <a:pt x="6445" y="12"/>
                    <a:pt x="6480" y="11"/>
                    <a:pt x="6515" y="10"/>
                  </a:cubicBezTo>
                  <a:lnTo>
                    <a:pt x="6516" y="45"/>
                  </a:lnTo>
                  <a:cubicBezTo>
                    <a:pt x="6481" y="46"/>
                    <a:pt x="6446" y="47"/>
                    <a:pt x="6411" y="49"/>
                  </a:cubicBezTo>
                  <a:moveTo>
                    <a:pt x="8210" y="52"/>
                  </a:moveTo>
                  <a:cubicBezTo>
                    <a:pt x="8175" y="51"/>
                    <a:pt x="8139" y="49"/>
                    <a:pt x="8104" y="48"/>
                  </a:cubicBezTo>
                  <a:lnTo>
                    <a:pt x="8105" y="13"/>
                  </a:lnTo>
                  <a:cubicBezTo>
                    <a:pt x="8141" y="14"/>
                    <a:pt x="8176" y="15"/>
                    <a:pt x="8211" y="17"/>
                  </a:cubicBezTo>
                  <a:lnTo>
                    <a:pt x="8210" y="52"/>
                  </a:lnTo>
                  <a:moveTo>
                    <a:pt x="6199" y="56"/>
                  </a:moveTo>
                  <a:lnTo>
                    <a:pt x="6198" y="21"/>
                  </a:lnTo>
                  <a:cubicBezTo>
                    <a:pt x="6233" y="19"/>
                    <a:pt x="6268" y="18"/>
                    <a:pt x="6303" y="17"/>
                  </a:cubicBezTo>
                  <a:lnTo>
                    <a:pt x="6305" y="52"/>
                  </a:lnTo>
                  <a:cubicBezTo>
                    <a:pt x="6269" y="53"/>
                    <a:pt x="6234" y="55"/>
                    <a:pt x="6199" y="56"/>
                  </a:cubicBezTo>
                  <a:moveTo>
                    <a:pt x="8421" y="61"/>
                  </a:moveTo>
                  <a:cubicBezTo>
                    <a:pt x="8386" y="59"/>
                    <a:pt x="8351" y="57"/>
                    <a:pt x="8316" y="56"/>
                  </a:cubicBezTo>
                  <a:lnTo>
                    <a:pt x="8317" y="21"/>
                  </a:lnTo>
                  <a:cubicBezTo>
                    <a:pt x="8352" y="22"/>
                    <a:pt x="8388" y="24"/>
                    <a:pt x="8423" y="25"/>
                  </a:cubicBezTo>
                  <a:lnTo>
                    <a:pt x="8421" y="61"/>
                  </a:lnTo>
                  <a:moveTo>
                    <a:pt x="5987" y="65"/>
                  </a:moveTo>
                  <a:lnTo>
                    <a:pt x="5986" y="30"/>
                  </a:lnTo>
                  <a:cubicBezTo>
                    <a:pt x="6021" y="28"/>
                    <a:pt x="6056" y="27"/>
                    <a:pt x="6092" y="25"/>
                  </a:cubicBezTo>
                  <a:lnTo>
                    <a:pt x="6093" y="60"/>
                  </a:lnTo>
                  <a:cubicBezTo>
                    <a:pt x="6058" y="62"/>
                    <a:pt x="6023" y="64"/>
                    <a:pt x="5987" y="65"/>
                  </a:cubicBezTo>
                  <a:moveTo>
                    <a:pt x="8632" y="71"/>
                  </a:moveTo>
                  <a:cubicBezTo>
                    <a:pt x="8597" y="69"/>
                    <a:pt x="8562" y="67"/>
                    <a:pt x="8527" y="66"/>
                  </a:cubicBezTo>
                  <a:lnTo>
                    <a:pt x="8529" y="30"/>
                  </a:lnTo>
                  <a:cubicBezTo>
                    <a:pt x="8564" y="32"/>
                    <a:pt x="8599" y="34"/>
                    <a:pt x="8634" y="36"/>
                  </a:cubicBezTo>
                  <a:lnTo>
                    <a:pt x="8632" y="71"/>
                  </a:lnTo>
                  <a:moveTo>
                    <a:pt x="5776" y="76"/>
                  </a:moveTo>
                  <a:lnTo>
                    <a:pt x="5774" y="41"/>
                  </a:lnTo>
                  <a:cubicBezTo>
                    <a:pt x="5809" y="39"/>
                    <a:pt x="5845" y="37"/>
                    <a:pt x="5880" y="35"/>
                  </a:cubicBezTo>
                  <a:lnTo>
                    <a:pt x="5882" y="70"/>
                  </a:lnTo>
                  <a:cubicBezTo>
                    <a:pt x="5847" y="72"/>
                    <a:pt x="5811" y="74"/>
                    <a:pt x="5776" y="76"/>
                  </a:cubicBezTo>
                  <a:moveTo>
                    <a:pt x="8844" y="84"/>
                  </a:moveTo>
                  <a:cubicBezTo>
                    <a:pt x="8809" y="82"/>
                    <a:pt x="8773" y="79"/>
                    <a:pt x="8738" y="77"/>
                  </a:cubicBezTo>
                  <a:lnTo>
                    <a:pt x="8740" y="42"/>
                  </a:lnTo>
                  <a:cubicBezTo>
                    <a:pt x="8776" y="44"/>
                    <a:pt x="8811" y="46"/>
                    <a:pt x="8846" y="49"/>
                  </a:cubicBezTo>
                  <a:lnTo>
                    <a:pt x="8844" y="84"/>
                  </a:lnTo>
                  <a:moveTo>
                    <a:pt x="5565" y="88"/>
                  </a:moveTo>
                  <a:lnTo>
                    <a:pt x="5563" y="53"/>
                  </a:lnTo>
                  <a:cubicBezTo>
                    <a:pt x="5598" y="51"/>
                    <a:pt x="5633" y="49"/>
                    <a:pt x="5668" y="47"/>
                  </a:cubicBezTo>
                  <a:lnTo>
                    <a:pt x="5671" y="82"/>
                  </a:lnTo>
                  <a:cubicBezTo>
                    <a:pt x="5635" y="84"/>
                    <a:pt x="5600" y="86"/>
                    <a:pt x="5565" y="88"/>
                  </a:cubicBezTo>
                  <a:moveTo>
                    <a:pt x="9055" y="99"/>
                  </a:moveTo>
                  <a:cubicBezTo>
                    <a:pt x="9020" y="96"/>
                    <a:pt x="8984" y="94"/>
                    <a:pt x="8949" y="91"/>
                  </a:cubicBezTo>
                  <a:lnTo>
                    <a:pt x="8952" y="56"/>
                  </a:lnTo>
                  <a:cubicBezTo>
                    <a:pt x="8987" y="58"/>
                    <a:pt x="9022" y="61"/>
                    <a:pt x="9057" y="64"/>
                  </a:cubicBezTo>
                  <a:lnTo>
                    <a:pt x="9055" y="99"/>
                  </a:lnTo>
                  <a:moveTo>
                    <a:pt x="5354" y="102"/>
                  </a:moveTo>
                  <a:lnTo>
                    <a:pt x="5352" y="67"/>
                  </a:lnTo>
                  <a:cubicBezTo>
                    <a:pt x="5387" y="65"/>
                    <a:pt x="5422" y="62"/>
                    <a:pt x="5457" y="60"/>
                  </a:cubicBezTo>
                  <a:lnTo>
                    <a:pt x="5460" y="95"/>
                  </a:lnTo>
                  <a:cubicBezTo>
                    <a:pt x="5424" y="97"/>
                    <a:pt x="5389" y="100"/>
                    <a:pt x="5354" y="102"/>
                  </a:cubicBezTo>
                  <a:moveTo>
                    <a:pt x="9266" y="116"/>
                  </a:moveTo>
                  <a:cubicBezTo>
                    <a:pt x="9231" y="113"/>
                    <a:pt x="9195" y="110"/>
                    <a:pt x="9160" y="107"/>
                  </a:cubicBezTo>
                  <a:lnTo>
                    <a:pt x="9163" y="72"/>
                  </a:lnTo>
                  <a:cubicBezTo>
                    <a:pt x="9198" y="75"/>
                    <a:pt x="9234" y="78"/>
                    <a:pt x="9269" y="81"/>
                  </a:cubicBezTo>
                  <a:lnTo>
                    <a:pt x="9266" y="116"/>
                  </a:lnTo>
                  <a:moveTo>
                    <a:pt x="5143" y="118"/>
                  </a:moveTo>
                  <a:lnTo>
                    <a:pt x="5141" y="83"/>
                  </a:lnTo>
                  <a:cubicBezTo>
                    <a:pt x="5176" y="80"/>
                    <a:pt x="5211" y="77"/>
                    <a:pt x="5246" y="75"/>
                  </a:cubicBezTo>
                  <a:lnTo>
                    <a:pt x="5249" y="110"/>
                  </a:lnTo>
                  <a:cubicBezTo>
                    <a:pt x="5214" y="113"/>
                    <a:pt x="5178" y="115"/>
                    <a:pt x="5143" y="118"/>
                  </a:cubicBezTo>
                  <a:moveTo>
                    <a:pt x="9476" y="135"/>
                  </a:moveTo>
                  <a:cubicBezTo>
                    <a:pt x="9441" y="132"/>
                    <a:pt x="9406" y="128"/>
                    <a:pt x="9371" y="125"/>
                  </a:cubicBezTo>
                  <a:lnTo>
                    <a:pt x="9374" y="90"/>
                  </a:lnTo>
                  <a:cubicBezTo>
                    <a:pt x="9409" y="93"/>
                    <a:pt x="9445" y="97"/>
                    <a:pt x="9480" y="100"/>
                  </a:cubicBezTo>
                  <a:lnTo>
                    <a:pt x="9476" y="135"/>
                  </a:lnTo>
                  <a:moveTo>
                    <a:pt x="4933" y="136"/>
                  </a:moveTo>
                  <a:lnTo>
                    <a:pt x="4930" y="100"/>
                  </a:lnTo>
                  <a:cubicBezTo>
                    <a:pt x="4965" y="97"/>
                    <a:pt x="5000" y="94"/>
                    <a:pt x="5035" y="91"/>
                  </a:cubicBezTo>
                  <a:lnTo>
                    <a:pt x="5038" y="127"/>
                  </a:lnTo>
                  <a:cubicBezTo>
                    <a:pt x="5003" y="130"/>
                    <a:pt x="4968" y="133"/>
                    <a:pt x="4933" y="136"/>
                  </a:cubicBezTo>
                  <a:moveTo>
                    <a:pt x="4723" y="155"/>
                  </a:moveTo>
                  <a:lnTo>
                    <a:pt x="4719" y="120"/>
                  </a:lnTo>
                  <a:cubicBezTo>
                    <a:pt x="4754" y="116"/>
                    <a:pt x="4789" y="113"/>
                    <a:pt x="4824" y="110"/>
                  </a:cubicBezTo>
                  <a:lnTo>
                    <a:pt x="4828" y="145"/>
                  </a:lnTo>
                  <a:cubicBezTo>
                    <a:pt x="4793" y="148"/>
                    <a:pt x="4757" y="151"/>
                    <a:pt x="4723" y="155"/>
                  </a:cubicBezTo>
                  <a:moveTo>
                    <a:pt x="9687" y="157"/>
                  </a:moveTo>
                  <a:cubicBezTo>
                    <a:pt x="9652" y="153"/>
                    <a:pt x="9617" y="150"/>
                    <a:pt x="9581" y="146"/>
                  </a:cubicBezTo>
                  <a:lnTo>
                    <a:pt x="9585" y="111"/>
                  </a:lnTo>
                  <a:cubicBezTo>
                    <a:pt x="9620" y="115"/>
                    <a:pt x="9655" y="118"/>
                    <a:pt x="9690" y="122"/>
                  </a:cubicBezTo>
                  <a:lnTo>
                    <a:pt x="9687" y="157"/>
                  </a:lnTo>
                  <a:moveTo>
                    <a:pt x="4512" y="176"/>
                  </a:moveTo>
                  <a:lnTo>
                    <a:pt x="4509" y="141"/>
                  </a:lnTo>
                  <a:cubicBezTo>
                    <a:pt x="4544" y="137"/>
                    <a:pt x="4579" y="134"/>
                    <a:pt x="4614" y="130"/>
                  </a:cubicBezTo>
                  <a:lnTo>
                    <a:pt x="4617" y="165"/>
                  </a:lnTo>
                  <a:cubicBezTo>
                    <a:pt x="4582" y="169"/>
                    <a:pt x="4547" y="172"/>
                    <a:pt x="4512" y="176"/>
                  </a:cubicBezTo>
                  <a:moveTo>
                    <a:pt x="9896" y="182"/>
                  </a:moveTo>
                  <a:cubicBezTo>
                    <a:pt x="9862" y="178"/>
                    <a:pt x="9827" y="174"/>
                    <a:pt x="9792" y="169"/>
                  </a:cubicBezTo>
                  <a:lnTo>
                    <a:pt x="9796" y="134"/>
                  </a:lnTo>
                  <a:cubicBezTo>
                    <a:pt x="9831" y="138"/>
                    <a:pt x="9866" y="143"/>
                    <a:pt x="9901" y="147"/>
                  </a:cubicBezTo>
                  <a:lnTo>
                    <a:pt x="9896" y="182"/>
                  </a:lnTo>
                  <a:moveTo>
                    <a:pt x="4303" y="199"/>
                  </a:moveTo>
                  <a:lnTo>
                    <a:pt x="4299" y="164"/>
                  </a:lnTo>
                  <a:cubicBezTo>
                    <a:pt x="4334" y="160"/>
                    <a:pt x="4369" y="156"/>
                    <a:pt x="4404" y="152"/>
                  </a:cubicBezTo>
                  <a:lnTo>
                    <a:pt x="4408" y="187"/>
                  </a:lnTo>
                  <a:cubicBezTo>
                    <a:pt x="4373" y="191"/>
                    <a:pt x="4338" y="195"/>
                    <a:pt x="4303" y="199"/>
                  </a:cubicBezTo>
                  <a:moveTo>
                    <a:pt x="10106" y="210"/>
                  </a:moveTo>
                  <a:cubicBezTo>
                    <a:pt x="10071" y="205"/>
                    <a:pt x="10037" y="200"/>
                    <a:pt x="10001" y="196"/>
                  </a:cubicBezTo>
                  <a:lnTo>
                    <a:pt x="10006" y="161"/>
                  </a:lnTo>
                  <a:cubicBezTo>
                    <a:pt x="10041" y="165"/>
                    <a:pt x="10076" y="170"/>
                    <a:pt x="10111" y="175"/>
                  </a:cubicBezTo>
                  <a:lnTo>
                    <a:pt x="10106" y="210"/>
                  </a:lnTo>
                  <a:moveTo>
                    <a:pt x="4093" y="224"/>
                  </a:moveTo>
                  <a:lnTo>
                    <a:pt x="4089" y="189"/>
                  </a:lnTo>
                  <a:cubicBezTo>
                    <a:pt x="4124" y="184"/>
                    <a:pt x="4159" y="180"/>
                    <a:pt x="4194" y="176"/>
                  </a:cubicBezTo>
                  <a:lnTo>
                    <a:pt x="4198" y="211"/>
                  </a:lnTo>
                  <a:cubicBezTo>
                    <a:pt x="4163" y="215"/>
                    <a:pt x="4128" y="219"/>
                    <a:pt x="4093" y="224"/>
                  </a:cubicBezTo>
                  <a:moveTo>
                    <a:pt x="10315" y="241"/>
                  </a:moveTo>
                  <a:cubicBezTo>
                    <a:pt x="10281" y="236"/>
                    <a:pt x="10246" y="230"/>
                    <a:pt x="10211" y="225"/>
                  </a:cubicBezTo>
                  <a:lnTo>
                    <a:pt x="10216" y="190"/>
                  </a:lnTo>
                  <a:cubicBezTo>
                    <a:pt x="10251" y="196"/>
                    <a:pt x="10286" y="201"/>
                    <a:pt x="10321" y="206"/>
                  </a:cubicBezTo>
                  <a:lnTo>
                    <a:pt x="10315" y="241"/>
                  </a:lnTo>
                  <a:moveTo>
                    <a:pt x="3884" y="250"/>
                  </a:moveTo>
                  <a:lnTo>
                    <a:pt x="3879" y="216"/>
                  </a:lnTo>
                  <a:cubicBezTo>
                    <a:pt x="3914" y="211"/>
                    <a:pt x="3949" y="206"/>
                    <a:pt x="3984" y="202"/>
                  </a:cubicBezTo>
                  <a:lnTo>
                    <a:pt x="3988" y="237"/>
                  </a:lnTo>
                  <a:cubicBezTo>
                    <a:pt x="3953" y="241"/>
                    <a:pt x="3918" y="246"/>
                    <a:pt x="3884" y="250"/>
                  </a:cubicBezTo>
                  <a:moveTo>
                    <a:pt x="10524" y="276"/>
                  </a:moveTo>
                  <a:cubicBezTo>
                    <a:pt x="10489" y="270"/>
                    <a:pt x="10455" y="264"/>
                    <a:pt x="10419" y="258"/>
                  </a:cubicBezTo>
                  <a:lnTo>
                    <a:pt x="10425" y="223"/>
                  </a:lnTo>
                  <a:cubicBezTo>
                    <a:pt x="10461" y="229"/>
                    <a:pt x="10495" y="235"/>
                    <a:pt x="10530" y="242"/>
                  </a:cubicBezTo>
                  <a:lnTo>
                    <a:pt x="10524" y="276"/>
                  </a:lnTo>
                  <a:moveTo>
                    <a:pt x="3674" y="280"/>
                  </a:moveTo>
                  <a:lnTo>
                    <a:pt x="3669" y="245"/>
                  </a:lnTo>
                  <a:cubicBezTo>
                    <a:pt x="3704" y="240"/>
                    <a:pt x="3739" y="235"/>
                    <a:pt x="3774" y="230"/>
                  </a:cubicBezTo>
                  <a:lnTo>
                    <a:pt x="3779" y="265"/>
                  </a:lnTo>
                  <a:cubicBezTo>
                    <a:pt x="3744" y="270"/>
                    <a:pt x="3709" y="275"/>
                    <a:pt x="3674" y="280"/>
                  </a:cubicBezTo>
                  <a:moveTo>
                    <a:pt x="3465" y="311"/>
                  </a:moveTo>
                  <a:lnTo>
                    <a:pt x="3459" y="276"/>
                  </a:lnTo>
                  <a:cubicBezTo>
                    <a:pt x="3494" y="271"/>
                    <a:pt x="3529" y="265"/>
                    <a:pt x="3564" y="260"/>
                  </a:cubicBezTo>
                  <a:lnTo>
                    <a:pt x="3569" y="295"/>
                  </a:lnTo>
                  <a:cubicBezTo>
                    <a:pt x="3534" y="300"/>
                    <a:pt x="3500" y="305"/>
                    <a:pt x="3465" y="311"/>
                  </a:cubicBezTo>
                  <a:moveTo>
                    <a:pt x="10731" y="316"/>
                  </a:moveTo>
                  <a:cubicBezTo>
                    <a:pt x="10697" y="309"/>
                    <a:pt x="10663" y="302"/>
                    <a:pt x="10628" y="295"/>
                  </a:cubicBezTo>
                  <a:lnTo>
                    <a:pt x="10634" y="261"/>
                  </a:lnTo>
                  <a:cubicBezTo>
                    <a:pt x="10669" y="267"/>
                    <a:pt x="10704" y="274"/>
                    <a:pt x="10738" y="281"/>
                  </a:cubicBezTo>
                  <a:lnTo>
                    <a:pt x="10731" y="316"/>
                  </a:lnTo>
                  <a:moveTo>
                    <a:pt x="3256" y="344"/>
                  </a:moveTo>
                  <a:lnTo>
                    <a:pt x="3250" y="310"/>
                  </a:lnTo>
                  <a:cubicBezTo>
                    <a:pt x="3285" y="304"/>
                    <a:pt x="3320" y="298"/>
                    <a:pt x="3355" y="292"/>
                  </a:cubicBezTo>
                  <a:lnTo>
                    <a:pt x="3360" y="327"/>
                  </a:lnTo>
                  <a:cubicBezTo>
                    <a:pt x="3325" y="333"/>
                    <a:pt x="3291" y="339"/>
                    <a:pt x="3256" y="344"/>
                  </a:cubicBezTo>
                  <a:moveTo>
                    <a:pt x="10938" y="360"/>
                  </a:moveTo>
                  <a:cubicBezTo>
                    <a:pt x="10904" y="352"/>
                    <a:pt x="10870" y="345"/>
                    <a:pt x="10835" y="337"/>
                  </a:cubicBezTo>
                  <a:lnTo>
                    <a:pt x="10842" y="303"/>
                  </a:lnTo>
                  <a:cubicBezTo>
                    <a:pt x="10877" y="310"/>
                    <a:pt x="10912" y="318"/>
                    <a:pt x="10946" y="326"/>
                  </a:cubicBezTo>
                  <a:lnTo>
                    <a:pt x="10938" y="360"/>
                  </a:lnTo>
                  <a:moveTo>
                    <a:pt x="3048" y="380"/>
                  </a:moveTo>
                  <a:lnTo>
                    <a:pt x="3041" y="346"/>
                  </a:lnTo>
                  <a:cubicBezTo>
                    <a:pt x="3076" y="339"/>
                    <a:pt x="3111" y="333"/>
                    <a:pt x="3146" y="327"/>
                  </a:cubicBezTo>
                  <a:lnTo>
                    <a:pt x="3152" y="362"/>
                  </a:lnTo>
                  <a:cubicBezTo>
                    <a:pt x="3117" y="368"/>
                    <a:pt x="3082" y="374"/>
                    <a:pt x="3048" y="380"/>
                  </a:cubicBezTo>
                  <a:moveTo>
                    <a:pt x="11143" y="410"/>
                  </a:moveTo>
                  <a:cubicBezTo>
                    <a:pt x="11109" y="401"/>
                    <a:pt x="11075" y="393"/>
                    <a:pt x="11041" y="384"/>
                  </a:cubicBezTo>
                  <a:lnTo>
                    <a:pt x="11049" y="350"/>
                  </a:lnTo>
                  <a:cubicBezTo>
                    <a:pt x="11084" y="358"/>
                    <a:pt x="11118" y="367"/>
                    <a:pt x="11152" y="376"/>
                  </a:cubicBezTo>
                  <a:lnTo>
                    <a:pt x="11143" y="410"/>
                  </a:lnTo>
                  <a:moveTo>
                    <a:pt x="2840" y="419"/>
                  </a:moveTo>
                  <a:lnTo>
                    <a:pt x="2833" y="384"/>
                  </a:lnTo>
                  <a:cubicBezTo>
                    <a:pt x="2868" y="378"/>
                    <a:pt x="2902" y="371"/>
                    <a:pt x="2937" y="365"/>
                  </a:cubicBezTo>
                  <a:lnTo>
                    <a:pt x="2944" y="399"/>
                  </a:lnTo>
                  <a:cubicBezTo>
                    <a:pt x="2909" y="406"/>
                    <a:pt x="2874" y="412"/>
                    <a:pt x="2840" y="419"/>
                  </a:cubicBezTo>
                  <a:moveTo>
                    <a:pt x="2632" y="461"/>
                  </a:moveTo>
                  <a:lnTo>
                    <a:pt x="2625" y="426"/>
                  </a:lnTo>
                  <a:cubicBezTo>
                    <a:pt x="2659" y="419"/>
                    <a:pt x="2694" y="412"/>
                    <a:pt x="2729" y="405"/>
                  </a:cubicBezTo>
                  <a:lnTo>
                    <a:pt x="2736" y="439"/>
                  </a:lnTo>
                  <a:cubicBezTo>
                    <a:pt x="2701" y="446"/>
                    <a:pt x="2666" y="453"/>
                    <a:pt x="2632" y="461"/>
                  </a:cubicBezTo>
                  <a:moveTo>
                    <a:pt x="11346" y="467"/>
                  </a:moveTo>
                  <a:cubicBezTo>
                    <a:pt x="11313" y="457"/>
                    <a:pt x="11279" y="447"/>
                    <a:pt x="11245" y="438"/>
                  </a:cubicBezTo>
                  <a:lnTo>
                    <a:pt x="11254" y="404"/>
                  </a:lnTo>
                  <a:cubicBezTo>
                    <a:pt x="11289" y="413"/>
                    <a:pt x="11323" y="423"/>
                    <a:pt x="11356" y="433"/>
                  </a:cubicBezTo>
                  <a:lnTo>
                    <a:pt x="11346" y="467"/>
                  </a:lnTo>
                  <a:moveTo>
                    <a:pt x="2426" y="506"/>
                  </a:moveTo>
                  <a:lnTo>
                    <a:pt x="2418" y="471"/>
                  </a:lnTo>
                  <a:cubicBezTo>
                    <a:pt x="2452" y="463"/>
                    <a:pt x="2487" y="456"/>
                    <a:pt x="2522" y="448"/>
                  </a:cubicBezTo>
                  <a:lnTo>
                    <a:pt x="2529" y="483"/>
                  </a:lnTo>
                  <a:cubicBezTo>
                    <a:pt x="2494" y="490"/>
                    <a:pt x="2460" y="498"/>
                    <a:pt x="2426" y="506"/>
                  </a:cubicBezTo>
                  <a:moveTo>
                    <a:pt x="11546" y="533"/>
                  </a:moveTo>
                  <a:cubicBezTo>
                    <a:pt x="11514" y="522"/>
                    <a:pt x="11481" y="510"/>
                    <a:pt x="11447" y="499"/>
                  </a:cubicBezTo>
                  <a:lnTo>
                    <a:pt x="11458" y="465"/>
                  </a:lnTo>
                  <a:cubicBezTo>
                    <a:pt x="11492" y="477"/>
                    <a:pt x="11526" y="488"/>
                    <a:pt x="11558" y="500"/>
                  </a:cubicBezTo>
                  <a:lnTo>
                    <a:pt x="11546" y="533"/>
                  </a:lnTo>
                  <a:moveTo>
                    <a:pt x="2221" y="555"/>
                  </a:moveTo>
                  <a:lnTo>
                    <a:pt x="2212" y="521"/>
                  </a:lnTo>
                  <a:cubicBezTo>
                    <a:pt x="2246" y="512"/>
                    <a:pt x="2280" y="504"/>
                    <a:pt x="2315" y="495"/>
                  </a:cubicBezTo>
                  <a:lnTo>
                    <a:pt x="2323" y="530"/>
                  </a:lnTo>
                  <a:cubicBezTo>
                    <a:pt x="2288" y="538"/>
                    <a:pt x="2254" y="546"/>
                    <a:pt x="2221" y="555"/>
                  </a:cubicBezTo>
                  <a:moveTo>
                    <a:pt x="2016" y="608"/>
                  </a:moveTo>
                  <a:lnTo>
                    <a:pt x="2007" y="574"/>
                  </a:lnTo>
                  <a:cubicBezTo>
                    <a:pt x="2041" y="565"/>
                    <a:pt x="2075" y="556"/>
                    <a:pt x="2109" y="547"/>
                  </a:cubicBezTo>
                  <a:lnTo>
                    <a:pt x="2118" y="581"/>
                  </a:lnTo>
                  <a:cubicBezTo>
                    <a:pt x="2084" y="590"/>
                    <a:pt x="2050" y="599"/>
                    <a:pt x="2016" y="608"/>
                  </a:cubicBezTo>
                  <a:moveTo>
                    <a:pt x="11742" y="610"/>
                  </a:moveTo>
                  <a:cubicBezTo>
                    <a:pt x="11711" y="597"/>
                    <a:pt x="11678" y="583"/>
                    <a:pt x="11645" y="570"/>
                  </a:cubicBezTo>
                  <a:lnTo>
                    <a:pt x="11658" y="537"/>
                  </a:lnTo>
                  <a:cubicBezTo>
                    <a:pt x="11692" y="551"/>
                    <a:pt x="11725" y="564"/>
                    <a:pt x="11756" y="578"/>
                  </a:cubicBezTo>
                  <a:lnTo>
                    <a:pt x="11742" y="610"/>
                  </a:lnTo>
                  <a:moveTo>
                    <a:pt x="1813" y="667"/>
                  </a:moveTo>
                  <a:lnTo>
                    <a:pt x="1803" y="633"/>
                  </a:lnTo>
                  <a:cubicBezTo>
                    <a:pt x="1837" y="623"/>
                    <a:pt x="1870" y="613"/>
                    <a:pt x="1905" y="603"/>
                  </a:cubicBezTo>
                  <a:lnTo>
                    <a:pt x="1915" y="637"/>
                  </a:lnTo>
                  <a:cubicBezTo>
                    <a:pt x="1880" y="647"/>
                    <a:pt x="1847" y="657"/>
                    <a:pt x="1813" y="667"/>
                  </a:cubicBezTo>
                  <a:moveTo>
                    <a:pt x="11930" y="703"/>
                  </a:moveTo>
                  <a:cubicBezTo>
                    <a:pt x="11901" y="687"/>
                    <a:pt x="11870" y="671"/>
                    <a:pt x="11837" y="655"/>
                  </a:cubicBezTo>
                  <a:lnTo>
                    <a:pt x="11853" y="623"/>
                  </a:lnTo>
                  <a:cubicBezTo>
                    <a:pt x="11886" y="639"/>
                    <a:pt x="11918" y="656"/>
                    <a:pt x="11948" y="673"/>
                  </a:cubicBezTo>
                  <a:lnTo>
                    <a:pt x="11930" y="703"/>
                  </a:lnTo>
                  <a:moveTo>
                    <a:pt x="1612" y="731"/>
                  </a:moveTo>
                  <a:lnTo>
                    <a:pt x="1601" y="697"/>
                  </a:lnTo>
                  <a:cubicBezTo>
                    <a:pt x="1634" y="686"/>
                    <a:pt x="1668" y="675"/>
                    <a:pt x="1702" y="664"/>
                  </a:cubicBezTo>
                  <a:lnTo>
                    <a:pt x="1713" y="698"/>
                  </a:lnTo>
                  <a:cubicBezTo>
                    <a:pt x="1679" y="709"/>
                    <a:pt x="1645" y="720"/>
                    <a:pt x="1612" y="731"/>
                  </a:cubicBezTo>
                  <a:moveTo>
                    <a:pt x="1414" y="801"/>
                  </a:moveTo>
                  <a:lnTo>
                    <a:pt x="1401" y="768"/>
                  </a:lnTo>
                  <a:cubicBezTo>
                    <a:pt x="1434" y="756"/>
                    <a:pt x="1467" y="744"/>
                    <a:pt x="1501" y="732"/>
                  </a:cubicBezTo>
                  <a:lnTo>
                    <a:pt x="1513" y="765"/>
                  </a:lnTo>
                  <a:cubicBezTo>
                    <a:pt x="1479" y="777"/>
                    <a:pt x="1446" y="789"/>
                    <a:pt x="1414" y="801"/>
                  </a:cubicBezTo>
                  <a:moveTo>
                    <a:pt x="12104" y="819"/>
                  </a:moveTo>
                  <a:cubicBezTo>
                    <a:pt x="12078" y="798"/>
                    <a:pt x="12050" y="778"/>
                    <a:pt x="12020" y="758"/>
                  </a:cubicBezTo>
                  <a:lnTo>
                    <a:pt x="12039" y="728"/>
                  </a:lnTo>
                  <a:cubicBezTo>
                    <a:pt x="12070" y="749"/>
                    <a:pt x="12099" y="770"/>
                    <a:pt x="12126" y="791"/>
                  </a:cubicBezTo>
                  <a:lnTo>
                    <a:pt x="12104" y="819"/>
                  </a:lnTo>
                  <a:moveTo>
                    <a:pt x="1218" y="879"/>
                  </a:moveTo>
                  <a:lnTo>
                    <a:pt x="1204" y="847"/>
                  </a:lnTo>
                  <a:cubicBezTo>
                    <a:pt x="1236" y="833"/>
                    <a:pt x="1269" y="820"/>
                    <a:pt x="1302" y="806"/>
                  </a:cubicBezTo>
                  <a:lnTo>
                    <a:pt x="1315" y="839"/>
                  </a:lnTo>
                  <a:cubicBezTo>
                    <a:pt x="1282" y="853"/>
                    <a:pt x="1249" y="866"/>
                    <a:pt x="1218" y="879"/>
                  </a:cubicBezTo>
                  <a:moveTo>
                    <a:pt x="1026" y="966"/>
                  </a:moveTo>
                  <a:lnTo>
                    <a:pt x="1010" y="934"/>
                  </a:lnTo>
                  <a:cubicBezTo>
                    <a:pt x="1042" y="919"/>
                    <a:pt x="1074" y="904"/>
                    <a:pt x="1107" y="889"/>
                  </a:cubicBezTo>
                  <a:lnTo>
                    <a:pt x="1121" y="921"/>
                  </a:lnTo>
                  <a:cubicBezTo>
                    <a:pt x="1088" y="936"/>
                    <a:pt x="1057" y="951"/>
                    <a:pt x="1026" y="966"/>
                  </a:cubicBezTo>
                  <a:moveTo>
                    <a:pt x="12250" y="966"/>
                  </a:moveTo>
                  <a:cubicBezTo>
                    <a:pt x="12230" y="943"/>
                    <a:pt x="12209" y="918"/>
                    <a:pt x="12186" y="894"/>
                  </a:cubicBezTo>
                  <a:lnTo>
                    <a:pt x="12180" y="888"/>
                  </a:lnTo>
                  <a:lnTo>
                    <a:pt x="12206" y="864"/>
                  </a:lnTo>
                  <a:lnTo>
                    <a:pt x="12212" y="870"/>
                  </a:lnTo>
                  <a:cubicBezTo>
                    <a:pt x="12235" y="895"/>
                    <a:pt x="12257" y="920"/>
                    <a:pt x="12277" y="944"/>
                  </a:cubicBezTo>
                  <a:lnTo>
                    <a:pt x="12250" y="966"/>
                  </a:lnTo>
                  <a:moveTo>
                    <a:pt x="839" y="1062"/>
                  </a:moveTo>
                  <a:lnTo>
                    <a:pt x="822" y="1031"/>
                  </a:lnTo>
                  <a:cubicBezTo>
                    <a:pt x="852" y="1015"/>
                    <a:pt x="883" y="998"/>
                    <a:pt x="915" y="981"/>
                  </a:cubicBezTo>
                  <a:lnTo>
                    <a:pt x="931" y="1013"/>
                  </a:lnTo>
                  <a:cubicBezTo>
                    <a:pt x="900" y="1029"/>
                    <a:pt x="869" y="1046"/>
                    <a:pt x="839" y="1062"/>
                  </a:cubicBezTo>
                  <a:moveTo>
                    <a:pt x="12367" y="1137"/>
                  </a:moveTo>
                  <a:cubicBezTo>
                    <a:pt x="12352" y="1108"/>
                    <a:pt x="12333" y="1079"/>
                    <a:pt x="12313" y="1049"/>
                  </a:cubicBezTo>
                  <a:lnTo>
                    <a:pt x="12342" y="1029"/>
                  </a:lnTo>
                  <a:cubicBezTo>
                    <a:pt x="12363" y="1060"/>
                    <a:pt x="12382" y="1091"/>
                    <a:pt x="12398" y="1121"/>
                  </a:cubicBezTo>
                  <a:lnTo>
                    <a:pt x="12367" y="1137"/>
                  </a:lnTo>
                  <a:moveTo>
                    <a:pt x="659" y="1171"/>
                  </a:moveTo>
                  <a:lnTo>
                    <a:pt x="640" y="1141"/>
                  </a:lnTo>
                  <a:cubicBezTo>
                    <a:pt x="668" y="1122"/>
                    <a:pt x="698" y="1104"/>
                    <a:pt x="730" y="1085"/>
                  </a:cubicBezTo>
                  <a:lnTo>
                    <a:pt x="748" y="1115"/>
                  </a:lnTo>
                  <a:cubicBezTo>
                    <a:pt x="717" y="1133"/>
                    <a:pt x="687" y="1152"/>
                    <a:pt x="659" y="1171"/>
                  </a:cubicBezTo>
                  <a:moveTo>
                    <a:pt x="489" y="1294"/>
                  </a:moveTo>
                  <a:lnTo>
                    <a:pt x="467" y="1266"/>
                  </a:lnTo>
                  <a:cubicBezTo>
                    <a:pt x="494" y="1244"/>
                    <a:pt x="523" y="1223"/>
                    <a:pt x="552" y="1202"/>
                  </a:cubicBezTo>
                  <a:lnTo>
                    <a:pt x="572" y="1230"/>
                  </a:lnTo>
                  <a:cubicBezTo>
                    <a:pt x="544" y="1251"/>
                    <a:pt x="516" y="1272"/>
                    <a:pt x="489" y="1294"/>
                  </a:cubicBezTo>
                  <a:moveTo>
                    <a:pt x="12432" y="1331"/>
                  </a:moveTo>
                  <a:cubicBezTo>
                    <a:pt x="12428" y="1299"/>
                    <a:pt x="12420" y="1265"/>
                    <a:pt x="12409" y="1232"/>
                  </a:cubicBezTo>
                  <a:lnTo>
                    <a:pt x="12442" y="1220"/>
                  </a:lnTo>
                  <a:cubicBezTo>
                    <a:pt x="12454" y="1256"/>
                    <a:pt x="12463" y="1292"/>
                    <a:pt x="12467" y="1326"/>
                  </a:cubicBezTo>
                  <a:lnTo>
                    <a:pt x="12432" y="1331"/>
                  </a:lnTo>
                  <a:moveTo>
                    <a:pt x="334" y="1434"/>
                  </a:moveTo>
                  <a:lnTo>
                    <a:pt x="309" y="1409"/>
                  </a:lnTo>
                  <a:cubicBezTo>
                    <a:pt x="333" y="1384"/>
                    <a:pt x="359" y="1360"/>
                    <a:pt x="386" y="1335"/>
                  </a:cubicBezTo>
                  <a:lnTo>
                    <a:pt x="409" y="1361"/>
                  </a:lnTo>
                  <a:cubicBezTo>
                    <a:pt x="383" y="1385"/>
                    <a:pt x="357" y="1410"/>
                    <a:pt x="334" y="1434"/>
                  </a:cubicBezTo>
                  <a:moveTo>
                    <a:pt x="12441" y="1542"/>
                  </a:moveTo>
                  <a:lnTo>
                    <a:pt x="12408" y="1529"/>
                  </a:lnTo>
                  <a:cubicBezTo>
                    <a:pt x="12421" y="1498"/>
                    <a:pt x="12429" y="1465"/>
                    <a:pt x="12433" y="1432"/>
                  </a:cubicBezTo>
                  <a:lnTo>
                    <a:pt x="12468" y="1436"/>
                  </a:lnTo>
                  <a:cubicBezTo>
                    <a:pt x="12464" y="1472"/>
                    <a:pt x="12455" y="1508"/>
                    <a:pt x="12441" y="1542"/>
                  </a:cubicBezTo>
                  <a:moveTo>
                    <a:pt x="200" y="1594"/>
                  </a:moveTo>
                  <a:lnTo>
                    <a:pt x="171" y="1573"/>
                  </a:lnTo>
                  <a:cubicBezTo>
                    <a:pt x="191" y="1545"/>
                    <a:pt x="213" y="1516"/>
                    <a:pt x="237" y="1488"/>
                  </a:cubicBezTo>
                  <a:lnTo>
                    <a:pt x="264" y="1511"/>
                  </a:lnTo>
                  <a:cubicBezTo>
                    <a:pt x="241" y="1538"/>
                    <a:pt x="220" y="1566"/>
                    <a:pt x="200" y="1594"/>
                  </a:cubicBezTo>
                  <a:moveTo>
                    <a:pt x="12321" y="1723"/>
                  </a:moveTo>
                  <a:lnTo>
                    <a:pt x="12296" y="1698"/>
                  </a:lnTo>
                  <a:cubicBezTo>
                    <a:pt x="12321" y="1672"/>
                    <a:pt x="12342" y="1646"/>
                    <a:pt x="12361" y="1619"/>
                  </a:cubicBezTo>
                  <a:lnTo>
                    <a:pt x="12390" y="1639"/>
                  </a:lnTo>
                  <a:cubicBezTo>
                    <a:pt x="12370" y="1667"/>
                    <a:pt x="12347" y="1695"/>
                    <a:pt x="12321" y="1723"/>
                  </a:cubicBezTo>
                  <a:moveTo>
                    <a:pt x="99" y="1774"/>
                  </a:moveTo>
                  <a:lnTo>
                    <a:pt x="67" y="1761"/>
                  </a:lnTo>
                  <a:cubicBezTo>
                    <a:pt x="80" y="1728"/>
                    <a:pt x="96" y="1696"/>
                    <a:pt x="114" y="1664"/>
                  </a:cubicBezTo>
                  <a:lnTo>
                    <a:pt x="145" y="1681"/>
                  </a:lnTo>
                  <a:cubicBezTo>
                    <a:pt x="128" y="1712"/>
                    <a:pt x="112" y="1743"/>
                    <a:pt x="99" y="1774"/>
                  </a:cubicBezTo>
                  <a:moveTo>
                    <a:pt x="12153" y="1857"/>
                  </a:moveTo>
                  <a:lnTo>
                    <a:pt x="12134" y="1828"/>
                  </a:lnTo>
                  <a:cubicBezTo>
                    <a:pt x="12164" y="1808"/>
                    <a:pt x="12193" y="1788"/>
                    <a:pt x="12219" y="1767"/>
                  </a:cubicBezTo>
                  <a:lnTo>
                    <a:pt x="12240" y="1795"/>
                  </a:lnTo>
                  <a:cubicBezTo>
                    <a:pt x="12214" y="1816"/>
                    <a:pt x="12184" y="1837"/>
                    <a:pt x="12153" y="1857"/>
                  </a:cubicBezTo>
                  <a:moveTo>
                    <a:pt x="11964" y="1959"/>
                  </a:moveTo>
                  <a:lnTo>
                    <a:pt x="11950" y="1927"/>
                  </a:lnTo>
                  <a:cubicBezTo>
                    <a:pt x="11982" y="1912"/>
                    <a:pt x="12014" y="1897"/>
                    <a:pt x="12043" y="1881"/>
                  </a:cubicBezTo>
                  <a:lnTo>
                    <a:pt x="12060" y="1912"/>
                  </a:lnTo>
                  <a:cubicBezTo>
                    <a:pt x="12030" y="1928"/>
                    <a:pt x="11998" y="1944"/>
                    <a:pt x="11964" y="1959"/>
                  </a:cubicBezTo>
                  <a:moveTo>
                    <a:pt x="43" y="1973"/>
                  </a:moveTo>
                  <a:lnTo>
                    <a:pt x="8" y="1968"/>
                  </a:lnTo>
                  <a:cubicBezTo>
                    <a:pt x="13" y="1933"/>
                    <a:pt x="21" y="1897"/>
                    <a:pt x="31" y="1862"/>
                  </a:cubicBezTo>
                  <a:lnTo>
                    <a:pt x="65" y="1872"/>
                  </a:lnTo>
                  <a:cubicBezTo>
                    <a:pt x="55" y="1905"/>
                    <a:pt x="48" y="1939"/>
                    <a:pt x="43" y="1973"/>
                  </a:cubicBezTo>
                  <a:moveTo>
                    <a:pt x="11766" y="2039"/>
                  </a:moveTo>
                  <a:lnTo>
                    <a:pt x="11754" y="2006"/>
                  </a:lnTo>
                  <a:cubicBezTo>
                    <a:pt x="11786" y="1994"/>
                    <a:pt x="11820" y="1982"/>
                    <a:pt x="11853" y="1969"/>
                  </a:cubicBezTo>
                  <a:lnTo>
                    <a:pt x="11866" y="2001"/>
                  </a:lnTo>
                  <a:cubicBezTo>
                    <a:pt x="11832" y="2015"/>
                    <a:pt x="11799" y="2027"/>
                    <a:pt x="11766" y="2039"/>
                  </a:cubicBezTo>
                  <a:moveTo>
                    <a:pt x="11562" y="2101"/>
                  </a:moveTo>
                  <a:lnTo>
                    <a:pt x="11553" y="2067"/>
                  </a:lnTo>
                  <a:cubicBezTo>
                    <a:pt x="11583" y="2059"/>
                    <a:pt x="11618" y="2049"/>
                    <a:pt x="11654" y="2038"/>
                  </a:cubicBezTo>
                  <a:lnTo>
                    <a:pt x="11664" y="2072"/>
                  </a:lnTo>
                  <a:cubicBezTo>
                    <a:pt x="11627" y="2083"/>
                    <a:pt x="11593" y="2093"/>
                    <a:pt x="11562" y="2101"/>
                  </a:cubicBezTo>
                  <a:moveTo>
                    <a:pt x="11407" y="2137"/>
                  </a:moveTo>
                  <a:lnTo>
                    <a:pt x="11401" y="2102"/>
                  </a:lnTo>
                  <a:cubicBezTo>
                    <a:pt x="11401" y="2102"/>
                    <a:pt x="11419" y="2099"/>
                    <a:pt x="11450" y="2092"/>
                  </a:cubicBezTo>
                  <a:lnTo>
                    <a:pt x="11458" y="2127"/>
                  </a:lnTo>
                  <a:cubicBezTo>
                    <a:pt x="11426" y="2134"/>
                    <a:pt x="11407" y="2137"/>
                    <a:pt x="11407" y="2137"/>
                  </a:cubicBezTo>
                  <a:moveTo>
                    <a:pt x="8" y="2184"/>
                  </a:moveTo>
                  <a:cubicBezTo>
                    <a:pt x="3" y="2149"/>
                    <a:pt x="0" y="2114"/>
                    <a:pt x="0" y="2078"/>
                  </a:cubicBezTo>
                  <a:lnTo>
                    <a:pt x="35" y="2076"/>
                  </a:lnTo>
                  <a:cubicBezTo>
                    <a:pt x="35" y="2112"/>
                    <a:pt x="38" y="2146"/>
                    <a:pt x="42" y="2179"/>
                  </a:cubicBezTo>
                  <a:lnTo>
                    <a:pt x="8" y="2184"/>
                  </a:lnTo>
                  <a:moveTo>
                    <a:pt x="72" y="2391"/>
                  </a:moveTo>
                  <a:cubicBezTo>
                    <a:pt x="71" y="2389"/>
                    <a:pt x="50" y="2353"/>
                    <a:pt x="31" y="2289"/>
                  </a:cubicBezTo>
                  <a:lnTo>
                    <a:pt x="64" y="2279"/>
                  </a:lnTo>
                  <a:cubicBezTo>
                    <a:pt x="82" y="2338"/>
                    <a:pt x="102" y="2373"/>
                    <a:pt x="102" y="2373"/>
                  </a:cubicBezTo>
                  <a:lnTo>
                    <a:pt x="72" y="23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36;p35">
              <a:extLst>
                <a:ext uri="{FF2B5EF4-FFF2-40B4-BE49-F238E27FC236}">
                  <a16:creationId xmlns:a16="http://schemas.microsoft.com/office/drawing/2014/main" id="{8D6784AC-50A6-2A57-AA6B-2214C9255C1F}"/>
                </a:ext>
              </a:extLst>
            </p:cNvPr>
            <p:cNvSpPr/>
            <p:nvPr/>
          </p:nvSpPr>
          <p:spPr>
            <a:xfrm>
              <a:off x="5905776" y="4000659"/>
              <a:ext cx="571105" cy="284893"/>
            </a:xfrm>
            <a:custGeom>
              <a:avLst/>
              <a:gdLst/>
              <a:ahLst/>
              <a:cxnLst/>
              <a:rect l="l" t="t" r="r" b="b"/>
              <a:pathLst>
                <a:path w="2165" h="1080" extrusionOk="0">
                  <a:moveTo>
                    <a:pt x="2165" y="749"/>
                  </a:moveTo>
                  <a:cubicBezTo>
                    <a:pt x="1411" y="1255"/>
                    <a:pt x="322" y="1031"/>
                    <a:pt x="290" y="1025"/>
                  </a:cubicBezTo>
                  <a:cubicBezTo>
                    <a:pt x="289" y="1025"/>
                    <a:pt x="289" y="1024"/>
                    <a:pt x="289" y="1024"/>
                  </a:cubicBezTo>
                  <a:lnTo>
                    <a:pt x="0" y="58"/>
                  </a:lnTo>
                  <a:cubicBezTo>
                    <a:pt x="942" y="245"/>
                    <a:pt x="1700" y="33"/>
                    <a:pt x="1798" y="3"/>
                  </a:cubicBezTo>
                  <a:lnTo>
                    <a:pt x="1799" y="3"/>
                  </a:lnTo>
                  <a:cubicBezTo>
                    <a:pt x="1805" y="1"/>
                    <a:pt x="1809" y="0"/>
                    <a:pt x="1809" y="0"/>
                  </a:cubicBezTo>
                  <a:lnTo>
                    <a:pt x="2165" y="7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37;p35">
              <a:extLst>
                <a:ext uri="{FF2B5EF4-FFF2-40B4-BE49-F238E27FC236}">
                  <a16:creationId xmlns:a16="http://schemas.microsoft.com/office/drawing/2014/main" id="{895363E8-517F-C2D1-953E-4FD845BCF54B}"/>
                </a:ext>
              </a:extLst>
            </p:cNvPr>
            <p:cNvSpPr/>
            <p:nvPr/>
          </p:nvSpPr>
          <p:spPr>
            <a:xfrm>
              <a:off x="6022899" y="4079532"/>
              <a:ext cx="357699" cy="84677"/>
            </a:xfrm>
            <a:custGeom>
              <a:avLst/>
              <a:gdLst/>
              <a:ahLst/>
              <a:cxnLst/>
              <a:rect l="l" t="t" r="r" b="b"/>
              <a:pathLst>
                <a:path w="1356" h="321" extrusionOk="0">
                  <a:moveTo>
                    <a:pt x="446" y="213"/>
                  </a:moveTo>
                  <a:cubicBezTo>
                    <a:pt x="445" y="215"/>
                    <a:pt x="445" y="216"/>
                    <a:pt x="444" y="217"/>
                  </a:cubicBezTo>
                  <a:cubicBezTo>
                    <a:pt x="445" y="216"/>
                    <a:pt x="445" y="215"/>
                    <a:pt x="446" y="213"/>
                  </a:cubicBezTo>
                  <a:moveTo>
                    <a:pt x="316" y="153"/>
                  </a:moveTo>
                  <a:cubicBezTo>
                    <a:pt x="302" y="159"/>
                    <a:pt x="289" y="167"/>
                    <a:pt x="276" y="175"/>
                  </a:cubicBezTo>
                  <a:cubicBezTo>
                    <a:pt x="238" y="201"/>
                    <a:pt x="198" y="246"/>
                    <a:pt x="205" y="292"/>
                  </a:cubicBezTo>
                  <a:cubicBezTo>
                    <a:pt x="245" y="264"/>
                    <a:pt x="295" y="221"/>
                    <a:pt x="313" y="164"/>
                  </a:cubicBezTo>
                  <a:cubicBezTo>
                    <a:pt x="314" y="160"/>
                    <a:pt x="315" y="156"/>
                    <a:pt x="316" y="153"/>
                  </a:cubicBezTo>
                  <a:moveTo>
                    <a:pt x="194" y="321"/>
                  </a:moveTo>
                  <a:lnTo>
                    <a:pt x="191" y="310"/>
                  </a:lnTo>
                  <a:cubicBezTo>
                    <a:pt x="172" y="250"/>
                    <a:pt x="220" y="192"/>
                    <a:pt x="267" y="161"/>
                  </a:cubicBezTo>
                  <a:cubicBezTo>
                    <a:pt x="283" y="150"/>
                    <a:pt x="300" y="140"/>
                    <a:pt x="318" y="132"/>
                  </a:cubicBezTo>
                  <a:cubicBezTo>
                    <a:pt x="319" y="108"/>
                    <a:pt x="313" y="84"/>
                    <a:pt x="302" y="64"/>
                  </a:cubicBezTo>
                  <a:cubicBezTo>
                    <a:pt x="293" y="48"/>
                    <a:pt x="276" y="27"/>
                    <a:pt x="248" y="20"/>
                  </a:cubicBezTo>
                  <a:cubicBezTo>
                    <a:pt x="199" y="8"/>
                    <a:pt x="149" y="42"/>
                    <a:pt x="107" y="74"/>
                  </a:cubicBezTo>
                  <a:cubicBezTo>
                    <a:pt x="65" y="107"/>
                    <a:pt x="26" y="140"/>
                    <a:pt x="18" y="186"/>
                  </a:cubicBezTo>
                  <a:lnTo>
                    <a:pt x="0" y="183"/>
                  </a:lnTo>
                  <a:cubicBezTo>
                    <a:pt x="9" y="131"/>
                    <a:pt x="53" y="94"/>
                    <a:pt x="96" y="60"/>
                  </a:cubicBezTo>
                  <a:cubicBezTo>
                    <a:pt x="142" y="25"/>
                    <a:pt x="195" y="-11"/>
                    <a:pt x="252" y="3"/>
                  </a:cubicBezTo>
                  <a:cubicBezTo>
                    <a:pt x="279" y="10"/>
                    <a:pt x="302" y="28"/>
                    <a:pt x="317" y="55"/>
                  </a:cubicBezTo>
                  <a:cubicBezTo>
                    <a:pt x="329" y="76"/>
                    <a:pt x="335" y="100"/>
                    <a:pt x="336" y="125"/>
                  </a:cubicBezTo>
                  <a:cubicBezTo>
                    <a:pt x="360" y="115"/>
                    <a:pt x="386" y="108"/>
                    <a:pt x="412" y="103"/>
                  </a:cubicBezTo>
                  <a:cubicBezTo>
                    <a:pt x="425" y="101"/>
                    <a:pt x="442" y="100"/>
                    <a:pt x="454" y="110"/>
                  </a:cubicBezTo>
                  <a:cubicBezTo>
                    <a:pt x="463" y="118"/>
                    <a:pt x="466" y="129"/>
                    <a:pt x="468" y="137"/>
                  </a:cubicBezTo>
                  <a:cubicBezTo>
                    <a:pt x="469" y="143"/>
                    <a:pt x="469" y="148"/>
                    <a:pt x="470" y="154"/>
                  </a:cubicBezTo>
                  <a:cubicBezTo>
                    <a:pt x="560" y="63"/>
                    <a:pt x="703" y="27"/>
                    <a:pt x="824" y="70"/>
                  </a:cubicBezTo>
                  <a:cubicBezTo>
                    <a:pt x="873" y="88"/>
                    <a:pt x="918" y="117"/>
                    <a:pt x="961" y="145"/>
                  </a:cubicBezTo>
                  <a:cubicBezTo>
                    <a:pt x="975" y="154"/>
                    <a:pt x="988" y="163"/>
                    <a:pt x="1002" y="172"/>
                  </a:cubicBezTo>
                  <a:cubicBezTo>
                    <a:pt x="1052" y="202"/>
                    <a:pt x="1117" y="237"/>
                    <a:pt x="1188" y="233"/>
                  </a:cubicBezTo>
                  <a:cubicBezTo>
                    <a:pt x="1227" y="231"/>
                    <a:pt x="1266" y="216"/>
                    <a:pt x="1296" y="192"/>
                  </a:cubicBezTo>
                  <a:cubicBezTo>
                    <a:pt x="1325" y="169"/>
                    <a:pt x="1341" y="139"/>
                    <a:pt x="1339" y="113"/>
                  </a:cubicBezTo>
                  <a:cubicBezTo>
                    <a:pt x="1334" y="68"/>
                    <a:pt x="1284" y="42"/>
                    <a:pt x="1242" y="23"/>
                  </a:cubicBezTo>
                  <a:lnTo>
                    <a:pt x="1249" y="7"/>
                  </a:lnTo>
                  <a:cubicBezTo>
                    <a:pt x="1296" y="27"/>
                    <a:pt x="1351" y="57"/>
                    <a:pt x="1356" y="111"/>
                  </a:cubicBezTo>
                  <a:cubicBezTo>
                    <a:pt x="1361" y="158"/>
                    <a:pt x="1324" y="193"/>
                    <a:pt x="1307" y="206"/>
                  </a:cubicBezTo>
                  <a:cubicBezTo>
                    <a:pt x="1274" y="233"/>
                    <a:pt x="1232" y="249"/>
                    <a:pt x="1189" y="251"/>
                  </a:cubicBezTo>
                  <a:cubicBezTo>
                    <a:pt x="1113" y="255"/>
                    <a:pt x="1045" y="219"/>
                    <a:pt x="993" y="187"/>
                  </a:cubicBezTo>
                  <a:cubicBezTo>
                    <a:pt x="979" y="178"/>
                    <a:pt x="965" y="169"/>
                    <a:pt x="951" y="160"/>
                  </a:cubicBezTo>
                  <a:cubicBezTo>
                    <a:pt x="909" y="132"/>
                    <a:pt x="865" y="104"/>
                    <a:pt x="818" y="87"/>
                  </a:cubicBezTo>
                  <a:cubicBezTo>
                    <a:pt x="697" y="44"/>
                    <a:pt x="554" y="84"/>
                    <a:pt x="470" y="179"/>
                  </a:cubicBezTo>
                  <a:cubicBezTo>
                    <a:pt x="469" y="202"/>
                    <a:pt x="462" y="224"/>
                    <a:pt x="451" y="244"/>
                  </a:cubicBezTo>
                  <a:lnTo>
                    <a:pt x="448" y="250"/>
                  </a:lnTo>
                  <a:lnTo>
                    <a:pt x="441" y="248"/>
                  </a:lnTo>
                  <a:cubicBezTo>
                    <a:pt x="435" y="246"/>
                    <a:pt x="429" y="242"/>
                    <a:pt x="427" y="235"/>
                  </a:cubicBezTo>
                  <a:cubicBezTo>
                    <a:pt x="423" y="223"/>
                    <a:pt x="428" y="206"/>
                    <a:pt x="435" y="196"/>
                  </a:cubicBezTo>
                  <a:cubicBezTo>
                    <a:pt x="441" y="188"/>
                    <a:pt x="447" y="180"/>
                    <a:pt x="453" y="172"/>
                  </a:cubicBezTo>
                  <a:cubicBezTo>
                    <a:pt x="453" y="162"/>
                    <a:pt x="452" y="151"/>
                    <a:pt x="450" y="141"/>
                  </a:cubicBezTo>
                  <a:cubicBezTo>
                    <a:pt x="449" y="135"/>
                    <a:pt x="447" y="128"/>
                    <a:pt x="442" y="124"/>
                  </a:cubicBezTo>
                  <a:cubicBezTo>
                    <a:pt x="436" y="118"/>
                    <a:pt x="424" y="119"/>
                    <a:pt x="415" y="121"/>
                  </a:cubicBezTo>
                  <a:cubicBezTo>
                    <a:pt x="387" y="125"/>
                    <a:pt x="360" y="133"/>
                    <a:pt x="335" y="144"/>
                  </a:cubicBezTo>
                  <a:cubicBezTo>
                    <a:pt x="334" y="152"/>
                    <a:pt x="332" y="161"/>
                    <a:pt x="330" y="169"/>
                  </a:cubicBezTo>
                  <a:cubicBezTo>
                    <a:pt x="309" y="237"/>
                    <a:pt x="248" y="285"/>
                    <a:pt x="204" y="314"/>
                  </a:cubicBezTo>
                  <a:lnTo>
                    <a:pt x="194" y="3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290;p33">
            <a:extLst>
              <a:ext uri="{FF2B5EF4-FFF2-40B4-BE49-F238E27FC236}">
                <a16:creationId xmlns:a16="http://schemas.microsoft.com/office/drawing/2014/main" id="{74767B6F-576B-F372-1579-5A0DD327771B}"/>
              </a:ext>
            </a:extLst>
          </p:cNvPr>
          <p:cNvSpPr/>
          <p:nvPr/>
        </p:nvSpPr>
        <p:spPr>
          <a:xfrm>
            <a:off x="602810" y="671353"/>
            <a:ext cx="3247336" cy="1505049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id-ID" dirty="0"/>
          </a:p>
        </p:txBody>
      </p:sp>
      <p:pic>
        <p:nvPicPr>
          <p:cNvPr id="206" name="Picture 205" descr="A green and white logo&#10;&#10;Description automatically generated">
            <a:extLst>
              <a:ext uri="{FF2B5EF4-FFF2-40B4-BE49-F238E27FC236}">
                <a16:creationId xmlns:a16="http://schemas.microsoft.com/office/drawing/2014/main" id="{91C97AB0-37C8-685F-334F-60722F2F4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34807" y="1926956"/>
            <a:ext cx="488716" cy="386596"/>
          </a:xfrm>
          <a:prstGeom prst="rect">
            <a:avLst/>
          </a:prstGeom>
        </p:spPr>
      </p:pic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C0CCE42-9174-B98E-509A-773119545D7C}"/>
              </a:ext>
            </a:extLst>
          </p:cNvPr>
          <p:cNvGrpSpPr/>
          <p:nvPr/>
        </p:nvGrpSpPr>
        <p:grpSpPr>
          <a:xfrm>
            <a:off x="5685793" y="1050702"/>
            <a:ext cx="2855398" cy="917778"/>
            <a:chOff x="5685793" y="1050702"/>
            <a:chExt cx="2855398" cy="917778"/>
          </a:xfrm>
        </p:grpSpPr>
        <p:sp>
          <p:nvSpPr>
            <p:cNvPr id="196" name="Google Shape;290;p33">
              <a:extLst>
                <a:ext uri="{FF2B5EF4-FFF2-40B4-BE49-F238E27FC236}">
                  <a16:creationId xmlns:a16="http://schemas.microsoft.com/office/drawing/2014/main" id="{18318009-12D7-2623-D9A8-FFC95E52CD39}"/>
                </a:ext>
              </a:extLst>
            </p:cNvPr>
            <p:cNvSpPr/>
            <p:nvPr/>
          </p:nvSpPr>
          <p:spPr>
            <a:xfrm>
              <a:off x="5685793" y="1050702"/>
              <a:ext cx="2855398" cy="917778"/>
            </a:xfrm>
            <a:custGeom>
              <a:avLst/>
              <a:gdLst/>
              <a:ahLst/>
              <a:cxnLst/>
              <a:rect l="l" t="t" r="r" b="b"/>
              <a:pathLst>
                <a:path w="163180" h="66288" extrusionOk="0">
                  <a:moveTo>
                    <a:pt x="90243" y="4462"/>
                  </a:moveTo>
                  <a:cubicBezTo>
                    <a:pt x="83154" y="411"/>
                    <a:pt x="74074" y="1064"/>
                    <a:pt x="65923" y="1544"/>
                  </a:cubicBezTo>
                  <a:cubicBezTo>
                    <a:pt x="51317" y="2404"/>
                    <a:pt x="36069" y="4456"/>
                    <a:pt x="23122" y="11271"/>
                  </a:cubicBezTo>
                  <a:cubicBezTo>
                    <a:pt x="13017" y="16590"/>
                    <a:pt x="6735" y="34520"/>
                    <a:pt x="13070" y="44021"/>
                  </a:cubicBezTo>
                  <a:cubicBezTo>
                    <a:pt x="21835" y="57167"/>
                    <a:pt x="41795" y="58764"/>
                    <a:pt x="57493" y="60558"/>
                  </a:cubicBezTo>
                  <a:cubicBezTo>
                    <a:pt x="73279" y="62362"/>
                    <a:pt x="89298" y="61844"/>
                    <a:pt x="105158" y="60882"/>
                  </a:cubicBezTo>
                  <a:cubicBezTo>
                    <a:pt x="125660" y="59638"/>
                    <a:pt x="157482" y="50276"/>
                    <a:pt x="158336" y="29754"/>
                  </a:cubicBezTo>
                  <a:cubicBezTo>
                    <a:pt x="158620" y="22933"/>
                    <a:pt x="156399" y="13869"/>
                    <a:pt x="150230" y="10947"/>
                  </a:cubicBezTo>
                  <a:cubicBezTo>
                    <a:pt x="140017" y="6109"/>
                    <a:pt x="128254" y="5623"/>
                    <a:pt x="117156" y="3489"/>
                  </a:cubicBezTo>
                  <a:cubicBezTo>
                    <a:pt x="107059" y="1548"/>
                    <a:pt x="96605" y="2637"/>
                    <a:pt x="86352" y="1868"/>
                  </a:cubicBezTo>
                  <a:cubicBezTo>
                    <a:pt x="69538" y="607"/>
                    <a:pt x="52189" y="-1640"/>
                    <a:pt x="35768" y="2192"/>
                  </a:cubicBezTo>
                  <a:cubicBezTo>
                    <a:pt x="28377" y="3917"/>
                    <a:pt x="20507" y="5025"/>
                    <a:pt x="14043" y="9002"/>
                  </a:cubicBezTo>
                  <a:cubicBezTo>
                    <a:pt x="5849" y="14043"/>
                    <a:pt x="-2455" y="25547"/>
                    <a:pt x="748" y="34618"/>
                  </a:cubicBezTo>
                  <a:cubicBezTo>
                    <a:pt x="8217" y="55774"/>
                    <a:pt x="39445" y="60369"/>
                    <a:pt x="61708" y="63152"/>
                  </a:cubicBezTo>
                  <a:cubicBezTo>
                    <a:pt x="92043" y="66944"/>
                    <a:pt x="130198" y="71092"/>
                    <a:pt x="152500" y="50182"/>
                  </a:cubicBezTo>
                  <a:cubicBezTo>
                    <a:pt x="161822" y="41442"/>
                    <a:pt x="168060" y="20139"/>
                    <a:pt x="158012" y="12244"/>
                  </a:cubicBezTo>
                  <a:cubicBezTo>
                    <a:pt x="155373" y="10171"/>
                    <a:pt x="151540" y="10464"/>
                    <a:pt x="148284" y="9650"/>
                  </a:cubicBezTo>
                  <a:cubicBezTo>
                    <a:pt x="134411" y="6182"/>
                    <a:pt x="119783" y="6732"/>
                    <a:pt x="105483" y="6732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d-ID" dirty="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3899EFA-5760-595A-63D1-3306EAE41991}"/>
                </a:ext>
              </a:extLst>
            </p:cNvPr>
            <p:cNvGrpSpPr/>
            <p:nvPr/>
          </p:nvGrpSpPr>
          <p:grpSpPr>
            <a:xfrm>
              <a:off x="5935828" y="1217394"/>
              <a:ext cx="2508433" cy="633178"/>
              <a:chOff x="5935828" y="1217394"/>
              <a:chExt cx="2508433" cy="633178"/>
            </a:xfrm>
          </p:grpSpPr>
          <p:sp>
            <p:nvSpPr>
              <p:cNvPr id="208" name="Google Shape;58;p11">
                <a:extLst>
                  <a:ext uri="{FF2B5EF4-FFF2-40B4-BE49-F238E27FC236}">
                    <a16:creationId xmlns:a16="http://schemas.microsoft.com/office/drawing/2014/main" id="{1BB57C88-1DA5-6D3D-2E8E-087C759C0A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5828" y="1217394"/>
                <a:ext cx="2508433" cy="31958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id-ID" sz="1800" dirty="0">
                    <a:solidFill>
                      <a:schemeClr val="bg1"/>
                    </a:solidFill>
                    <a:latin typeface="Shadows Into Light" panose="020B0604020202020204" charset="0"/>
                  </a:rPr>
                  <a:t>Easy Tips for converting </a:t>
                </a:r>
              </a:p>
            </p:txBody>
          </p: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F03C687-C3AD-A4D0-1C5D-306BC4840DAD}"/>
                  </a:ext>
                </a:extLst>
              </p:cNvPr>
              <p:cNvGrpSpPr/>
              <p:nvPr/>
            </p:nvGrpSpPr>
            <p:grpSpPr>
              <a:xfrm>
                <a:off x="6079301" y="1526350"/>
                <a:ext cx="2080171" cy="324222"/>
                <a:chOff x="1288230" y="1441205"/>
                <a:chExt cx="2080171" cy="324222"/>
              </a:xfrm>
            </p:grpSpPr>
            <p:sp>
              <p:nvSpPr>
                <p:cNvPr id="209" name="Google Shape;58;p11">
                  <a:extLst>
                    <a:ext uri="{FF2B5EF4-FFF2-40B4-BE49-F238E27FC236}">
                      <a16:creationId xmlns:a16="http://schemas.microsoft.com/office/drawing/2014/main" id="{200B6CFF-DF3C-9BBA-403B-5F80885EAEF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88230" y="1441205"/>
                  <a:ext cx="984556" cy="319588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id-ID" sz="1800" dirty="0">
                      <a:solidFill>
                        <a:schemeClr val="bg1"/>
                      </a:solidFill>
                      <a:latin typeface="Shadows Into Light" panose="020B0604020202020204" charset="0"/>
                    </a:rPr>
                    <a:t>CTE’s</a:t>
                  </a:r>
                </a:p>
              </p:txBody>
            </p:sp>
            <p:cxnSp>
              <p:nvCxnSpPr>
                <p:cNvPr id="211" name="Google Shape;292;p33">
                  <a:extLst>
                    <a:ext uri="{FF2B5EF4-FFF2-40B4-BE49-F238E27FC236}">
                      <a16:creationId xmlns:a16="http://schemas.microsoft.com/office/drawing/2014/main" id="{B644CEF4-C5E2-9EA8-987F-FFEBCAD30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5391" y="1590133"/>
                  <a:ext cx="467635" cy="368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FFFF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214" name="Google Shape;58;p11">
                  <a:extLst>
                    <a:ext uri="{FF2B5EF4-FFF2-40B4-BE49-F238E27FC236}">
                      <a16:creationId xmlns:a16="http://schemas.microsoft.com/office/drawing/2014/main" id="{70B305D9-806E-62CC-8C10-795B30C5719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83845" y="1445839"/>
                  <a:ext cx="984556" cy="319588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id-ID" sz="1800" dirty="0">
                      <a:solidFill>
                        <a:schemeClr val="bg1"/>
                      </a:solidFill>
                      <a:latin typeface="Shadows Into Light" panose="020B0604020202020204" charset="0"/>
                    </a:rPr>
                    <a:t>Nested</a:t>
                  </a:r>
                </a:p>
              </p:txBody>
            </p:sp>
          </p:grpSp>
        </p:grpSp>
      </p:grpSp>
      <p:sp>
        <p:nvSpPr>
          <p:cNvPr id="215" name="Google Shape;58;p11">
            <a:extLst>
              <a:ext uri="{FF2B5EF4-FFF2-40B4-BE49-F238E27FC236}">
                <a16:creationId xmlns:a16="http://schemas.microsoft.com/office/drawing/2014/main" id="{C0C8EC39-D17A-35BB-4720-CF6F9EE10A53}"/>
              </a:ext>
            </a:extLst>
          </p:cNvPr>
          <p:cNvSpPr txBox="1">
            <a:spLocks/>
          </p:cNvSpPr>
          <p:nvPr/>
        </p:nvSpPr>
        <p:spPr>
          <a:xfrm>
            <a:off x="1009721" y="818472"/>
            <a:ext cx="2508433" cy="1103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Shadows Into Light" panose="020B0604020202020204" charset="0"/>
              </a:rPr>
              <a:t>Mastering the Art: Choosing Between CTEs and Nested Methods for Optimal Query Performance</a:t>
            </a:r>
            <a:endParaRPr lang="id-ID" sz="1800" dirty="0">
              <a:solidFill>
                <a:schemeClr val="bg1"/>
              </a:solidFill>
              <a:latin typeface="Shadows Into Light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quare paper with white corners&#10;&#10;Description automatically generated with medium confidence">
            <a:extLst>
              <a:ext uri="{FF2B5EF4-FFF2-40B4-BE49-F238E27FC236}">
                <a16:creationId xmlns:a16="http://schemas.microsoft.com/office/drawing/2014/main" id="{96A63BF0-5928-853E-12D2-DAAD628EB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27" y="497152"/>
            <a:ext cx="4092234" cy="4196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A6315-5553-D2F5-5282-B2165A2E6F54}"/>
              </a:ext>
            </a:extLst>
          </p:cNvPr>
          <p:cNvSpPr txBox="1"/>
          <p:nvPr/>
        </p:nvSpPr>
        <p:spPr>
          <a:xfrm>
            <a:off x="506410" y="1322984"/>
            <a:ext cx="41426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00000"/>
              <a:buAutoNum type="arabicPeriod"/>
            </a:pPr>
            <a:r>
              <a:rPr lang="en-US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When the Query is Too Complex:</a:t>
            </a:r>
            <a:r>
              <a:rPr lang="id-ID" sz="1400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Use CTEs when the main query is too complex and can be broken down into smaller, more readable parts.</a:t>
            </a:r>
            <a:endParaRPr lang="id-ID" sz="1400" dirty="0">
              <a:solidFill>
                <a:srgbClr val="FFFFFF"/>
              </a:solidFill>
              <a:latin typeface="Aptos Display" panose="020B0004020202020204" pitchFamily="34" charset="0"/>
              <a:cs typeface="Vani" panose="020B0502040204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F1B66-E09E-F76A-7B0A-36BC5A392AA5}"/>
              </a:ext>
            </a:extLst>
          </p:cNvPr>
          <p:cNvSpPr txBox="1"/>
          <p:nvPr/>
        </p:nvSpPr>
        <p:spPr>
          <a:xfrm>
            <a:off x="4634874" y="1296076"/>
            <a:ext cx="38631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When the Query is </a:t>
            </a:r>
            <a:r>
              <a:rPr lang="id-ID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Simple</a:t>
            </a:r>
            <a:r>
              <a:rPr lang="en-US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:</a:t>
            </a:r>
            <a:r>
              <a:rPr lang="id-ID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If the query you are constructing is relatively simple and does not require intricate division, nested queries can be effective.</a:t>
            </a:r>
            <a:r>
              <a:rPr lang="id-ID" sz="1400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FAF95-78ED-B907-0D28-5D2F968D6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72" t="39421" r="62326" b="37511"/>
          <a:stretch/>
        </p:blipFill>
        <p:spPr>
          <a:xfrm>
            <a:off x="1151989" y="2154200"/>
            <a:ext cx="2679404" cy="1185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854F5D-C73D-2A1C-1F6C-AD5E204B26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75" t="62313" r="50000" b="26121"/>
          <a:stretch/>
        </p:blipFill>
        <p:spPr>
          <a:xfrm>
            <a:off x="4896776" y="2525989"/>
            <a:ext cx="3531804" cy="555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01E6F-2E4E-1389-623D-8760A46438FB}"/>
              </a:ext>
            </a:extLst>
          </p:cNvPr>
          <p:cNvSpPr txBox="1"/>
          <p:nvPr/>
        </p:nvSpPr>
        <p:spPr>
          <a:xfrm>
            <a:off x="492214" y="3588537"/>
            <a:ext cx="41426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+mj-lt"/>
              <a:buAutoNum type="arabicPeriod" startAt="2"/>
            </a:pPr>
            <a:r>
              <a:rPr lang="en-US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Recursion:</a:t>
            </a:r>
            <a:r>
              <a:rPr lang="id-ID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When dealing with recursive or hierarchical data, CTEs can be used with the recursive feature using UNION ALL.</a:t>
            </a:r>
            <a:r>
              <a:rPr lang="id-ID" sz="1400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5A4BC-BAB6-B49E-4CED-6F2E0B6B811B}"/>
              </a:ext>
            </a:extLst>
          </p:cNvPr>
          <p:cNvSpPr txBox="1"/>
          <p:nvPr/>
        </p:nvSpPr>
        <p:spPr>
          <a:xfrm>
            <a:off x="4609661" y="3549136"/>
            <a:ext cx="39792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+mj-lt"/>
              <a:buAutoNum type="arabicPeriod" startAt="2"/>
            </a:pPr>
            <a:r>
              <a:rPr lang="en-US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Existence Check:</a:t>
            </a:r>
            <a:r>
              <a:rPr lang="id-ID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  </a:t>
            </a:r>
            <a:r>
              <a:rPr lang="en-US" sz="1400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When you only need to perform an existence check on data or perform a simple operation based on the result of a subquery.</a:t>
            </a:r>
            <a:endParaRPr lang="id-ID" sz="1400" dirty="0">
              <a:solidFill>
                <a:srgbClr val="FFFFFF"/>
              </a:solidFill>
              <a:latin typeface="Aptos Display" panose="020B0004020202020204" pitchFamily="34" charset="0"/>
              <a:cs typeface="Vani" panose="020B0502040204020203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C75341-535C-179B-C7A8-10F77EBF3941}"/>
              </a:ext>
            </a:extLst>
          </p:cNvPr>
          <p:cNvGrpSpPr/>
          <p:nvPr/>
        </p:nvGrpSpPr>
        <p:grpSpPr>
          <a:xfrm>
            <a:off x="975995" y="621921"/>
            <a:ext cx="2855398" cy="738665"/>
            <a:chOff x="5685793" y="1050702"/>
            <a:chExt cx="2855398" cy="917778"/>
          </a:xfrm>
        </p:grpSpPr>
        <p:sp>
          <p:nvSpPr>
            <p:cNvPr id="15" name="Google Shape;290;p33">
              <a:extLst>
                <a:ext uri="{FF2B5EF4-FFF2-40B4-BE49-F238E27FC236}">
                  <a16:creationId xmlns:a16="http://schemas.microsoft.com/office/drawing/2014/main" id="{4C70C268-A0E5-9D5F-50E0-7972737B6C68}"/>
                </a:ext>
              </a:extLst>
            </p:cNvPr>
            <p:cNvSpPr/>
            <p:nvPr/>
          </p:nvSpPr>
          <p:spPr>
            <a:xfrm>
              <a:off x="5685793" y="1050702"/>
              <a:ext cx="2855398" cy="917778"/>
            </a:xfrm>
            <a:custGeom>
              <a:avLst/>
              <a:gdLst/>
              <a:ahLst/>
              <a:cxnLst/>
              <a:rect l="l" t="t" r="r" b="b"/>
              <a:pathLst>
                <a:path w="163180" h="66288" extrusionOk="0">
                  <a:moveTo>
                    <a:pt x="90243" y="4462"/>
                  </a:moveTo>
                  <a:cubicBezTo>
                    <a:pt x="83154" y="411"/>
                    <a:pt x="74074" y="1064"/>
                    <a:pt x="65923" y="1544"/>
                  </a:cubicBezTo>
                  <a:cubicBezTo>
                    <a:pt x="51317" y="2404"/>
                    <a:pt x="36069" y="4456"/>
                    <a:pt x="23122" y="11271"/>
                  </a:cubicBezTo>
                  <a:cubicBezTo>
                    <a:pt x="13017" y="16590"/>
                    <a:pt x="6735" y="34520"/>
                    <a:pt x="13070" y="44021"/>
                  </a:cubicBezTo>
                  <a:cubicBezTo>
                    <a:pt x="21835" y="57167"/>
                    <a:pt x="41795" y="58764"/>
                    <a:pt x="57493" y="60558"/>
                  </a:cubicBezTo>
                  <a:cubicBezTo>
                    <a:pt x="73279" y="62362"/>
                    <a:pt x="89298" y="61844"/>
                    <a:pt x="105158" y="60882"/>
                  </a:cubicBezTo>
                  <a:cubicBezTo>
                    <a:pt x="125660" y="59638"/>
                    <a:pt x="157482" y="50276"/>
                    <a:pt x="158336" y="29754"/>
                  </a:cubicBezTo>
                  <a:cubicBezTo>
                    <a:pt x="158620" y="22933"/>
                    <a:pt x="156399" y="13869"/>
                    <a:pt x="150230" y="10947"/>
                  </a:cubicBezTo>
                  <a:cubicBezTo>
                    <a:pt x="140017" y="6109"/>
                    <a:pt x="128254" y="5623"/>
                    <a:pt x="117156" y="3489"/>
                  </a:cubicBezTo>
                  <a:cubicBezTo>
                    <a:pt x="107059" y="1548"/>
                    <a:pt x="96605" y="2637"/>
                    <a:pt x="86352" y="1868"/>
                  </a:cubicBezTo>
                  <a:cubicBezTo>
                    <a:pt x="69538" y="607"/>
                    <a:pt x="52189" y="-1640"/>
                    <a:pt x="35768" y="2192"/>
                  </a:cubicBezTo>
                  <a:cubicBezTo>
                    <a:pt x="28377" y="3917"/>
                    <a:pt x="20507" y="5025"/>
                    <a:pt x="14043" y="9002"/>
                  </a:cubicBezTo>
                  <a:cubicBezTo>
                    <a:pt x="5849" y="14043"/>
                    <a:pt x="-2455" y="25547"/>
                    <a:pt x="748" y="34618"/>
                  </a:cubicBezTo>
                  <a:cubicBezTo>
                    <a:pt x="8217" y="55774"/>
                    <a:pt x="39445" y="60369"/>
                    <a:pt x="61708" y="63152"/>
                  </a:cubicBezTo>
                  <a:cubicBezTo>
                    <a:pt x="92043" y="66944"/>
                    <a:pt x="130198" y="71092"/>
                    <a:pt x="152500" y="50182"/>
                  </a:cubicBezTo>
                  <a:cubicBezTo>
                    <a:pt x="161822" y="41442"/>
                    <a:pt x="168060" y="20139"/>
                    <a:pt x="158012" y="12244"/>
                  </a:cubicBezTo>
                  <a:cubicBezTo>
                    <a:pt x="155373" y="10171"/>
                    <a:pt x="151540" y="10464"/>
                    <a:pt x="148284" y="9650"/>
                  </a:cubicBezTo>
                  <a:cubicBezTo>
                    <a:pt x="134411" y="6182"/>
                    <a:pt x="119783" y="6732"/>
                    <a:pt x="105483" y="6732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d-ID" dirty="0"/>
            </a:p>
          </p:txBody>
        </p:sp>
        <p:sp>
          <p:nvSpPr>
            <p:cNvPr id="17" name="Google Shape;58;p11">
              <a:extLst>
                <a:ext uri="{FF2B5EF4-FFF2-40B4-BE49-F238E27FC236}">
                  <a16:creationId xmlns:a16="http://schemas.microsoft.com/office/drawing/2014/main" id="{8F76337C-8B4E-FAF9-C97C-BD62D25EC798}"/>
                </a:ext>
              </a:extLst>
            </p:cNvPr>
            <p:cNvSpPr txBox="1">
              <a:spLocks/>
            </p:cNvSpPr>
            <p:nvPr/>
          </p:nvSpPr>
          <p:spPr>
            <a:xfrm>
              <a:off x="5796791" y="1334236"/>
              <a:ext cx="2508433" cy="319588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id-ID" sz="2400" b="1" dirty="0">
                  <a:solidFill>
                    <a:srgbClr val="FFFFFF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CTE’s Method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D50E02-CAB6-59E8-F6E0-D435A9A0C39C}"/>
              </a:ext>
            </a:extLst>
          </p:cNvPr>
          <p:cNvGrpSpPr/>
          <p:nvPr/>
        </p:nvGrpSpPr>
        <p:grpSpPr>
          <a:xfrm>
            <a:off x="5171587" y="584319"/>
            <a:ext cx="2855398" cy="738665"/>
            <a:chOff x="5685793" y="1050702"/>
            <a:chExt cx="2855398" cy="917778"/>
          </a:xfrm>
        </p:grpSpPr>
        <p:sp>
          <p:nvSpPr>
            <p:cNvPr id="23" name="Google Shape;290;p33">
              <a:extLst>
                <a:ext uri="{FF2B5EF4-FFF2-40B4-BE49-F238E27FC236}">
                  <a16:creationId xmlns:a16="http://schemas.microsoft.com/office/drawing/2014/main" id="{BF289A0A-BEC2-C55E-630B-5FD0FEC77431}"/>
                </a:ext>
              </a:extLst>
            </p:cNvPr>
            <p:cNvSpPr/>
            <p:nvPr/>
          </p:nvSpPr>
          <p:spPr>
            <a:xfrm>
              <a:off x="5685793" y="1050702"/>
              <a:ext cx="2855398" cy="917778"/>
            </a:xfrm>
            <a:custGeom>
              <a:avLst/>
              <a:gdLst/>
              <a:ahLst/>
              <a:cxnLst/>
              <a:rect l="l" t="t" r="r" b="b"/>
              <a:pathLst>
                <a:path w="163180" h="66288" extrusionOk="0">
                  <a:moveTo>
                    <a:pt x="90243" y="4462"/>
                  </a:moveTo>
                  <a:cubicBezTo>
                    <a:pt x="83154" y="411"/>
                    <a:pt x="74074" y="1064"/>
                    <a:pt x="65923" y="1544"/>
                  </a:cubicBezTo>
                  <a:cubicBezTo>
                    <a:pt x="51317" y="2404"/>
                    <a:pt x="36069" y="4456"/>
                    <a:pt x="23122" y="11271"/>
                  </a:cubicBezTo>
                  <a:cubicBezTo>
                    <a:pt x="13017" y="16590"/>
                    <a:pt x="6735" y="34520"/>
                    <a:pt x="13070" y="44021"/>
                  </a:cubicBezTo>
                  <a:cubicBezTo>
                    <a:pt x="21835" y="57167"/>
                    <a:pt x="41795" y="58764"/>
                    <a:pt x="57493" y="60558"/>
                  </a:cubicBezTo>
                  <a:cubicBezTo>
                    <a:pt x="73279" y="62362"/>
                    <a:pt x="89298" y="61844"/>
                    <a:pt x="105158" y="60882"/>
                  </a:cubicBezTo>
                  <a:cubicBezTo>
                    <a:pt x="125660" y="59638"/>
                    <a:pt x="157482" y="50276"/>
                    <a:pt x="158336" y="29754"/>
                  </a:cubicBezTo>
                  <a:cubicBezTo>
                    <a:pt x="158620" y="22933"/>
                    <a:pt x="156399" y="13869"/>
                    <a:pt x="150230" y="10947"/>
                  </a:cubicBezTo>
                  <a:cubicBezTo>
                    <a:pt x="140017" y="6109"/>
                    <a:pt x="128254" y="5623"/>
                    <a:pt x="117156" y="3489"/>
                  </a:cubicBezTo>
                  <a:cubicBezTo>
                    <a:pt x="107059" y="1548"/>
                    <a:pt x="96605" y="2637"/>
                    <a:pt x="86352" y="1868"/>
                  </a:cubicBezTo>
                  <a:cubicBezTo>
                    <a:pt x="69538" y="607"/>
                    <a:pt x="52189" y="-1640"/>
                    <a:pt x="35768" y="2192"/>
                  </a:cubicBezTo>
                  <a:cubicBezTo>
                    <a:pt x="28377" y="3917"/>
                    <a:pt x="20507" y="5025"/>
                    <a:pt x="14043" y="9002"/>
                  </a:cubicBezTo>
                  <a:cubicBezTo>
                    <a:pt x="5849" y="14043"/>
                    <a:pt x="-2455" y="25547"/>
                    <a:pt x="748" y="34618"/>
                  </a:cubicBezTo>
                  <a:cubicBezTo>
                    <a:pt x="8217" y="55774"/>
                    <a:pt x="39445" y="60369"/>
                    <a:pt x="61708" y="63152"/>
                  </a:cubicBezTo>
                  <a:cubicBezTo>
                    <a:pt x="92043" y="66944"/>
                    <a:pt x="130198" y="71092"/>
                    <a:pt x="152500" y="50182"/>
                  </a:cubicBezTo>
                  <a:cubicBezTo>
                    <a:pt x="161822" y="41442"/>
                    <a:pt x="168060" y="20139"/>
                    <a:pt x="158012" y="12244"/>
                  </a:cubicBezTo>
                  <a:cubicBezTo>
                    <a:pt x="155373" y="10171"/>
                    <a:pt x="151540" y="10464"/>
                    <a:pt x="148284" y="9650"/>
                  </a:cubicBezTo>
                  <a:cubicBezTo>
                    <a:pt x="134411" y="6182"/>
                    <a:pt x="119783" y="6732"/>
                    <a:pt x="105483" y="6732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d-ID" dirty="0"/>
            </a:p>
          </p:txBody>
        </p:sp>
        <p:sp>
          <p:nvSpPr>
            <p:cNvPr id="24" name="Google Shape;58;p11">
              <a:extLst>
                <a:ext uri="{FF2B5EF4-FFF2-40B4-BE49-F238E27FC236}">
                  <a16:creationId xmlns:a16="http://schemas.microsoft.com/office/drawing/2014/main" id="{CC8C5099-97E5-43BD-5605-F0FB520EA247}"/>
                </a:ext>
              </a:extLst>
            </p:cNvPr>
            <p:cNvSpPr txBox="1">
              <a:spLocks/>
            </p:cNvSpPr>
            <p:nvPr/>
          </p:nvSpPr>
          <p:spPr>
            <a:xfrm>
              <a:off x="5796791" y="1334236"/>
              <a:ext cx="2508433" cy="319588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id-ID" sz="2400" b="1" dirty="0">
                  <a:solidFill>
                    <a:srgbClr val="FFFFFF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Nested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8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quare paper with white corners&#10;&#10;Description automatically generated with medium confidence">
            <a:extLst>
              <a:ext uri="{FF2B5EF4-FFF2-40B4-BE49-F238E27FC236}">
                <a16:creationId xmlns:a16="http://schemas.microsoft.com/office/drawing/2014/main" id="{96A63BF0-5928-853E-12D2-DAAD628EB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27" y="497152"/>
            <a:ext cx="4092234" cy="4196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A6315-5553-D2F5-5282-B2165A2E6F54}"/>
              </a:ext>
            </a:extLst>
          </p:cNvPr>
          <p:cNvSpPr txBox="1"/>
          <p:nvPr/>
        </p:nvSpPr>
        <p:spPr>
          <a:xfrm>
            <a:off x="460734" y="2535119"/>
            <a:ext cx="41426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+mj-lt"/>
              <a:buAutoNum type="arabicPeriod" startAt="3"/>
            </a:pPr>
            <a:r>
              <a:rPr lang="en-US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Separating Business Logic:</a:t>
            </a:r>
            <a:r>
              <a:rPr lang="id-ID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Use CTEs to separate and organize business logic into manageable sections.</a:t>
            </a:r>
            <a:endParaRPr lang="id-ID" sz="1400" dirty="0">
              <a:solidFill>
                <a:srgbClr val="FFFFFF"/>
              </a:solidFill>
              <a:latin typeface="Aptos Display" panose="020B0004020202020204" pitchFamily="34" charset="0"/>
              <a:cs typeface="Vani" panose="020B0502040204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F1B66-E09E-F76A-7B0A-36BC5A392AA5}"/>
              </a:ext>
            </a:extLst>
          </p:cNvPr>
          <p:cNvSpPr txBox="1"/>
          <p:nvPr/>
        </p:nvSpPr>
        <p:spPr>
          <a:xfrm>
            <a:off x="4609661" y="1818968"/>
            <a:ext cx="38631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bg1"/>
              </a:buClr>
              <a:buSzPct val="100000"/>
              <a:buFont typeface="+mj-lt"/>
              <a:buAutoNum type="arabicPeriod" startAt="3"/>
            </a:pPr>
            <a:r>
              <a:rPr lang="en-US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Simple Aggregation or Comparison:</a:t>
            </a:r>
            <a:r>
              <a:rPr lang="id-ID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If you only need simple aggregation results or comparisons with the result of a subquery.</a:t>
            </a:r>
            <a:endParaRPr lang="id-ID" sz="1400" dirty="0">
              <a:solidFill>
                <a:srgbClr val="FFFFFF"/>
              </a:solidFill>
              <a:latin typeface="Aptos Display" panose="020B0004020202020204" pitchFamily="34" charset="0"/>
              <a:cs typeface="Vani" panose="020B0502040204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D44A4-52A5-9304-26EC-EE69E5C3DC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95" t="39902" r="66506" b="38118"/>
          <a:stretch/>
        </p:blipFill>
        <p:spPr>
          <a:xfrm>
            <a:off x="1298859" y="1496004"/>
            <a:ext cx="2466410" cy="9989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1328E3-3E09-8C2C-66F7-1CB9E4B88F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31" t="63706" r="32892" b="27045"/>
          <a:stretch/>
        </p:blipFill>
        <p:spPr>
          <a:xfrm>
            <a:off x="4723654" y="1361251"/>
            <a:ext cx="3749194" cy="430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AFF9F6-6B54-247A-E7EB-7E7580C97A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21" t="40512" r="54186" b="35083"/>
          <a:stretch/>
        </p:blipFill>
        <p:spPr>
          <a:xfrm>
            <a:off x="815491" y="3295035"/>
            <a:ext cx="3391786" cy="1254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F02215-AC50-EC22-4C6C-6AAC359A9B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32" t="65310" r="49724" b="24673"/>
          <a:stretch/>
        </p:blipFill>
        <p:spPr>
          <a:xfrm>
            <a:off x="4698898" y="2537518"/>
            <a:ext cx="3798703" cy="5150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8B3EFC-4461-1D2C-020A-46954A26F98C}"/>
              </a:ext>
            </a:extLst>
          </p:cNvPr>
          <p:cNvSpPr txBox="1"/>
          <p:nvPr/>
        </p:nvSpPr>
        <p:spPr>
          <a:xfrm>
            <a:off x="4572000" y="3052499"/>
            <a:ext cx="38631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bg1"/>
              </a:buClr>
              <a:buSzPct val="100000"/>
              <a:buFont typeface="+mj-lt"/>
              <a:buAutoNum type="arabicPeriod" startAt="4"/>
            </a:pPr>
            <a:r>
              <a:rPr lang="en-US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Correlated Subqueries:</a:t>
            </a:r>
            <a:r>
              <a:rPr lang="id-ID" sz="1400" b="1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Aptos Display" panose="020B0004020202020204" pitchFamily="34" charset="0"/>
                <a:cs typeface="Vani" panose="020B0502040204020203" pitchFamily="18" charset="0"/>
              </a:rPr>
              <a:t>When the subquery needs to refer to columns from the outer query. Correlated subqueries typically use a nested approach.</a:t>
            </a:r>
            <a:endParaRPr lang="id-ID" sz="1400" dirty="0">
              <a:solidFill>
                <a:srgbClr val="FFFFFF"/>
              </a:solidFill>
              <a:latin typeface="Aptos Display" panose="020B0004020202020204" pitchFamily="34" charset="0"/>
              <a:cs typeface="Vani" panose="020B0502040204020203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D98A96-D069-FB33-6624-15516C954E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20" t="74701" r="30346" b="14487"/>
          <a:stretch/>
        </p:blipFill>
        <p:spPr>
          <a:xfrm>
            <a:off x="4666657" y="3980951"/>
            <a:ext cx="3863187" cy="48618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285099A-21ED-46FB-0A23-EA1814050ABB}"/>
              </a:ext>
            </a:extLst>
          </p:cNvPr>
          <p:cNvGrpSpPr/>
          <p:nvPr/>
        </p:nvGrpSpPr>
        <p:grpSpPr>
          <a:xfrm>
            <a:off x="975995" y="621921"/>
            <a:ext cx="2855398" cy="738665"/>
            <a:chOff x="5685793" y="1050702"/>
            <a:chExt cx="2855398" cy="917778"/>
          </a:xfrm>
        </p:grpSpPr>
        <p:sp>
          <p:nvSpPr>
            <p:cNvPr id="22" name="Google Shape;290;p33">
              <a:extLst>
                <a:ext uri="{FF2B5EF4-FFF2-40B4-BE49-F238E27FC236}">
                  <a16:creationId xmlns:a16="http://schemas.microsoft.com/office/drawing/2014/main" id="{F304F218-5C38-9311-F361-6221FBEA84CC}"/>
                </a:ext>
              </a:extLst>
            </p:cNvPr>
            <p:cNvSpPr/>
            <p:nvPr/>
          </p:nvSpPr>
          <p:spPr>
            <a:xfrm>
              <a:off x="5685793" y="1050702"/>
              <a:ext cx="2855398" cy="917778"/>
            </a:xfrm>
            <a:custGeom>
              <a:avLst/>
              <a:gdLst/>
              <a:ahLst/>
              <a:cxnLst/>
              <a:rect l="l" t="t" r="r" b="b"/>
              <a:pathLst>
                <a:path w="163180" h="66288" extrusionOk="0">
                  <a:moveTo>
                    <a:pt x="90243" y="4462"/>
                  </a:moveTo>
                  <a:cubicBezTo>
                    <a:pt x="83154" y="411"/>
                    <a:pt x="74074" y="1064"/>
                    <a:pt x="65923" y="1544"/>
                  </a:cubicBezTo>
                  <a:cubicBezTo>
                    <a:pt x="51317" y="2404"/>
                    <a:pt x="36069" y="4456"/>
                    <a:pt x="23122" y="11271"/>
                  </a:cubicBezTo>
                  <a:cubicBezTo>
                    <a:pt x="13017" y="16590"/>
                    <a:pt x="6735" y="34520"/>
                    <a:pt x="13070" y="44021"/>
                  </a:cubicBezTo>
                  <a:cubicBezTo>
                    <a:pt x="21835" y="57167"/>
                    <a:pt x="41795" y="58764"/>
                    <a:pt x="57493" y="60558"/>
                  </a:cubicBezTo>
                  <a:cubicBezTo>
                    <a:pt x="73279" y="62362"/>
                    <a:pt x="89298" y="61844"/>
                    <a:pt x="105158" y="60882"/>
                  </a:cubicBezTo>
                  <a:cubicBezTo>
                    <a:pt x="125660" y="59638"/>
                    <a:pt x="157482" y="50276"/>
                    <a:pt x="158336" y="29754"/>
                  </a:cubicBezTo>
                  <a:cubicBezTo>
                    <a:pt x="158620" y="22933"/>
                    <a:pt x="156399" y="13869"/>
                    <a:pt x="150230" y="10947"/>
                  </a:cubicBezTo>
                  <a:cubicBezTo>
                    <a:pt x="140017" y="6109"/>
                    <a:pt x="128254" y="5623"/>
                    <a:pt x="117156" y="3489"/>
                  </a:cubicBezTo>
                  <a:cubicBezTo>
                    <a:pt x="107059" y="1548"/>
                    <a:pt x="96605" y="2637"/>
                    <a:pt x="86352" y="1868"/>
                  </a:cubicBezTo>
                  <a:cubicBezTo>
                    <a:pt x="69538" y="607"/>
                    <a:pt x="52189" y="-1640"/>
                    <a:pt x="35768" y="2192"/>
                  </a:cubicBezTo>
                  <a:cubicBezTo>
                    <a:pt x="28377" y="3917"/>
                    <a:pt x="20507" y="5025"/>
                    <a:pt x="14043" y="9002"/>
                  </a:cubicBezTo>
                  <a:cubicBezTo>
                    <a:pt x="5849" y="14043"/>
                    <a:pt x="-2455" y="25547"/>
                    <a:pt x="748" y="34618"/>
                  </a:cubicBezTo>
                  <a:cubicBezTo>
                    <a:pt x="8217" y="55774"/>
                    <a:pt x="39445" y="60369"/>
                    <a:pt x="61708" y="63152"/>
                  </a:cubicBezTo>
                  <a:cubicBezTo>
                    <a:pt x="92043" y="66944"/>
                    <a:pt x="130198" y="71092"/>
                    <a:pt x="152500" y="50182"/>
                  </a:cubicBezTo>
                  <a:cubicBezTo>
                    <a:pt x="161822" y="41442"/>
                    <a:pt x="168060" y="20139"/>
                    <a:pt x="158012" y="12244"/>
                  </a:cubicBezTo>
                  <a:cubicBezTo>
                    <a:pt x="155373" y="10171"/>
                    <a:pt x="151540" y="10464"/>
                    <a:pt x="148284" y="9650"/>
                  </a:cubicBezTo>
                  <a:cubicBezTo>
                    <a:pt x="134411" y="6182"/>
                    <a:pt x="119783" y="6732"/>
                    <a:pt x="105483" y="6732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d-ID" dirty="0"/>
            </a:p>
          </p:txBody>
        </p:sp>
        <p:sp>
          <p:nvSpPr>
            <p:cNvPr id="23" name="Google Shape;58;p11">
              <a:extLst>
                <a:ext uri="{FF2B5EF4-FFF2-40B4-BE49-F238E27FC236}">
                  <a16:creationId xmlns:a16="http://schemas.microsoft.com/office/drawing/2014/main" id="{32DE892A-87AF-C2F6-AE64-A1023B3ED07D}"/>
                </a:ext>
              </a:extLst>
            </p:cNvPr>
            <p:cNvSpPr txBox="1">
              <a:spLocks/>
            </p:cNvSpPr>
            <p:nvPr/>
          </p:nvSpPr>
          <p:spPr>
            <a:xfrm>
              <a:off x="5796791" y="1334236"/>
              <a:ext cx="2508433" cy="319588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id-ID" sz="2400" b="1" dirty="0">
                  <a:solidFill>
                    <a:srgbClr val="FFFFFF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CTE’s Method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0CB14E-4A76-21B2-80E4-203D1FC6F22B}"/>
              </a:ext>
            </a:extLst>
          </p:cNvPr>
          <p:cNvGrpSpPr/>
          <p:nvPr/>
        </p:nvGrpSpPr>
        <p:grpSpPr>
          <a:xfrm>
            <a:off x="5171587" y="584319"/>
            <a:ext cx="2855398" cy="738665"/>
            <a:chOff x="5685793" y="1050702"/>
            <a:chExt cx="2855398" cy="917778"/>
          </a:xfrm>
        </p:grpSpPr>
        <p:sp>
          <p:nvSpPr>
            <p:cNvPr id="25" name="Google Shape;290;p33">
              <a:extLst>
                <a:ext uri="{FF2B5EF4-FFF2-40B4-BE49-F238E27FC236}">
                  <a16:creationId xmlns:a16="http://schemas.microsoft.com/office/drawing/2014/main" id="{8BE6AA62-AEE4-A61F-9248-361F28C94D27}"/>
                </a:ext>
              </a:extLst>
            </p:cNvPr>
            <p:cNvSpPr/>
            <p:nvPr/>
          </p:nvSpPr>
          <p:spPr>
            <a:xfrm>
              <a:off x="5685793" y="1050702"/>
              <a:ext cx="2855398" cy="917778"/>
            </a:xfrm>
            <a:custGeom>
              <a:avLst/>
              <a:gdLst/>
              <a:ahLst/>
              <a:cxnLst/>
              <a:rect l="l" t="t" r="r" b="b"/>
              <a:pathLst>
                <a:path w="163180" h="66288" extrusionOk="0">
                  <a:moveTo>
                    <a:pt x="90243" y="4462"/>
                  </a:moveTo>
                  <a:cubicBezTo>
                    <a:pt x="83154" y="411"/>
                    <a:pt x="74074" y="1064"/>
                    <a:pt x="65923" y="1544"/>
                  </a:cubicBezTo>
                  <a:cubicBezTo>
                    <a:pt x="51317" y="2404"/>
                    <a:pt x="36069" y="4456"/>
                    <a:pt x="23122" y="11271"/>
                  </a:cubicBezTo>
                  <a:cubicBezTo>
                    <a:pt x="13017" y="16590"/>
                    <a:pt x="6735" y="34520"/>
                    <a:pt x="13070" y="44021"/>
                  </a:cubicBezTo>
                  <a:cubicBezTo>
                    <a:pt x="21835" y="57167"/>
                    <a:pt x="41795" y="58764"/>
                    <a:pt x="57493" y="60558"/>
                  </a:cubicBezTo>
                  <a:cubicBezTo>
                    <a:pt x="73279" y="62362"/>
                    <a:pt x="89298" y="61844"/>
                    <a:pt x="105158" y="60882"/>
                  </a:cubicBezTo>
                  <a:cubicBezTo>
                    <a:pt x="125660" y="59638"/>
                    <a:pt x="157482" y="50276"/>
                    <a:pt x="158336" y="29754"/>
                  </a:cubicBezTo>
                  <a:cubicBezTo>
                    <a:pt x="158620" y="22933"/>
                    <a:pt x="156399" y="13869"/>
                    <a:pt x="150230" y="10947"/>
                  </a:cubicBezTo>
                  <a:cubicBezTo>
                    <a:pt x="140017" y="6109"/>
                    <a:pt x="128254" y="5623"/>
                    <a:pt x="117156" y="3489"/>
                  </a:cubicBezTo>
                  <a:cubicBezTo>
                    <a:pt x="107059" y="1548"/>
                    <a:pt x="96605" y="2637"/>
                    <a:pt x="86352" y="1868"/>
                  </a:cubicBezTo>
                  <a:cubicBezTo>
                    <a:pt x="69538" y="607"/>
                    <a:pt x="52189" y="-1640"/>
                    <a:pt x="35768" y="2192"/>
                  </a:cubicBezTo>
                  <a:cubicBezTo>
                    <a:pt x="28377" y="3917"/>
                    <a:pt x="20507" y="5025"/>
                    <a:pt x="14043" y="9002"/>
                  </a:cubicBezTo>
                  <a:cubicBezTo>
                    <a:pt x="5849" y="14043"/>
                    <a:pt x="-2455" y="25547"/>
                    <a:pt x="748" y="34618"/>
                  </a:cubicBezTo>
                  <a:cubicBezTo>
                    <a:pt x="8217" y="55774"/>
                    <a:pt x="39445" y="60369"/>
                    <a:pt x="61708" y="63152"/>
                  </a:cubicBezTo>
                  <a:cubicBezTo>
                    <a:pt x="92043" y="66944"/>
                    <a:pt x="130198" y="71092"/>
                    <a:pt x="152500" y="50182"/>
                  </a:cubicBezTo>
                  <a:cubicBezTo>
                    <a:pt x="161822" y="41442"/>
                    <a:pt x="168060" y="20139"/>
                    <a:pt x="158012" y="12244"/>
                  </a:cubicBezTo>
                  <a:cubicBezTo>
                    <a:pt x="155373" y="10171"/>
                    <a:pt x="151540" y="10464"/>
                    <a:pt x="148284" y="9650"/>
                  </a:cubicBezTo>
                  <a:cubicBezTo>
                    <a:pt x="134411" y="6182"/>
                    <a:pt x="119783" y="6732"/>
                    <a:pt x="105483" y="6732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d-ID" dirty="0"/>
            </a:p>
          </p:txBody>
        </p:sp>
        <p:sp>
          <p:nvSpPr>
            <p:cNvPr id="26" name="Google Shape;58;p11">
              <a:extLst>
                <a:ext uri="{FF2B5EF4-FFF2-40B4-BE49-F238E27FC236}">
                  <a16:creationId xmlns:a16="http://schemas.microsoft.com/office/drawing/2014/main" id="{C256C65A-CD67-AE4B-C6C0-AE84E0477ADE}"/>
                </a:ext>
              </a:extLst>
            </p:cNvPr>
            <p:cNvSpPr txBox="1">
              <a:spLocks/>
            </p:cNvSpPr>
            <p:nvPr/>
          </p:nvSpPr>
          <p:spPr>
            <a:xfrm>
              <a:off x="5796791" y="1334236"/>
              <a:ext cx="2508433" cy="319588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id-ID" sz="2400" b="1" dirty="0">
                  <a:solidFill>
                    <a:srgbClr val="FFFFFF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Nested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5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5C5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E780B-AAB5-E132-41C3-2F99ACE58753}"/>
              </a:ext>
            </a:extLst>
          </p:cNvPr>
          <p:cNvGrpSpPr/>
          <p:nvPr/>
        </p:nvGrpSpPr>
        <p:grpSpPr>
          <a:xfrm>
            <a:off x="3144301" y="593197"/>
            <a:ext cx="2855398" cy="917778"/>
            <a:chOff x="5685793" y="1050702"/>
            <a:chExt cx="2855398" cy="917778"/>
          </a:xfrm>
        </p:grpSpPr>
        <p:sp>
          <p:nvSpPr>
            <p:cNvPr id="3" name="Google Shape;290;p33">
              <a:extLst>
                <a:ext uri="{FF2B5EF4-FFF2-40B4-BE49-F238E27FC236}">
                  <a16:creationId xmlns:a16="http://schemas.microsoft.com/office/drawing/2014/main" id="{13F15C7B-19C8-F9AB-21E7-BE0C7B1CBC14}"/>
                </a:ext>
              </a:extLst>
            </p:cNvPr>
            <p:cNvSpPr/>
            <p:nvPr/>
          </p:nvSpPr>
          <p:spPr>
            <a:xfrm>
              <a:off x="5685793" y="1050702"/>
              <a:ext cx="2855398" cy="917778"/>
            </a:xfrm>
            <a:custGeom>
              <a:avLst/>
              <a:gdLst/>
              <a:ahLst/>
              <a:cxnLst/>
              <a:rect l="l" t="t" r="r" b="b"/>
              <a:pathLst>
                <a:path w="163180" h="66288" extrusionOk="0">
                  <a:moveTo>
                    <a:pt x="90243" y="4462"/>
                  </a:moveTo>
                  <a:cubicBezTo>
                    <a:pt x="83154" y="411"/>
                    <a:pt x="74074" y="1064"/>
                    <a:pt x="65923" y="1544"/>
                  </a:cubicBezTo>
                  <a:cubicBezTo>
                    <a:pt x="51317" y="2404"/>
                    <a:pt x="36069" y="4456"/>
                    <a:pt x="23122" y="11271"/>
                  </a:cubicBezTo>
                  <a:cubicBezTo>
                    <a:pt x="13017" y="16590"/>
                    <a:pt x="6735" y="34520"/>
                    <a:pt x="13070" y="44021"/>
                  </a:cubicBezTo>
                  <a:cubicBezTo>
                    <a:pt x="21835" y="57167"/>
                    <a:pt x="41795" y="58764"/>
                    <a:pt x="57493" y="60558"/>
                  </a:cubicBezTo>
                  <a:cubicBezTo>
                    <a:pt x="73279" y="62362"/>
                    <a:pt x="89298" y="61844"/>
                    <a:pt x="105158" y="60882"/>
                  </a:cubicBezTo>
                  <a:cubicBezTo>
                    <a:pt x="125660" y="59638"/>
                    <a:pt x="157482" y="50276"/>
                    <a:pt x="158336" y="29754"/>
                  </a:cubicBezTo>
                  <a:cubicBezTo>
                    <a:pt x="158620" y="22933"/>
                    <a:pt x="156399" y="13869"/>
                    <a:pt x="150230" y="10947"/>
                  </a:cubicBezTo>
                  <a:cubicBezTo>
                    <a:pt x="140017" y="6109"/>
                    <a:pt x="128254" y="5623"/>
                    <a:pt x="117156" y="3489"/>
                  </a:cubicBezTo>
                  <a:cubicBezTo>
                    <a:pt x="107059" y="1548"/>
                    <a:pt x="96605" y="2637"/>
                    <a:pt x="86352" y="1868"/>
                  </a:cubicBezTo>
                  <a:cubicBezTo>
                    <a:pt x="69538" y="607"/>
                    <a:pt x="52189" y="-1640"/>
                    <a:pt x="35768" y="2192"/>
                  </a:cubicBezTo>
                  <a:cubicBezTo>
                    <a:pt x="28377" y="3917"/>
                    <a:pt x="20507" y="5025"/>
                    <a:pt x="14043" y="9002"/>
                  </a:cubicBezTo>
                  <a:cubicBezTo>
                    <a:pt x="5849" y="14043"/>
                    <a:pt x="-2455" y="25547"/>
                    <a:pt x="748" y="34618"/>
                  </a:cubicBezTo>
                  <a:cubicBezTo>
                    <a:pt x="8217" y="55774"/>
                    <a:pt x="39445" y="60369"/>
                    <a:pt x="61708" y="63152"/>
                  </a:cubicBezTo>
                  <a:cubicBezTo>
                    <a:pt x="92043" y="66944"/>
                    <a:pt x="130198" y="71092"/>
                    <a:pt x="152500" y="50182"/>
                  </a:cubicBezTo>
                  <a:cubicBezTo>
                    <a:pt x="161822" y="41442"/>
                    <a:pt x="168060" y="20139"/>
                    <a:pt x="158012" y="12244"/>
                  </a:cubicBezTo>
                  <a:cubicBezTo>
                    <a:pt x="155373" y="10171"/>
                    <a:pt x="151540" y="10464"/>
                    <a:pt x="148284" y="9650"/>
                  </a:cubicBezTo>
                  <a:cubicBezTo>
                    <a:pt x="134411" y="6182"/>
                    <a:pt x="119783" y="6732"/>
                    <a:pt x="105483" y="6732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d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D5116F-0526-2282-C456-B57F36ED0B09}"/>
                </a:ext>
              </a:extLst>
            </p:cNvPr>
            <p:cNvGrpSpPr/>
            <p:nvPr/>
          </p:nvGrpSpPr>
          <p:grpSpPr>
            <a:xfrm>
              <a:off x="5935828" y="1217394"/>
              <a:ext cx="2508433" cy="633178"/>
              <a:chOff x="5935828" y="1217394"/>
              <a:chExt cx="2508433" cy="633178"/>
            </a:xfrm>
          </p:grpSpPr>
          <p:sp>
            <p:nvSpPr>
              <p:cNvPr id="5" name="Google Shape;58;p11">
                <a:extLst>
                  <a:ext uri="{FF2B5EF4-FFF2-40B4-BE49-F238E27FC236}">
                    <a16:creationId xmlns:a16="http://schemas.microsoft.com/office/drawing/2014/main" id="{82BDC638-511B-7B8E-A40B-3563D75D77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5828" y="1217394"/>
                <a:ext cx="2508433" cy="31958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id-ID" sz="1800" dirty="0">
                    <a:solidFill>
                      <a:schemeClr val="bg1"/>
                    </a:solidFill>
                    <a:latin typeface="Shadows Into Light" panose="020B0604020202020204" charset="0"/>
                  </a:rPr>
                  <a:t>Easy Tips for converting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C8A48E8-0BA1-3FB7-6EE5-11107B707DF0}"/>
                  </a:ext>
                </a:extLst>
              </p:cNvPr>
              <p:cNvGrpSpPr/>
              <p:nvPr/>
            </p:nvGrpSpPr>
            <p:grpSpPr>
              <a:xfrm>
                <a:off x="6079301" y="1526350"/>
                <a:ext cx="2080171" cy="324222"/>
                <a:chOff x="1288230" y="1441205"/>
                <a:chExt cx="2080171" cy="324222"/>
              </a:xfrm>
            </p:grpSpPr>
            <p:sp>
              <p:nvSpPr>
                <p:cNvPr id="7" name="Google Shape;58;p11">
                  <a:extLst>
                    <a:ext uri="{FF2B5EF4-FFF2-40B4-BE49-F238E27FC236}">
                      <a16:creationId xmlns:a16="http://schemas.microsoft.com/office/drawing/2014/main" id="{B00E0E4A-3AF0-7614-06DB-F6FDDC9FAC9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88230" y="1441205"/>
                  <a:ext cx="984556" cy="319588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id-ID" sz="1800" dirty="0">
                      <a:solidFill>
                        <a:schemeClr val="bg1"/>
                      </a:solidFill>
                      <a:latin typeface="Shadows Into Light" panose="020B0604020202020204" charset="0"/>
                    </a:rPr>
                    <a:t>CTE’s</a:t>
                  </a:r>
                </a:p>
              </p:txBody>
            </p:sp>
            <p:cxnSp>
              <p:nvCxnSpPr>
                <p:cNvPr id="8" name="Google Shape;292;p33">
                  <a:extLst>
                    <a:ext uri="{FF2B5EF4-FFF2-40B4-BE49-F238E27FC236}">
                      <a16:creationId xmlns:a16="http://schemas.microsoft.com/office/drawing/2014/main" id="{758D1475-936A-4DFE-D86D-41BFE930B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5391" y="1590133"/>
                  <a:ext cx="467635" cy="368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FFFF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9" name="Google Shape;58;p11">
                  <a:extLst>
                    <a:ext uri="{FF2B5EF4-FFF2-40B4-BE49-F238E27FC236}">
                      <a16:creationId xmlns:a16="http://schemas.microsoft.com/office/drawing/2014/main" id="{A3616473-A7C9-6190-D177-C4BD3D7E7F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83845" y="1445839"/>
                  <a:ext cx="984556" cy="319588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id-ID" sz="1800" dirty="0">
                      <a:solidFill>
                        <a:schemeClr val="bg1"/>
                      </a:solidFill>
                      <a:latin typeface="Shadows Into Light" panose="020B0604020202020204" charset="0"/>
                    </a:rPr>
                    <a:t>Nested</a:t>
                  </a:r>
                </a:p>
              </p:txBody>
            </p:sp>
          </p:grp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82353C-085C-C54F-7EEB-B7D3922243E7}"/>
              </a:ext>
            </a:extLst>
          </p:cNvPr>
          <p:cNvSpPr txBox="1"/>
          <p:nvPr/>
        </p:nvSpPr>
        <p:spPr>
          <a:xfrm>
            <a:off x="701749" y="15550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Aptos Display" panose="020B0004020202020204" pitchFamily="34" charset="0"/>
              </a:rPr>
              <a:t>1. Drag the code within the brackets and then cut it</a:t>
            </a:r>
          </a:p>
        </p:txBody>
      </p:sp>
      <p:pic>
        <p:nvPicPr>
          <p:cNvPr id="13" name="Picture 12" descr="A close-up of a purple rectangle&#10;&#10;Description automatically generated">
            <a:extLst>
              <a:ext uri="{FF2B5EF4-FFF2-40B4-BE49-F238E27FC236}">
                <a16:creationId xmlns:a16="http://schemas.microsoft.com/office/drawing/2014/main" id="{92F57989-CCBA-CB84-1803-12DBC933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32" y="1862786"/>
            <a:ext cx="5251247" cy="10611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1E6662-23BB-E244-1903-777025EDE2CE}"/>
              </a:ext>
            </a:extLst>
          </p:cNvPr>
          <p:cNvSpPr txBox="1"/>
          <p:nvPr/>
        </p:nvSpPr>
        <p:spPr>
          <a:xfrm>
            <a:off x="701749" y="2984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2. Drag the text "TAB"</a:t>
            </a:r>
            <a:endParaRPr lang="id-ID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20" name="Picture 19" descr="A white rectangular object with green border&#10;&#10;Description automatically generated">
            <a:extLst>
              <a:ext uri="{FF2B5EF4-FFF2-40B4-BE49-F238E27FC236}">
                <a16:creationId xmlns:a16="http://schemas.microsoft.com/office/drawing/2014/main" id="{43163E85-0139-A7A9-7403-8F1DDA1AD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31" y="3296940"/>
            <a:ext cx="5251247" cy="11176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5C5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E780B-AAB5-E132-41C3-2F99ACE58753}"/>
              </a:ext>
            </a:extLst>
          </p:cNvPr>
          <p:cNvGrpSpPr/>
          <p:nvPr/>
        </p:nvGrpSpPr>
        <p:grpSpPr>
          <a:xfrm>
            <a:off x="3144301" y="593197"/>
            <a:ext cx="2855398" cy="917778"/>
            <a:chOff x="5685793" y="1050702"/>
            <a:chExt cx="2855398" cy="917778"/>
          </a:xfrm>
        </p:grpSpPr>
        <p:sp>
          <p:nvSpPr>
            <p:cNvPr id="3" name="Google Shape;290;p33">
              <a:extLst>
                <a:ext uri="{FF2B5EF4-FFF2-40B4-BE49-F238E27FC236}">
                  <a16:creationId xmlns:a16="http://schemas.microsoft.com/office/drawing/2014/main" id="{13F15C7B-19C8-F9AB-21E7-BE0C7B1CBC14}"/>
                </a:ext>
              </a:extLst>
            </p:cNvPr>
            <p:cNvSpPr/>
            <p:nvPr/>
          </p:nvSpPr>
          <p:spPr>
            <a:xfrm>
              <a:off x="5685793" y="1050702"/>
              <a:ext cx="2855398" cy="917778"/>
            </a:xfrm>
            <a:custGeom>
              <a:avLst/>
              <a:gdLst/>
              <a:ahLst/>
              <a:cxnLst/>
              <a:rect l="l" t="t" r="r" b="b"/>
              <a:pathLst>
                <a:path w="163180" h="66288" extrusionOk="0">
                  <a:moveTo>
                    <a:pt x="90243" y="4462"/>
                  </a:moveTo>
                  <a:cubicBezTo>
                    <a:pt x="83154" y="411"/>
                    <a:pt x="74074" y="1064"/>
                    <a:pt x="65923" y="1544"/>
                  </a:cubicBezTo>
                  <a:cubicBezTo>
                    <a:pt x="51317" y="2404"/>
                    <a:pt x="36069" y="4456"/>
                    <a:pt x="23122" y="11271"/>
                  </a:cubicBezTo>
                  <a:cubicBezTo>
                    <a:pt x="13017" y="16590"/>
                    <a:pt x="6735" y="34520"/>
                    <a:pt x="13070" y="44021"/>
                  </a:cubicBezTo>
                  <a:cubicBezTo>
                    <a:pt x="21835" y="57167"/>
                    <a:pt x="41795" y="58764"/>
                    <a:pt x="57493" y="60558"/>
                  </a:cubicBezTo>
                  <a:cubicBezTo>
                    <a:pt x="73279" y="62362"/>
                    <a:pt x="89298" y="61844"/>
                    <a:pt x="105158" y="60882"/>
                  </a:cubicBezTo>
                  <a:cubicBezTo>
                    <a:pt x="125660" y="59638"/>
                    <a:pt x="157482" y="50276"/>
                    <a:pt x="158336" y="29754"/>
                  </a:cubicBezTo>
                  <a:cubicBezTo>
                    <a:pt x="158620" y="22933"/>
                    <a:pt x="156399" y="13869"/>
                    <a:pt x="150230" y="10947"/>
                  </a:cubicBezTo>
                  <a:cubicBezTo>
                    <a:pt x="140017" y="6109"/>
                    <a:pt x="128254" y="5623"/>
                    <a:pt x="117156" y="3489"/>
                  </a:cubicBezTo>
                  <a:cubicBezTo>
                    <a:pt x="107059" y="1548"/>
                    <a:pt x="96605" y="2637"/>
                    <a:pt x="86352" y="1868"/>
                  </a:cubicBezTo>
                  <a:cubicBezTo>
                    <a:pt x="69538" y="607"/>
                    <a:pt x="52189" y="-1640"/>
                    <a:pt x="35768" y="2192"/>
                  </a:cubicBezTo>
                  <a:cubicBezTo>
                    <a:pt x="28377" y="3917"/>
                    <a:pt x="20507" y="5025"/>
                    <a:pt x="14043" y="9002"/>
                  </a:cubicBezTo>
                  <a:cubicBezTo>
                    <a:pt x="5849" y="14043"/>
                    <a:pt x="-2455" y="25547"/>
                    <a:pt x="748" y="34618"/>
                  </a:cubicBezTo>
                  <a:cubicBezTo>
                    <a:pt x="8217" y="55774"/>
                    <a:pt x="39445" y="60369"/>
                    <a:pt x="61708" y="63152"/>
                  </a:cubicBezTo>
                  <a:cubicBezTo>
                    <a:pt x="92043" y="66944"/>
                    <a:pt x="130198" y="71092"/>
                    <a:pt x="152500" y="50182"/>
                  </a:cubicBezTo>
                  <a:cubicBezTo>
                    <a:pt x="161822" y="41442"/>
                    <a:pt x="168060" y="20139"/>
                    <a:pt x="158012" y="12244"/>
                  </a:cubicBezTo>
                  <a:cubicBezTo>
                    <a:pt x="155373" y="10171"/>
                    <a:pt x="151540" y="10464"/>
                    <a:pt x="148284" y="9650"/>
                  </a:cubicBezTo>
                  <a:cubicBezTo>
                    <a:pt x="134411" y="6182"/>
                    <a:pt x="119783" y="6732"/>
                    <a:pt x="105483" y="6732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d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D5116F-0526-2282-C456-B57F36ED0B09}"/>
                </a:ext>
              </a:extLst>
            </p:cNvPr>
            <p:cNvGrpSpPr/>
            <p:nvPr/>
          </p:nvGrpSpPr>
          <p:grpSpPr>
            <a:xfrm>
              <a:off x="5935828" y="1217394"/>
              <a:ext cx="2508433" cy="633178"/>
              <a:chOff x="5935828" y="1217394"/>
              <a:chExt cx="2508433" cy="633178"/>
            </a:xfrm>
          </p:grpSpPr>
          <p:sp>
            <p:nvSpPr>
              <p:cNvPr id="5" name="Google Shape;58;p11">
                <a:extLst>
                  <a:ext uri="{FF2B5EF4-FFF2-40B4-BE49-F238E27FC236}">
                    <a16:creationId xmlns:a16="http://schemas.microsoft.com/office/drawing/2014/main" id="{82BDC638-511B-7B8E-A40B-3563D75D77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5828" y="1217394"/>
                <a:ext cx="2508433" cy="31958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id-ID" sz="1800" dirty="0">
                    <a:solidFill>
                      <a:schemeClr val="bg1"/>
                    </a:solidFill>
                    <a:latin typeface="Shadows Into Light" panose="020B0604020202020204" charset="0"/>
                  </a:rPr>
                  <a:t>Easy Tips for converting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C8A48E8-0BA1-3FB7-6EE5-11107B707DF0}"/>
                  </a:ext>
                </a:extLst>
              </p:cNvPr>
              <p:cNvGrpSpPr/>
              <p:nvPr/>
            </p:nvGrpSpPr>
            <p:grpSpPr>
              <a:xfrm>
                <a:off x="6079301" y="1526350"/>
                <a:ext cx="2080171" cy="324222"/>
                <a:chOff x="1288230" y="1441205"/>
                <a:chExt cx="2080171" cy="324222"/>
              </a:xfrm>
            </p:grpSpPr>
            <p:sp>
              <p:nvSpPr>
                <p:cNvPr id="7" name="Google Shape;58;p11">
                  <a:extLst>
                    <a:ext uri="{FF2B5EF4-FFF2-40B4-BE49-F238E27FC236}">
                      <a16:creationId xmlns:a16="http://schemas.microsoft.com/office/drawing/2014/main" id="{B00E0E4A-3AF0-7614-06DB-F6FDDC9FAC9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88230" y="1441205"/>
                  <a:ext cx="984556" cy="319588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id-ID" sz="1800" dirty="0">
                      <a:solidFill>
                        <a:schemeClr val="bg1"/>
                      </a:solidFill>
                      <a:latin typeface="Shadows Into Light" panose="020B0604020202020204" charset="0"/>
                    </a:rPr>
                    <a:t>CTE’s</a:t>
                  </a:r>
                </a:p>
              </p:txBody>
            </p:sp>
            <p:cxnSp>
              <p:nvCxnSpPr>
                <p:cNvPr id="8" name="Google Shape;292;p33">
                  <a:extLst>
                    <a:ext uri="{FF2B5EF4-FFF2-40B4-BE49-F238E27FC236}">
                      <a16:creationId xmlns:a16="http://schemas.microsoft.com/office/drawing/2014/main" id="{758D1475-936A-4DFE-D86D-41BFE930B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5391" y="1590133"/>
                  <a:ext cx="467635" cy="368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FFFF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9" name="Google Shape;58;p11">
                  <a:extLst>
                    <a:ext uri="{FF2B5EF4-FFF2-40B4-BE49-F238E27FC236}">
                      <a16:creationId xmlns:a16="http://schemas.microsoft.com/office/drawing/2014/main" id="{A3616473-A7C9-6190-D177-C4BD3D7E7F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83845" y="1445839"/>
                  <a:ext cx="984556" cy="319588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id-ID" sz="1800" dirty="0">
                      <a:solidFill>
                        <a:schemeClr val="bg1"/>
                      </a:solidFill>
                      <a:latin typeface="Shadows Into Light" panose="020B0604020202020204" charset="0"/>
                    </a:rPr>
                    <a:t>Nested</a:t>
                  </a:r>
                </a:p>
              </p:txBody>
            </p:sp>
          </p:grp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82353C-085C-C54F-7EEB-B7D3922243E7}"/>
              </a:ext>
            </a:extLst>
          </p:cNvPr>
          <p:cNvSpPr txBox="1"/>
          <p:nvPr/>
        </p:nvSpPr>
        <p:spPr>
          <a:xfrm>
            <a:off x="701749" y="15550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3. Then paste it at the TAB location or after the word "from"</a:t>
            </a:r>
            <a:endParaRPr lang="id-ID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E6662-23BB-E244-1903-777025EDE2CE}"/>
              </a:ext>
            </a:extLst>
          </p:cNvPr>
          <p:cNvSpPr txBox="1"/>
          <p:nvPr/>
        </p:nvSpPr>
        <p:spPr>
          <a:xfrm>
            <a:off x="701749" y="2984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Aptos Display" panose="020B0004020202020204" pitchFamily="34" charset="0"/>
              </a:rPr>
              <a:t>4. </a:t>
            </a: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Delete the text "WITH TAB AS"</a:t>
            </a:r>
            <a:endParaRPr lang="id-ID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2" name="Picture 11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12BB6AF1-1AEA-7FB9-4B33-AEC581C38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82" y="1858324"/>
            <a:ext cx="5280595" cy="1126495"/>
          </a:xfrm>
          <a:prstGeom prst="rect">
            <a:avLst/>
          </a:prstGeom>
        </p:spPr>
      </p:pic>
      <p:pic>
        <p:nvPicPr>
          <p:cNvPr id="15" name="Picture 14" descr="A white background with red and yellow text&#10;&#10;Description automatically generated">
            <a:extLst>
              <a:ext uri="{FF2B5EF4-FFF2-40B4-BE49-F238E27FC236}">
                <a16:creationId xmlns:a16="http://schemas.microsoft.com/office/drawing/2014/main" id="{C06E5801-893D-9953-81BF-4637D0AD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82" y="3332168"/>
            <a:ext cx="5280595" cy="122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5C5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E780B-AAB5-E132-41C3-2F99ACE58753}"/>
              </a:ext>
            </a:extLst>
          </p:cNvPr>
          <p:cNvGrpSpPr/>
          <p:nvPr/>
        </p:nvGrpSpPr>
        <p:grpSpPr>
          <a:xfrm>
            <a:off x="3144301" y="593197"/>
            <a:ext cx="2855398" cy="917778"/>
            <a:chOff x="5685793" y="1050702"/>
            <a:chExt cx="2855398" cy="917778"/>
          </a:xfrm>
        </p:grpSpPr>
        <p:sp>
          <p:nvSpPr>
            <p:cNvPr id="3" name="Google Shape;290;p33">
              <a:extLst>
                <a:ext uri="{FF2B5EF4-FFF2-40B4-BE49-F238E27FC236}">
                  <a16:creationId xmlns:a16="http://schemas.microsoft.com/office/drawing/2014/main" id="{13F15C7B-19C8-F9AB-21E7-BE0C7B1CBC14}"/>
                </a:ext>
              </a:extLst>
            </p:cNvPr>
            <p:cNvSpPr/>
            <p:nvPr/>
          </p:nvSpPr>
          <p:spPr>
            <a:xfrm>
              <a:off x="5685793" y="1050702"/>
              <a:ext cx="2855398" cy="917778"/>
            </a:xfrm>
            <a:custGeom>
              <a:avLst/>
              <a:gdLst/>
              <a:ahLst/>
              <a:cxnLst/>
              <a:rect l="l" t="t" r="r" b="b"/>
              <a:pathLst>
                <a:path w="163180" h="66288" extrusionOk="0">
                  <a:moveTo>
                    <a:pt x="90243" y="4462"/>
                  </a:moveTo>
                  <a:cubicBezTo>
                    <a:pt x="83154" y="411"/>
                    <a:pt x="74074" y="1064"/>
                    <a:pt x="65923" y="1544"/>
                  </a:cubicBezTo>
                  <a:cubicBezTo>
                    <a:pt x="51317" y="2404"/>
                    <a:pt x="36069" y="4456"/>
                    <a:pt x="23122" y="11271"/>
                  </a:cubicBezTo>
                  <a:cubicBezTo>
                    <a:pt x="13017" y="16590"/>
                    <a:pt x="6735" y="34520"/>
                    <a:pt x="13070" y="44021"/>
                  </a:cubicBezTo>
                  <a:cubicBezTo>
                    <a:pt x="21835" y="57167"/>
                    <a:pt x="41795" y="58764"/>
                    <a:pt x="57493" y="60558"/>
                  </a:cubicBezTo>
                  <a:cubicBezTo>
                    <a:pt x="73279" y="62362"/>
                    <a:pt x="89298" y="61844"/>
                    <a:pt x="105158" y="60882"/>
                  </a:cubicBezTo>
                  <a:cubicBezTo>
                    <a:pt x="125660" y="59638"/>
                    <a:pt x="157482" y="50276"/>
                    <a:pt x="158336" y="29754"/>
                  </a:cubicBezTo>
                  <a:cubicBezTo>
                    <a:pt x="158620" y="22933"/>
                    <a:pt x="156399" y="13869"/>
                    <a:pt x="150230" y="10947"/>
                  </a:cubicBezTo>
                  <a:cubicBezTo>
                    <a:pt x="140017" y="6109"/>
                    <a:pt x="128254" y="5623"/>
                    <a:pt x="117156" y="3489"/>
                  </a:cubicBezTo>
                  <a:cubicBezTo>
                    <a:pt x="107059" y="1548"/>
                    <a:pt x="96605" y="2637"/>
                    <a:pt x="86352" y="1868"/>
                  </a:cubicBezTo>
                  <a:cubicBezTo>
                    <a:pt x="69538" y="607"/>
                    <a:pt x="52189" y="-1640"/>
                    <a:pt x="35768" y="2192"/>
                  </a:cubicBezTo>
                  <a:cubicBezTo>
                    <a:pt x="28377" y="3917"/>
                    <a:pt x="20507" y="5025"/>
                    <a:pt x="14043" y="9002"/>
                  </a:cubicBezTo>
                  <a:cubicBezTo>
                    <a:pt x="5849" y="14043"/>
                    <a:pt x="-2455" y="25547"/>
                    <a:pt x="748" y="34618"/>
                  </a:cubicBezTo>
                  <a:cubicBezTo>
                    <a:pt x="8217" y="55774"/>
                    <a:pt x="39445" y="60369"/>
                    <a:pt x="61708" y="63152"/>
                  </a:cubicBezTo>
                  <a:cubicBezTo>
                    <a:pt x="92043" y="66944"/>
                    <a:pt x="130198" y="71092"/>
                    <a:pt x="152500" y="50182"/>
                  </a:cubicBezTo>
                  <a:cubicBezTo>
                    <a:pt x="161822" y="41442"/>
                    <a:pt x="168060" y="20139"/>
                    <a:pt x="158012" y="12244"/>
                  </a:cubicBezTo>
                  <a:cubicBezTo>
                    <a:pt x="155373" y="10171"/>
                    <a:pt x="151540" y="10464"/>
                    <a:pt x="148284" y="9650"/>
                  </a:cubicBezTo>
                  <a:cubicBezTo>
                    <a:pt x="134411" y="6182"/>
                    <a:pt x="119783" y="6732"/>
                    <a:pt x="105483" y="6732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d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D5116F-0526-2282-C456-B57F36ED0B09}"/>
                </a:ext>
              </a:extLst>
            </p:cNvPr>
            <p:cNvGrpSpPr/>
            <p:nvPr/>
          </p:nvGrpSpPr>
          <p:grpSpPr>
            <a:xfrm>
              <a:off x="5935828" y="1217394"/>
              <a:ext cx="2508433" cy="633178"/>
              <a:chOff x="5935828" y="1217394"/>
              <a:chExt cx="2508433" cy="633178"/>
            </a:xfrm>
          </p:grpSpPr>
          <p:sp>
            <p:nvSpPr>
              <p:cNvPr id="5" name="Google Shape;58;p11">
                <a:extLst>
                  <a:ext uri="{FF2B5EF4-FFF2-40B4-BE49-F238E27FC236}">
                    <a16:creationId xmlns:a16="http://schemas.microsoft.com/office/drawing/2014/main" id="{82BDC638-511B-7B8E-A40B-3563D75D77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5828" y="1217394"/>
                <a:ext cx="2508433" cy="31958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id-ID" sz="1800" dirty="0">
                    <a:solidFill>
                      <a:schemeClr val="bg1"/>
                    </a:solidFill>
                    <a:latin typeface="Shadows Into Light" panose="020B0604020202020204" charset="0"/>
                  </a:rPr>
                  <a:t>Easy Tips for converting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C8A48E8-0BA1-3FB7-6EE5-11107B707DF0}"/>
                  </a:ext>
                </a:extLst>
              </p:cNvPr>
              <p:cNvGrpSpPr/>
              <p:nvPr/>
            </p:nvGrpSpPr>
            <p:grpSpPr>
              <a:xfrm>
                <a:off x="6079301" y="1526350"/>
                <a:ext cx="2080171" cy="324222"/>
                <a:chOff x="1288230" y="1441205"/>
                <a:chExt cx="2080171" cy="324222"/>
              </a:xfrm>
            </p:grpSpPr>
            <p:sp>
              <p:nvSpPr>
                <p:cNvPr id="7" name="Google Shape;58;p11">
                  <a:extLst>
                    <a:ext uri="{FF2B5EF4-FFF2-40B4-BE49-F238E27FC236}">
                      <a16:creationId xmlns:a16="http://schemas.microsoft.com/office/drawing/2014/main" id="{B00E0E4A-3AF0-7614-06DB-F6FDDC9FAC9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88230" y="1441205"/>
                  <a:ext cx="984556" cy="319588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id-ID" sz="1800" dirty="0">
                      <a:solidFill>
                        <a:schemeClr val="bg1"/>
                      </a:solidFill>
                      <a:latin typeface="Shadows Into Light" panose="020B0604020202020204" charset="0"/>
                    </a:rPr>
                    <a:t>CTE’s</a:t>
                  </a:r>
                </a:p>
              </p:txBody>
            </p:sp>
            <p:cxnSp>
              <p:nvCxnSpPr>
                <p:cNvPr id="8" name="Google Shape;292;p33">
                  <a:extLst>
                    <a:ext uri="{FF2B5EF4-FFF2-40B4-BE49-F238E27FC236}">
                      <a16:creationId xmlns:a16="http://schemas.microsoft.com/office/drawing/2014/main" id="{758D1475-936A-4DFE-D86D-41BFE930B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5391" y="1590133"/>
                  <a:ext cx="467635" cy="368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FFFF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9" name="Google Shape;58;p11">
                  <a:extLst>
                    <a:ext uri="{FF2B5EF4-FFF2-40B4-BE49-F238E27FC236}">
                      <a16:creationId xmlns:a16="http://schemas.microsoft.com/office/drawing/2014/main" id="{A3616473-A7C9-6190-D177-C4BD3D7E7F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83845" y="1445839"/>
                  <a:ext cx="984556" cy="319588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id-ID" sz="1800" dirty="0">
                      <a:solidFill>
                        <a:schemeClr val="bg1"/>
                      </a:solidFill>
                      <a:latin typeface="Shadows Into Light" panose="020B0604020202020204" charset="0"/>
                    </a:rPr>
                    <a:t>Nested</a:t>
                  </a:r>
                </a:p>
              </p:txBody>
            </p:sp>
          </p:grp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82353C-085C-C54F-7EEB-B7D3922243E7}"/>
              </a:ext>
            </a:extLst>
          </p:cNvPr>
          <p:cNvSpPr txBox="1"/>
          <p:nvPr/>
        </p:nvSpPr>
        <p:spPr>
          <a:xfrm>
            <a:off x="701748" y="1555008"/>
            <a:ext cx="55820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Aptos Display" panose="020B0004020202020204" pitchFamily="34" charset="0"/>
              </a:rPr>
              <a:t>5.</a:t>
            </a: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The CTE's method has been successfully transformed into Nested</a:t>
            </a:r>
            <a:endParaRPr lang="id-ID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3" name="Picture 1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1E7816A7-C52D-DD6E-9EE7-CFEE8D628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3" y="1906818"/>
            <a:ext cx="5279824" cy="11340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5C6F65-491A-FB6A-8130-A48D3B3C56AE}"/>
              </a:ext>
            </a:extLst>
          </p:cNvPr>
          <p:cNvSpPr/>
          <p:nvPr/>
        </p:nvSpPr>
        <p:spPr>
          <a:xfrm>
            <a:off x="1894719" y="3306726"/>
            <a:ext cx="5507665" cy="1076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Highlight the key differences between CTE's (Common Table Expressions) and Nested methods</a:t>
            </a:r>
          </a:p>
          <a:p>
            <a:pPr marL="285750" indent="-285750">
              <a:buClr>
                <a:srgbClr val="9585C5"/>
              </a:buClr>
              <a:buFont typeface="Arial" panose="020B0604020202020204" pitchFamily="34" charset="0"/>
              <a:buChar char="•"/>
            </a:pPr>
            <a:r>
              <a:rPr lang="en-US" dirty="0"/>
              <a:t>CTE's: The main query defines it using the keyword "WITH.“</a:t>
            </a:r>
            <a:endParaRPr lang="id-ID" dirty="0"/>
          </a:p>
          <a:p>
            <a:pPr marL="285750" indent="-285750">
              <a:buClr>
                <a:srgbClr val="9585C5"/>
              </a:buClr>
              <a:buFont typeface="Arial" panose="020B0604020202020204" pitchFamily="34" charset="0"/>
              <a:buChar char="•"/>
            </a:pPr>
            <a:r>
              <a:rPr lang="en-US" dirty="0"/>
              <a:t>Nested: Uses "FROM" within "FROM."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801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2"/>
          <p:cNvGrpSpPr/>
          <p:nvPr/>
        </p:nvGrpSpPr>
        <p:grpSpPr>
          <a:xfrm>
            <a:off x="2351324" y="701740"/>
            <a:ext cx="4542205" cy="2177735"/>
            <a:chOff x="1177450" y="232816"/>
            <a:chExt cx="6173152" cy="3625591"/>
          </a:xfrm>
        </p:grpSpPr>
        <p:sp>
          <p:nvSpPr>
            <p:cNvPr id="278" name="Google Shape;278;p32"/>
            <p:cNvSpPr/>
            <p:nvPr/>
          </p:nvSpPr>
          <p:spPr>
            <a:xfrm>
              <a:off x="1682275" y="232816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Gambar 2" descr="Sebuah gambar berisi logo&#10;&#10;Deskripsi dibuat secara otomatis">
            <a:extLst>
              <a:ext uri="{FF2B5EF4-FFF2-40B4-BE49-F238E27FC236}">
                <a16:creationId xmlns:a16="http://schemas.microsoft.com/office/drawing/2014/main" id="{8A524BB8-C041-5B44-6A6F-A531BD9A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422" y="864363"/>
            <a:ext cx="3477459" cy="1679398"/>
          </a:xfrm>
          <a:prstGeom prst="rect">
            <a:avLst/>
          </a:prstGeom>
        </p:spPr>
      </p:pic>
      <p:pic>
        <p:nvPicPr>
          <p:cNvPr id="4" name="Gambar 3" descr="Sebuah gambar berisi teks, papan klip, grafik vektor&#10;&#10;Deskripsi dibuat secara otomatis">
            <a:extLst>
              <a:ext uri="{FF2B5EF4-FFF2-40B4-BE49-F238E27FC236}">
                <a16:creationId xmlns:a16="http://schemas.microsoft.com/office/drawing/2014/main" id="{62ECC2A3-C7A1-CA99-9864-BAEE6B7EA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324" y="3803533"/>
            <a:ext cx="288514" cy="286674"/>
          </a:xfrm>
          <a:prstGeom prst="rect">
            <a:avLst/>
          </a:prstGeom>
        </p:spPr>
      </p:pic>
      <p:sp>
        <p:nvSpPr>
          <p:cNvPr id="5" name="Kotak Teks 15">
            <a:extLst>
              <a:ext uri="{FF2B5EF4-FFF2-40B4-BE49-F238E27FC236}">
                <a16:creationId xmlns:a16="http://schemas.microsoft.com/office/drawing/2014/main" id="{BF4F7573-A2FE-A3D7-FA1A-D65BDDFCBF77}"/>
              </a:ext>
            </a:extLst>
          </p:cNvPr>
          <p:cNvSpPr txBox="1"/>
          <p:nvPr/>
        </p:nvSpPr>
        <p:spPr>
          <a:xfrm>
            <a:off x="2639838" y="3804672"/>
            <a:ext cx="48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https://www.linkedin.com/in/novia-wulandari-1247a2228/</a:t>
            </a:r>
          </a:p>
        </p:txBody>
      </p:sp>
      <p:pic>
        <p:nvPicPr>
          <p:cNvPr id="6" name="Gambar 7">
            <a:extLst>
              <a:ext uri="{FF2B5EF4-FFF2-40B4-BE49-F238E27FC236}">
                <a16:creationId xmlns:a16="http://schemas.microsoft.com/office/drawing/2014/main" id="{2447B78E-21AB-75CB-498B-D58421EEE9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78" t="13022" r="12171" b="12766"/>
          <a:stretch/>
        </p:blipFill>
        <p:spPr>
          <a:xfrm>
            <a:off x="2351324" y="4190929"/>
            <a:ext cx="291466" cy="286674"/>
          </a:xfrm>
          <a:prstGeom prst="rect">
            <a:avLst/>
          </a:prstGeom>
        </p:spPr>
      </p:pic>
      <p:sp>
        <p:nvSpPr>
          <p:cNvPr id="7" name="Kotak Teks 11">
            <a:extLst>
              <a:ext uri="{FF2B5EF4-FFF2-40B4-BE49-F238E27FC236}">
                <a16:creationId xmlns:a16="http://schemas.microsoft.com/office/drawing/2014/main" id="{98FB597F-82E1-133A-3C6F-B29B78AB51E2}"/>
              </a:ext>
            </a:extLst>
          </p:cNvPr>
          <p:cNvSpPr txBox="1"/>
          <p:nvPr/>
        </p:nvSpPr>
        <p:spPr>
          <a:xfrm>
            <a:off x="2639838" y="4168687"/>
            <a:ext cx="2902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https://github.com/noviawulandar1</a:t>
            </a:r>
          </a:p>
        </p:txBody>
      </p:sp>
      <p:sp>
        <p:nvSpPr>
          <p:cNvPr id="8" name="Kotak Teks 16">
            <a:extLst>
              <a:ext uri="{FF2B5EF4-FFF2-40B4-BE49-F238E27FC236}">
                <a16:creationId xmlns:a16="http://schemas.microsoft.com/office/drawing/2014/main" id="{5F031F43-1B83-6016-EA0E-CC419C9274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458492" y="4705447"/>
            <a:ext cx="4356977" cy="369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200" dirty="0">
                <a:solidFill>
                  <a:srgbClr val="000000"/>
                </a:solidFill>
                <a:latin typeface="Aptos Display" panose="020B0004020202020204" pitchFamily="34" charset="0"/>
              </a:rPr>
              <a:t>Credits: this presentation template was creadit by </a:t>
            </a:r>
            <a:r>
              <a:rPr lang="id-ID" sz="1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SlidesCarnival</a:t>
            </a:r>
            <a:endParaRPr lang="en-US" sz="12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ECF8B-2AEF-9FFE-5490-A030E190E95F}"/>
              </a:ext>
            </a:extLst>
          </p:cNvPr>
          <p:cNvSpPr txBox="1"/>
          <p:nvPr/>
        </p:nvSpPr>
        <p:spPr>
          <a:xfrm>
            <a:off x="2286000" y="301967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The complete query code can be found in the notebook that I shared on my GitHub.</a:t>
            </a:r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356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Varela Round</vt:lpstr>
      <vt:lpstr>Aptos Display</vt:lpstr>
      <vt:lpstr>Calibri</vt:lpstr>
      <vt:lpstr>Söhne</vt:lpstr>
      <vt:lpstr>Shadows Into Light</vt:lpstr>
      <vt:lpstr>Trinculo template</vt:lpstr>
      <vt:lpstr>100%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100%</dc:title>
  <dc:creator>Novia Wulandari</dc:creator>
  <cp:lastModifiedBy>Novia Wulandari</cp:lastModifiedBy>
  <cp:revision>5</cp:revision>
  <dcterms:modified xsi:type="dcterms:W3CDTF">2024-01-12T19:53:28Z</dcterms:modified>
</cp:coreProperties>
</file>