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7EB8F-5095-44F6-A266-F347E304C434}" type="datetimeFigureOut">
              <a:rPr lang="id-ID" smtClean="0"/>
              <a:t>23/12/2017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BB69A-EBF4-481B-98B9-5819B264168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788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D0234A-12B7-4D0C-BF34-89A6E7E6F59F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D0E0-D043-42F6-B6AB-4D4A3A74AED8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92EB-5B7E-4B2C-9860-5CA95520A606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0267-82A8-4FA8-B801-CB695548998F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2722E-8A13-4445-AE9F-366C06D16FE6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0446-DC5B-4E18-8A44-DEE28B750C9D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BA14-1607-4474-9F9C-801B6A6AF1DA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F589-9694-4F70-BCC6-C7030BD734E8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812D-216E-4F26-8812-851212897C8D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77C60-FCB7-494D-9E19-634EA3CCFA93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261B-0518-4DCC-8102-9F4F71E995DE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2261-63B1-4D7C-9E35-F6B512372C75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374C-7F26-4148-9CAA-593FA13CC5E7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7B34-1373-4B50-9063-94244F7C7FDB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0E25A-EF31-4FC8-A7DA-7D995CFB992B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D03E-C718-4C06-BD85-51B6F869762C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6C2F-7B36-43AC-A471-B1C151E66E29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10DA-50B6-4D55-BF0B-E11613D8F48B}" type="datetime1">
              <a:rPr lang="en-US" smtClean="0"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EE43-F3EF-4E51-823F-D6D25CB98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5400" dirty="0"/>
              <a:t>Sistem operasi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CE7FF-F188-4AEC-BF49-0FA5CD926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Penjelasan tentang cara mengoperasikan git</a:t>
            </a:r>
          </a:p>
          <a:p>
            <a:endParaRPr lang="id-ID" sz="2400" dirty="0"/>
          </a:p>
          <a:p>
            <a:endParaRPr lang="id-ID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A133C-AF26-4F3A-8B15-EB1E8CE8A658}"/>
              </a:ext>
            </a:extLst>
          </p:cNvPr>
          <p:cNvSpPr txBox="1"/>
          <p:nvPr/>
        </p:nvSpPr>
        <p:spPr>
          <a:xfrm>
            <a:off x="5321989" y="5735637"/>
            <a:ext cx="6870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000" dirty="0"/>
              <a:t>Ridho afriyan (01116006)</a:t>
            </a:r>
          </a:p>
          <a:p>
            <a:pPr algn="r"/>
            <a:r>
              <a:rPr lang="id-ID" sz="2000" dirty="0"/>
              <a:t>Novianti Wydiamulyani Azizah (01116014)</a:t>
            </a:r>
          </a:p>
          <a:p>
            <a:pPr algn="r"/>
            <a:r>
              <a:rPr lang="id-ID" sz="2000" dirty="0"/>
              <a:t>Budi Komara (01116013)</a:t>
            </a:r>
          </a:p>
        </p:txBody>
      </p:sp>
    </p:spTree>
    <p:extLst>
      <p:ext uri="{BB962C8B-B14F-4D97-AF65-F5344CB8AC3E}">
        <p14:creationId xmlns:p14="http://schemas.microsoft.com/office/powerpoint/2010/main" val="158732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D946-9C87-4566-BF0B-61AAD982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4243"/>
          </a:xfrm>
        </p:spPr>
        <p:txBody>
          <a:bodyPr/>
          <a:lstStyle/>
          <a:p>
            <a:pPr algn="ctr"/>
            <a:r>
              <a:rPr lang="id-ID" dirty="0"/>
              <a:t>“git push” part2 untuk menimpa file yang sebelumnya sudah ada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E84DE4-2AA5-4B98-ABCA-9FCCA3B21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957" y="1484243"/>
            <a:ext cx="8196910" cy="4608512"/>
          </a:xfrm>
        </p:spPr>
      </p:pic>
    </p:spTree>
    <p:extLst>
      <p:ext uri="{BB962C8B-B14F-4D97-AF65-F5344CB8AC3E}">
        <p14:creationId xmlns:p14="http://schemas.microsoft.com/office/powerpoint/2010/main" val="3842021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378DB2F-CB67-422C-94CB-5DEC5312D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242" y="1518021"/>
            <a:ext cx="8861515" cy="4982170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C14587-39A5-4B54-B0A2-3EB71153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35" y="0"/>
            <a:ext cx="9920976" cy="1245704"/>
          </a:xfrm>
        </p:spPr>
        <p:txBody>
          <a:bodyPr>
            <a:normAutofit/>
          </a:bodyPr>
          <a:lstStyle/>
          <a:p>
            <a:pPr algn="ctr"/>
            <a:r>
              <a:rPr lang="id-ID" sz="3200" dirty="0"/>
              <a:t>“git init” untuk menyambungkan ke github</a:t>
            </a:r>
          </a:p>
        </p:txBody>
      </p:sp>
    </p:spTree>
    <p:extLst>
      <p:ext uri="{BB962C8B-B14F-4D97-AF65-F5344CB8AC3E}">
        <p14:creationId xmlns:p14="http://schemas.microsoft.com/office/powerpoint/2010/main" val="3595599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F4F541-CDEF-4115-B056-F08DE93E2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710" y="1443774"/>
            <a:ext cx="8828579" cy="4963652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5A2F225-255E-4287-9068-147101DD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2" y="0"/>
            <a:ext cx="10495721" cy="1033670"/>
          </a:xfrm>
        </p:spPr>
        <p:txBody>
          <a:bodyPr>
            <a:normAutofit/>
          </a:bodyPr>
          <a:lstStyle/>
          <a:p>
            <a:pPr algn="ctr"/>
            <a:r>
              <a:rPr lang="id-ID" sz="2800" dirty="0"/>
              <a:t>“git remote” untuk menambah koleksi dari local ke repo</a:t>
            </a:r>
          </a:p>
        </p:txBody>
      </p:sp>
    </p:spTree>
    <p:extLst>
      <p:ext uri="{BB962C8B-B14F-4D97-AF65-F5344CB8AC3E}">
        <p14:creationId xmlns:p14="http://schemas.microsoft.com/office/powerpoint/2010/main" val="43127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4602CA-E2F6-4D26-82FA-795E81D37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701" y="1351721"/>
            <a:ext cx="8756598" cy="4923183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87829F8-4155-42E0-9835-17889787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34887"/>
          </a:xfrm>
        </p:spPr>
        <p:txBody>
          <a:bodyPr>
            <a:normAutofit/>
          </a:bodyPr>
          <a:lstStyle/>
          <a:p>
            <a:pPr algn="ctr"/>
            <a:r>
              <a:rPr lang="id-ID" sz="3200" dirty="0"/>
              <a:t>“git add” untuk menambahkan file ke github</a:t>
            </a:r>
          </a:p>
        </p:txBody>
      </p:sp>
    </p:spTree>
    <p:extLst>
      <p:ext uri="{BB962C8B-B14F-4D97-AF65-F5344CB8AC3E}">
        <p14:creationId xmlns:p14="http://schemas.microsoft.com/office/powerpoint/2010/main" val="230566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331E73-38EA-46ED-BEFA-E13146C3D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709" y="1099932"/>
            <a:ext cx="9416581" cy="5294242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E2A9FB4-1AC8-47C3-95C0-A6765D53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927651"/>
          </a:xfrm>
        </p:spPr>
        <p:txBody>
          <a:bodyPr>
            <a:normAutofit/>
          </a:bodyPr>
          <a:lstStyle/>
          <a:p>
            <a:pPr algn="ctr"/>
            <a:r>
              <a:rPr lang="id-ID" sz="3200" dirty="0"/>
              <a:t>“git commit” untuk menambahkan komentar</a:t>
            </a:r>
          </a:p>
        </p:txBody>
      </p:sp>
    </p:spTree>
    <p:extLst>
      <p:ext uri="{BB962C8B-B14F-4D97-AF65-F5344CB8AC3E}">
        <p14:creationId xmlns:p14="http://schemas.microsoft.com/office/powerpoint/2010/main" val="3617925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DED4-19DE-43A6-9C7D-675B788C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01148"/>
          </a:xfrm>
        </p:spPr>
        <p:txBody>
          <a:bodyPr>
            <a:normAutofit/>
          </a:bodyPr>
          <a:lstStyle/>
          <a:p>
            <a:r>
              <a:rPr lang="id-ID" sz="3200" dirty="0"/>
              <a:t>“git push” untuk mengupload file ke server github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6BD0D0-24EC-45A3-8DF8-CABD962DF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836" y="1166191"/>
            <a:ext cx="9605151" cy="5400261"/>
          </a:xfrm>
        </p:spPr>
      </p:pic>
    </p:spTree>
    <p:extLst>
      <p:ext uri="{BB962C8B-B14F-4D97-AF65-F5344CB8AC3E}">
        <p14:creationId xmlns:p14="http://schemas.microsoft.com/office/powerpoint/2010/main" val="4089502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AC67-2E4A-4F92-8BA5-B740F672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0"/>
            <a:ext cx="10164417" cy="1272209"/>
          </a:xfrm>
        </p:spPr>
        <p:txBody>
          <a:bodyPr>
            <a:normAutofit/>
          </a:bodyPr>
          <a:lstStyle/>
          <a:p>
            <a:pPr algn="ctr"/>
            <a:r>
              <a:rPr lang="id-ID" sz="3200" dirty="0"/>
              <a:t>“git clone” untuk mengambil file dari</a:t>
            </a:r>
            <a:br>
              <a:rPr lang="id-ID" sz="3200" dirty="0"/>
            </a:br>
            <a:r>
              <a:rPr lang="id-ID" sz="3200" dirty="0"/>
              <a:t>server ke local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D86580-8875-4E66-A336-C95443C80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448" y="1272209"/>
            <a:ext cx="8196910" cy="4608512"/>
          </a:xfrm>
        </p:spPr>
      </p:pic>
    </p:spTree>
    <p:extLst>
      <p:ext uri="{BB962C8B-B14F-4D97-AF65-F5344CB8AC3E}">
        <p14:creationId xmlns:p14="http://schemas.microsoft.com/office/powerpoint/2010/main" val="3453793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EC27-40D6-4CE9-B671-1FF34BB3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58957"/>
          </a:xfrm>
        </p:spPr>
        <p:txBody>
          <a:bodyPr/>
          <a:lstStyle/>
          <a:p>
            <a:pPr algn="ctr"/>
            <a:r>
              <a:rPr lang="id-ID" dirty="0"/>
              <a:t>“git status” untuk melihat perubahan repo local (merah berarti diubah)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F6956C-900E-4F48-9DBA-CE83C440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465" y="1258957"/>
            <a:ext cx="8827893" cy="5334000"/>
          </a:xfrm>
        </p:spPr>
      </p:pic>
    </p:spTree>
    <p:extLst>
      <p:ext uri="{BB962C8B-B14F-4D97-AF65-F5344CB8AC3E}">
        <p14:creationId xmlns:p14="http://schemas.microsoft.com/office/powerpoint/2010/main" val="404858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C52A-FA3E-401B-8D1E-A744F530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338470"/>
          </a:xfrm>
        </p:spPr>
        <p:txBody>
          <a:bodyPr/>
          <a:lstStyle/>
          <a:p>
            <a:pPr algn="ctr"/>
            <a:r>
              <a:rPr lang="id-ID" dirty="0"/>
              <a:t>“git commit” part 2, sesudah ditambah folder di github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555B75-FA3C-40A9-A8CF-0F4F8E62D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957" y="1507366"/>
            <a:ext cx="8196910" cy="4608512"/>
          </a:xfrm>
        </p:spPr>
      </p:pic>
    </p:spTree>
    <p:extLst>
      <p:ext uri="{BB962C8B-B14F-4D97-AF65-F5344CB8AC3E}">
        <p14:creationId xmlns:p14="http://schemas.microsoft.com/office/powerpoint/2010/main" val="249561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159</TotalTime>
  <Words>114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Sistem operasi</vt:lpstr>
      <vt:lpstr>“git init” untuk menyambungkan ke github</vt:lpstr>
      <vt:lpstr>“git remote” untuk menambah koleksi dari local ke repo</vt:lpstr>
      <vt:lpstr>“git add” untuk menambahkan file ke github</vt:lpstr>
      <vt:lpstr>“git commit” untuk menambahkan komentar</vt:lpstr>
      <vt:lpstr>“git push” untuk mengupload file ke server github</vt:lpstr>
      <vt:lpstr>“git clone” untuk mengambil file dari server ke local</vt:lpstr>
      <vt:lpstr>“git status” untuk melihat perubahan repo local (merah berarti diubah)</vt:lpstr>
      <vt:lpstr>“git commit” part 2, sesudah ditambah folder di github</vt:lpstr>
      <vt:lpstr>“git push” part2 untuk menimpa file yang sebelumnya sudah 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operasi</dc:title>
  <dc:creator>Azizah Novi WM</dc:creator>
  <cp:lastModifiedBy>Azizah Novi WM</cp:lastModifiedBy>
  <cp:revision>6</cp:revision>
  <dcterms:created xsi:type="dcterms:W3CDTF">2017-12-23T03:59:19Z</dcterms:created>
  <dcterms:modified xsi:type="dcterms:W3CDTF">2017-12-23T06:38:40Z</dcterms:modified>
</cp:coreProperties>
</file>