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9" r:id="rId2"/>
    <p:sldId id="256" r:id="rId3"/>
    <p:sldId id="257"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660"/>
  </p:normalViewPr>
  <p:slideViewPr>
    <p:cSldViewPr snapToGrid="0">
      <p:cViewPr varScale="1">
        <p:scale>
          <a:sx n="126" d="100"/>
          <a:sy n="126" d="100"/>
        </p:scale>
        <p:origin x="16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515EEE-9922-A8EE-8F5A-3253176EF8B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0D6DF6-2A63-39C1-1684-C88FE69163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1E2DA69-99BA-FFA0-F7C5-7BEAE5EF059A}"/>
              </a:ext>
            </a:extLst>
          </p:cNvPr>
          <p:cNvSpPr>
            <a:spLocks noGrp="1"/>
          </p:cNvSpPr>
          <p:nvPr>
            <p:ph type="dt" sz="half" idx="10"/>
          </p:nvPr>
        </p:nvSpPr>
        <p:spPr/>
        <p:txBody>
          <a:bodyPr/>
          <a:lstStyle/>
          <a:p>
            <a:fld id="{FB0F596D-CBFD-46B2-A014-ED1C9AACB9EF}" type="datetimeFigureOut">
              <a:rPr kumimoji="1" lang="ja-JP" altLang="en-US" smtClean="0"/>
              <a:t>2025/8/24</a:t>
            </a:fld>
            <a:endParaRPr kumimoji="1" lang="ja-JP" altLang="en-US"/>
          </a:p>
        </p:txBody>
      </p:sp>
      <p:sp>
        <p:nvSpPr>
          <p:cNvPr id="5" name="フッター プレースホルダー 4">
            <a:extLst>
              <a:ext uri="{FF2B5EF4-FFF2-40B4-BE49-F238E27FC236}">
                <a16:creationId xmlns:a16="http://schemas.microsoft.com/office/drawing/2014/main" id="{F466466C-A790-BB3C-52F8-AA0654F738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56CF1F-D74F-0BA4-33E6-06CDF9309BFE}"/>
              </a:ext>
            </a:extLst>
          </p:cNvPr>
          <p:cNvSpPr>
            <a:spLocks noGrp="1"/>
          </p:cNvSpPr>
          <p:nvPr>
            <p:ph type="sldNum" sz="quarter" idx="12"/>
          </p:nvPr>
        </p:nvSpPr>
        <p:spPr/>
        <p:txBody>
          <a:bodyPr/>
          <a:lstStyle/>
          <a:p>
            <a:fld id="{FAC5FDA5-8A6D-4F72-BCE3-E7B27D248D91}" type="slidenum">
              <a:rPr kumimoji="1" lang="ja-JP" altLang="en-US" smtClean="0"/>
              <a:t>‹#›</a:t>
            </a:fld>
            <a:endParaRPr kumimoji="1" lang="ja-JP" altLang="en-US"/>
          </a:p>
        </p:txBody>
      </p:sp>
    </p:spTree>
    <p:extLst>
      <p:ext uri="{BB962C8B-B14F-4D97-AF65-F5344CB8AC3E}">
        <p14:creationId xmlns:p14="http://schemas.microsoft.com/office/powerpoint/2010/main" val="1716182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333AA-E052-D146-557A-A57F0E564C8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35C3E8D-F1A4-B210-EA73-EE0C40DA5E9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7AF9140-F62C-6EA5-4C77-2653589E62F6}"/>
              </a:ext>
            </a:extLst>
          </p:cNvPr>
          <p:cNvSpPr>
            <a:spLocks noGrp="1"/>
          </p:cNvSpPr>
          <p:nvPr>
            <p:ph type="dt" sz="half" idx="10"/>
          </p:nvPr>
        </p:nvSpPr>
        <p:spPr/>
        <p:txBody>
          <a:bodyPr/>
          <a:lstStyle/>
          <a:p>
            <a:fld id="{FB0F596D-CBFD-46B2-A014-ED1C9AACB9EF}" type="datetimeFigureOut">
              <a:rPr kumimoji="1" lang="ja-JP" altLang="en-US" smtClean="0"/>
              <a:t>2025/8/24</a:t>
            </a:fld>
            <a:endParaRPr kumimoji="1" lang="ja-JP" altLang="en-US"/>
          </a:p>
        </p:txBody>
      </p:sp>
      <p:sp>
        <p:nvSpPr>
          <p:cNvPr id="5" name="フッター プレースホルダー 4">
            <a:extLst>
              <a:ext uri="{FF2B5EF4-FFF2-40B4-BE49-F238E27FC236}">
                <a16:creationId xmlns:a16="http://schemas.microsoft.com/office/drawing/2014/main" id="{92765AB0-BF4E-72EC-7500-3A657C7011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EEBDD8-8998-A9A4-4931-2171A2A8FDC9}"/>
              </a:ext>
            </a:extLst>
          </p:cNvPr>
          <p:cNvSpPr>
            <a:spLocks noGrp="1"/>
          </p:cNvSpPr>
          <p:nvPr>
            <p:ph type="sldNum" sz="quarter" idx="12"/>
          </p:nvPr>
        </p:nvSpPr>
        <p:spPr/>
        <p:txBody>
          <a:bodyPr/>
          <a:lstStyle/>
          <a:p>
            <a:fld id="{FAC5FDA5-8A6D-4F72-BCE3-E7B27D248D91}" type="slidenum">
              <a:rPr kumimoji="1" lang="ja-JP" altLang="en-US" smtClean="0"/>
              <a:t>‹#›</a:t>
            </a:fld>
            <a:endParaRPr kumimoji="1" lang="ja-JP" altLang="en-US"/>
          </a:p>
        </p:txBody>
      </p:sp>
    </p:spTree>
    <p:extLst>
      <p:ext uri="{BB962C8B-B14F-4D97-AF65-F5344CB8AC3E}">
        <p14:creationId xmlns:p14="http://schemas.microsoft.com/office/powerpoint/2010/main" val="296221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A9C5B68-80E7-8D35-DCF2-B9F930162DF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B73E978-35AC-FB77-BC2F-87ACD819C0D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148913-8F80-9F21-7E17-8D59FF9CAE88}"/>
              </a:ext>
            </a:extLst>
          </p:cNvPr>
          <p:cNvSpPr>
            <a:spLocks noGrp="1"/>
          </p:cNvSpPr>
          <p:nvPr>
            <p:ph type="dt" sz="half" idx="10"/>
          </p:nvPr>
        </p:nvSpPr>
        <p:spPr/>
        <p:txBody>
          <a:bodyPr/>
          <a:lstStyle/>
          <a:p>
            <a:fld id="{FB0F596D-CBFD-46B2-A014-ED1C9AACB9EF}" type="datetimeFigureOut">
              <a:rPr kumimoji="1" lang="ja-JP" altLang="en-US" smtClean="0"/>
              <a:t>2025/8/24</a:t>
            </a:fld>
            <a:endParaRPr kumimoji="1" lang="ja-JP" altLang="en-US"/>
          </a:p>
        </p:txBody>
      </p:sp>
      <p:sp>
        <p:nvSpPr>
          <p:cNvPr id="5" name="フッター プレースホルダー 4">
            <a:extLst>
              <a:ext uri="{FF2B5EF4-FFF2-40B4-BE49-F238E27FC236}">
                <a16:creationId xmlns:a16="http://schemas.microsoft.com/office/drawing/2014/main" id="{75139301-6C9C-DB5D-EBFC-498827DE2C9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ED9DFBF-A0C5-ACCA-D4B7-5527E3FA4CC2}"/>
              </a:ext>
            </a:extLst>
          </p:cNvPr>
          <p:cNvSpPr>
            <a:spLocks noGrp="1"/>
          </p:cNvSpPr>
          <p:nvPr>
            <p:ph type="sldNum" sz="quarter" idx="12"/>
          </p:nvPr>
        </p:nvSpPr>
        <p:spPr/>
        <p:txBody>
          <a:bodyPr/>
          <a:lstStyle/>
          <a:p>
            <a:fld id="{FAC5FDA5-8A6D-4F72-BCE3-E7B27D248D91}" type="slidenum">
              <a:rPr kumimoji="1" lang="ja-JP" altLang="en-US" smtClean="0"/>
              <a:t>‹#›</a:t>
            </a:fld>
            <a:endParaRPr kumimoji="1" lang="ja-JP" altLang="en-US"/>
          </a:p>
        </p:txBody>
      </p:sp>
    </p:spTree>
    <p:extLst>
      <p:ext uri="{BB962C8B-B14F-4D97-AF65-F5344CB8AC3E}">
        <p14:creationId xmlns:p14="http://schemas.microsoft.com/office/powerpoint/2010/main" val="4349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CB4CD-D85A-D1D8-9466-6B13467C0E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C90CA2A-5733-E805-032C-747806327CD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56555D-4EF3-C297-BEEE-5D8173A890EA}"/>
              </a:ext>
            </a:extLst>
          </p:cNvPr>
          <p:cNvSpPr>
            <a:spLocks noGrp="1"/>
          </p:cNvSpPr>
          <p:nvPr>
            <p:ph type="dt" sz="half" idx="10"/>
          </p:nvPr>
        </p:nvSpPr>
        <p:spPr/>
        <p:txBody>
          <a:bodyPr/>
          <a:lstStyle/>
          <a:p>
            <a:fld id="{FB0F596D-CBFD-46B2-A014-ED1C9AACB9EF}" type="datetimeFigureOut">
              <a:rPr kumimoji="1" lang="ja-JP" altLang="en-US" smtClean="0"/>
              <a:t>2025/8/24</a:t>
            </a:fld>
            <a:endParaRPr kumimoji="1" lang="ja-JP" altLang="en-US"/>
          </a:p>
        </p:txBody>
      </p:sp>
      <p:sp>
        <p:nvSpPr>
          <p:cNvPr id="5" name="フッター プレースホルダー 4">
            <a:extLst>
              <a:ext uri="{FF2B5EF4-FFF2-40B4-BE49-F238E27FC236}">
                <a16:creationId xmlns:a16="http://schemas.microsoft.com/office/drawing/2014/main" id="{1FF60F4F-C674-DC88-B645-0558FCD6BD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380B99-2A1E-03B9-8581-EEBB888432CF}"/>
              </a:ext>
            </a:extLst>
          </p:cNvPr>
          <p:cNvSpPr>
            <a:spLocks noGrp="1"/>
          </p:cNvSpPr>
          <p:nvPr>
            <p:ph type="sldNum" sz="quarter" idx="12"/>
          </p:nvPr>
        </p:nvSpPr>
        <p:spPr/>
        <p:txBody>
          <a:bodyPr/>
          <a:lstStyle/>
          <a:p>
            <a:fld id="{FAC5FDA5-8A6D-4F72-BCE3-E7B27D248D91}" type="slidenum">
              <a:rPr kumimoji="1" lang="ja-JP" altLang="en-US" smtClean="0"/>
              <a:t>‹#›</a:t>
            </a:fld>
            <a:endParaRPr kumimoji="1" lang="ja-JP" altLang="en-US"/>
          </a:p>
        </p:txBody>
      </p:sp>
    </p:spTree>
    <p:extLst>
      <p:ext uri="{BB962C8B-B14F-4D97-AF65-F5344CB8AC3E}">
        <p14:creationId xmlns:p14="http://schemas.microsoft.com/office/powerpoint/2010/main" val="102804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FE3A17-9934-CA5A-105B-30BC99FAFC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7B515E-7A83-09DD-558F-EB49D3EE46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1B11069-BF7F-6385-832D-EC0FE199C321}"/>
              </a:ext>
            </a:extLst>
          </p:cNvPr>
          <p:cNvSpPr>
            <a:spLocks noGrp="1"/>
          </p:cNvSpPr>
          <p:nvPr>
            <p:ph type="dt" sz="half" idx="10"/>
          </p:nvPr>
        </p:nvSpPr>
        <p:spPr/>
        <p:txBody>
          <a:bodyPr/>
          <a:lstStyle/>
          <a:p>
            <a:fld id="{FB0F596D-CBFD-46B2-A014-ED1C9AACB9EF}" type="datetimeFigureOut">
              <a:rPr kumimoji="1" lang="ja-JP" altLang="en-US" smtClean="0"/>
              <a:t>2025/8/24</a:t>
            </a:fld>
            <a:endParaRPr kumimoji="1" lang="ja-JP" altLang="en-US"/>
          </a:p>
        </p:txBody>
      </p:sp>
      <p:sp>
        <p:nvSpPr>
          <p:cNvPr id="5" name="フッター プレースホルダー 4">
            <a:extLst>
              <a:ext uri="{FF2B5EF4-FFF2-40B4-BE49-F238E27FC236}">
                <a16:creationId xmlns:a16="http://schemas.microsoft.com/office/drawing/2014/main" id="{66081449-65B7-8842-F54A-BF957C4275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A95946-1A96-546C-E076-5E5C03B925C3}"/>
              </a:ext>
            </a:extLst>
          </p:cNvPr>
          <p:cNvSpPr>
            <a:spLocks noGrp="1"/>
          </p:cNvSpPr>
          <p:nvPr>
            <p:ph type="sldNum" sz="quarter" idx="12"/>
          </p:nvPr>
        </p:nvSpPr>
        <p:spPr/>
        <p:txBody>
          <a:bodyPr/>
          <a:lstStyle/>
          <a:p>
            <a:fld id="{FAC5FDA5-8A6D-4F72-BCE3-E7B27D248D91}" type="slidenum">
              <a:rPr kumimoji="1" lang="ja-JP" altLang="en-US" smtClean="0"/>
              <a:t>‹#›</a:t>
            </a:fld>
            <a:endParaRPr kumimoji="1" lang="ja-JP" altLang="en-US"/>
          </a:p>
        </p:txBody>
      </p:sp>
    </p:spTree>
    <p:extLst>
      <p:ext uri="{BB962C8B-B14F-4D97-AF65-F5344CB8AC3E}">
        <p14:creationId xmlns:p14="http://schemas.microsoft.com/office/powerpoint/2010/main" val="2514952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F26419-0178-1224-F0A1-E3123B6DE0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B34C493-7937-87E3-2DC3-30FDD8F3103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B0E5096-560B-27CA-96CD-6984FA246DC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3447BE9-011E-F3BB-14A6-FEAEAFC57A26}"/>
              </a:ext>
            </a:extLst>
          </p:cNvPr>
          <p:cNvSpPr>
            <a:spLocks noGrp="1"/>
          </p:cNvSpPr>
          <p:nvPr>
            <p:ph type="dt" sz="half" idx="10"/>
          </p:nvPr>
        </p:nvSpPr>
        <p:spPr/>
        <p:txBody>
          <a:bodyPr/>
          <a:lstStyle/>
          <a:p>
            <a:fld id="{FB0F596D-CBFD-46B2-A014-ED1C9AACB9EF}" type="datetimeFigureOut">
              <a:rPr kumimoji="1" lang="ja-JP" altLang="en-US" smtClean="0"/>
              <a:t>2025/8/24</a:t>
            </a:fld>
            <a:endParaRPr kumimoji="1" lang="ja-JP" altLang="en-US"/>
          </a:p>
        </p:txBody>
      </p:sp>
      <p:sp>
        <p:nvSpPr>
          <p:cNvPr id="6" name="フッター プレースホルダー 5">
            <a:extLst>
              <a:ext uri="{FF2B5EF4-FFF2-40B4-BE49-F238E27FC236}">
                <a16:creationId xmlns:a16="http://schemas.microsoft.com/office/drawing/2014/main" id="{8F41C2AC-C234-61C2-BB68-7441C178F3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F1B5D87-BFF3-38C4-FC0A-D5C649216C52}"/>
              </a:ext>
            </a:extLst>
          </p:cNvPr>
          <p:cNvSpPr>
            <a:spLocks noGrp="1"/>
          </p:cNvSpPr>
          <p:nvPr>
            <p:ph type="sldNum" sz="quarter" idx="12"/>
          </p:nvPr>
        </p:nvSpPr>
        <p:spPr/>
        <p:txBody>
          <a:bodyPr/>
          <a:lstStyle/>
          <a:p>
            <a:fld id="{FAC5FDA5-8A6D-4F72-BCE3-E7B27D248D91}" type="slidenum">
              <a:rPr kumimoji="1" lang="ja-JP" altLang="en-US" smtClean="0"/>
              <a:t>‹#›</a:t>
            </a:fld>
            <a:endParaRPr kumimoji="1" lang="ja-JP" altLang="en-US"/>
          </a:p>
        </p:txBody>
      </p:sp>
    </p:spTree>
    <p:extLst>
      <p:ext uri="{BB962C8B-B14F-4D97-AF65-F5344CB8AC3E}">
        <p14:creationId xmlns:p14="http://schemas.microsoft.com/office/powerpoint/2010/main" val="3898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2FC14E-A341-025E-2B6E-4281F0B54D6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45B805-EF68-A2D9-CCE9-DA684B93A8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E2FEDD3-680C-422A-7AA5-95AEE8CA0EB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0B52D3B-B515-B02F-6D63-547097F576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06DECFC-CA48-29B9-F5F2-CB974ECB1DB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521708-4B59-D593-BF31-BAD37750ADD7}"/>
              </a:ext>
            </a:extLst>
          </p:cNvPr>
          <p:cNvSpPr>
            <a:spLocks noGrp="1"/>
          </p:cNvSpPr>
          <p:nvPr>
            <p:ph type="dt" sz="half" idx="10"/>
          </p:nvPr>
        </p:nvSpPr>
        <p:spPr/>
        <p:txBody>
          <a:bodyPr/>
          <a:lstStyle/>
          <a:p>
            <a:fld id="{FB0F596D-CBFD-46B2-A014-ED1C9AACB9EF}" type="datetimeFigureOut">
              <a:rPr kumimoji="1" lang="ja-JP" altLang="en-US" smtClean="0"/>
              <a:t>2025/8/24</a:t>
            </a:fld>
            <a:endParaRPr kumimoji="1" lang="ja-JP" altLang="en-US"/>
          </a:p>
        </p:txBody>
      </p:sp>
      <p:sp>
        <p:nvSpPr>
          <p:cNvPr id="8" name="フッター プレースホルダー 7">
            <a:extLst>
              <a:ext uri="{FF2B5EF4-FFF2-40B4-BE49-F238E27FC236}">
                <a16:creationId xmlns:a16="http://schemas.microsoft.com/office/drawing/2014/main" id="{25D13645-963B-9361-DA25-E3A38233CC6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758E86C-125A-A4BC-20E8-929A806F5202}"/>
              </a:ext>
            </a:extLst>
          </p:cNvPr>
          <p:cNvSpPr>
            <a:spLocks noGrp="1"/>
          </p:cNvSpPr>
          <p:nvPr>
            <p:ph type="sldNum" sz="quarter" idx="12"/>
          </p:nvPr>
        </p:nvSpPr>
        <p:spPr/>
        <p:txBody>
          <a:bodyPr/>
          <a:lstStyle/>
          <a:p>
            <a:fld id="{FAC5FDA5-8A6D-4F72-BCE3-E7B27D248D91}" type="slidenum">
              <a:rPr kumimoji="1" lang="ja-JP" altLang="en-US" smtClean="0"/>
              <a:t>‹#›</a:t>
            </a:fld>
            <a:endParaRPr kumimoji="1" lang="ja-JP" altLang="en-US"/>
          </a:p>
        </p:txBody>
      </p:sp>
    </p:spTree>
    <p:extLst>
      <p:ext uri="{BB962C8B-B14F-4D97-AF65-F5344CB8AC3E}">
        <p14:creationId xmlns:p14="http://schemas.microsoft.com/office/powerpoint/2010/main" val="2241186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8BF159-881E-4199-70DE-17A6A8F9A88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12917F0-D118-5ED6-0444-9B32E6970733}"/>
              </a:ext>
            </a:extLst>
          </p:cNvPr>
          <p:cNvSpPr>
            <a:spLocks noGrp="1"/>
          </p:cNvSpPr>
          <p:nvPr>
            <p:ph type="dt" sz="half" idx="10"/>
          </p:nvPr>
        </p:nvSpPr>
        <p:spPr/>
        <p:txBody>
          <a:bodyPr/>
          <a:lstStyle/>
          <a:p>
            <a:fld id="{FB0F596D-CBFD-46B2-A014-ED1C9AACB9EF}" type="datetimeFigureOut">
              <a:rPr kumimoji="1" lang="ja-JP" altLang="en-US" smtClean="0"/>
              <a:t>2025/8/24</a:t>
            </a:fld>
            <a:endParaRPr kumimoji="1" lang="ja-JP" altLang="en-US"/>
          </a:p>
        </p:txBody>
      </p:sp>
      <p:sp>
        <p:nvSpPr>
          <p:cNvPr id="4" name="フッター プレースホルダー 3">
            <a:extLst>
              <a:ext uri="{FF2B5EF4-FFF2-40B4-BE49-F238E27FC236}">
                <a16:creationId xmlns:a16="http://schemas.microsoft.com/office/drawing/2014/main" id="{DD1F5619-875D-F201-9C55-435165D47E1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BBE9E01-62BA-B1C2-7CE3-C84E78454F19}"/>
              </a:ext>
            </a:extLst>
          </p:cNvPr>
          <p:cNvSpPr>
            <a:spLocks noGrp="1"/>
          </p:cNvSpPr>
          <p:nvPr>
            <p:ph type="sldNum" sz="quarter" idx="12"/>
          </p:nvPr>
        </p:nvSpPr>
        <p:spPr/>
        <p:txBody>
          <a:bodyPr/>
          <a:lstStyle/>
          <a:p>
            <a:fld id="{FAC5FDA5-8A6D-4F72-BCE3-E7B27D248D91}" type="slidenum">
              <a:rPr kumimoji="1" lang="ja-JP" altLang="en-US" smtClean="0"/>
              <a:t>‹#›</a:t>
            </a:fld>
            <a:endParaRPr kumimoji="1" lang="ja-JP" altLang="en-US"/>
          </a:p>
        </p:txBody>
      </p:sp>
    </p:spTree>
    <p:extLst>
      <p:ext uri="{BB962C8B-B14F-4D97-AF65-F5344CB8AC3E}">
        <p14:creationId xmlns:p14="http://schemas.microsoft.com/office/powerpoint/2010/main" val="1346224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AEDB073-294C-8D10-7AD3-E6F53C21AC7A}"/>
              </a:ext>
            </a:extLst>
          </p:cNvPr>
          <p:cNvSpPr>
            <a:spLocks noGrp="1"/>
          </p:cNvSpPr>
          <p:nvPr>
            <p:ph type="dt" sz="half" idx="10"/>
          </p:nvPr>
        </p:nvSpPr>
        <p:spPr/>
        <p:txBody>
          <a:bodyPr/>
          <a:lstStyle/>
          <a:p>
            <a:fld id="{FB0F596D-CBFD-46B2-A014-ED1C9AACB9EF}" type="datetimeFigureOut">
              <a:rPr kumimoji="1" lang="ja-JP" altLang="en-US" smtClean="0"/>
              <a:t>2025/8/24</a:t>
            </a:fld>
            <a:endParaRPr kumimoji="1" lang="ja-JP" altLang="en-US"/>
          </a:p>
        </p:txBody>
      </p:sp>
      <p:sp>
        <p:nvSpPr>
          <p:cNvPr id="3" name="フッター プレースホルダー 2">
            <a:extLst>
              <a:ext uri="{FF2B5EF4-FFF2-40B4-BE49-F238E27FC236}">
                <a16:creationId xmlns:a16="http://schemas.microsoft.com/office/drawing/2014/main" id="{96E9D67C-A940-AE43-0446-6640581B1BA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8595EC0-E0BC-330B-8192-87D1B2C839CC}"/>
              </a:ext>
            </a:extLst>
          </p:cNvPr>
          <p:cNvSpPr>
            <a:spLocks noGrp="1"/>
          </p:cNvSpPr>
          <p:nvPr>
            <p:ph type="sldNum" sz="quarter" idx="12"/>
          </p:nvPr>
        </p:nvSpPr>
        <p:spPr/>
        <p:txBody>
          <a:bodyPr/>
          <a:lstStyle/>
          <a:p>
            <a:fld id="{FAC5FDA5-8A6D-4F72-BCE3-E7B27D248D91}" type="slidenum">
              <a:rPr kumimoji="1" lang="ja-JP" altLang="en-US" smtClean="0"/>
              <a:t>‹#›</a:t>
            </a:fld>
            <a:endParaRPr kumimoji="1" lang="ja-JP" altLang="en-US"/>
          </a:p>
        </p:txBody>
      </p:sp>
    </p:spTree>
    <p:extLst>
      <p:ext uri="{BB962C8B-B14F-4D97-AF65-F5344CB8AC3E}">
        <p14:creationId xmlns:p14="http://schemas.microsoft.com/office/powerpoint/2010/main" val="4120610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B81943-CB52-EF03-79C2-5BAEB8DE9A3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F2393A5-58E3-8BB6-FCDA-C3CA51BCA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50AAC2F-3D47-1C8A-9BF0-FC32DB986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1BD87CB-EF6A-FEB9-14D3-3F841EBC3717}"/>
              </a:ext>
            </a:extLst>
          </p:cNvPr>
          <p:cNvSpPr>
            <a:spLocks noGrp="1"/>
          </p:cNvSpPr>
          <p:nvPr>
            <p:ph type="dt" sz="half" idx="10"/>
          </p:nvPr>
        </p:nvSpPr>
        <p:spPr/>
        <p:txBody>
          <a:bodyPr/>
          <a:lstStyle/>
          <a:p>
            <a:fld id="{FB0F596D-CBFD-46B2-A014-ED1C9AACB9EF}" type="datetimeFigureOut">
              <a:rPr kumimoji="1" lang="ja-JP" altLang="en-US" smtClean="0"/>
              <a:t>2025/8/24</a:t>
            </a:fld>
            <a:endParaRPr kumimoji="1" lang="ja-JP" altLang="en-US"/>
          </a:p>
        </p:txBody>
      </p:sp>
      <p:sp>
        <p:nvSpPr>
          <p:cNvPr id="6" name="フッター プレースホルダー 5">
            <a:extLst>
              <a:ext uri="{FF2B5EF4-FFF2-40B4-BE49-F238E27FC236}">
                <a16:creationId xmlns:a16="http://schemas.microsoft.com/office/drawing/2014/main" id="{C7FB3F4D-4952-C525-A975-33024C6737D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70822C1-CC5B-40D4-CBAC-8A99BE125D5A}"/>
              </a:ext>
            </a:extLst>
          </p:cNvPr>
          <p:cNvSpPr>
            <a:spLocks noGrp="1"/>
          </p:cNvSpPr>
          <p:nvPr>
            <p:ph type="sldNum" sz="quarter" idx="12"/>
          </p:nvPr>
        </p:nvSpPr>
        <p:spPr/>
        <p:txBody>
          <a:bodyPr/>
          <a:lstStyle/>
          <a:p>
            <a:fld id="{FAC5FDA5-8A6D-4F72-BCE3-E7B27D248D91}" type="slidenum">
              <a:rPr kumimoji="1" lang="ja-JP" altLang="en-US" smtClean="0"/>
              <a:t>‹#›</a:t>
            </a:fld>
            <a:endParaRPr kumimoji="1" lang="ja-JP" altLang="en-US"/>
          </a:p>
        </p:txBody>
      </p:sp>
    </p:spTree>
    <p:extLst>
      <p:ext uri="{BB962C8B-B14F-4D97-AF65-F5344CB8AC3E}">
        <p14:creationId xmlns:p14="http://schemas.microsoft.com/office/powerpoint/2010/main" val="143145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E2865-3720-F236-944C-C0E5019C3D9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EE89810-71DB-77AB-AFCE-E37F72B765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BABCFE-B99B-C68B-2FF9-0CF190334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69C739C-417C-E02C-A39E-7427257CF41E}"/>
              </a:ext>
            </a:extLst>
          </p:cNvPr>
          <p:cNvSpPr>
            <a:spLocks noGrp="1"/>
          </p:cNvSpPr>
          <p:nvPr>
            <p:ph type="dt" sz="half" idx="10"/>
          </p:nvPr>
        </p:nvSpPr>
        <p:spPr/>
        <p:txBody>
          <a:bodyPr/>
          <a:lstStyle/>
          <a:p>
            <a:fld id="{FB0F596D-CBFD-46B2-A014-ED1C9AACB9EF}" type="datetimeFigureOut">
              <a:rPr kumimoji="1" lang="ja-JP" altLang="en-US" smtClean="0"/>
              <a:t>2025/8/24</a:t>
            </a:fld>
            <a:endParaRPr kumimoji="1" lang="ja-JP" altLang="en-US"/>
          </a:p>
        </p:txBody>
      </p:sp>
      <p:sp>
        <p:nvSpPr>
          <p:cNvPr id="6" name="フッター プレースホルダー 5">
            <a:extLst>
              <a:ext uri="{FF2B5EF4-FFF2-40B4-BE49-F238E27FC236}">
                <a16:creationId xmlns:a16="http://schemas.microsoft.com/office/drawing/2014/main" id="{70E50E3F-561A-3BB0-9F31-7043D02E412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DED711C-65BB-4CA8-4B45-C44065A050A1}"/>
              </a:ext>
            </a:extLst>
          </p:cNvPr>
          <p:cNvSpPr>
            <a:spLocks noGrp="1"/>
          </p:cNvSpPr>
          <p:nvPr>
            <p:ph type="sldNum" sz="quarter" idx="12"/>
          </p:nvPr>
        </p:nvSpPr>
        <p:spPr/>
        <p:txBody>
          <a:bodyPr/>
          <a:lstStyle/>
          <a:p>
            <a:fld id="{FAC5FDA5-8A6D-4F72-BCE3-E7B27D248D91}" type="slidenum">
              <a:rPr kumimoji="1" lang="ja-JP" altLang="en-US" smtClean="0"/>
              <a:t>‹#›</a:t>
            </a:fld>
            <a:endParaRPr kumimoji="1" lang="ja-JP" altLang="en-US"/>
          </a:p>
        </p:txBody>
      </p:sp>
    </p:spTree>
    <p:extLst>
      <p:ext uri="{BB962C8B-B14F-4D97-AF65-F5344CB8AC3E}">
        <p14:creationId xmlns:p14="http://schemas.microsoft.com/office/powerpoint/2010/main" val="718943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3458BC-BA34-B24C-9172-23AD336331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0C74CC-A9C0-3862-5CD3-5DD823A58D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C91132-7A7D-BA84-1B95-0F5C591648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F596D-CBFD-46B2-A014-ED1C9AACB9EF}" type="datetimeFigureOut">
              <a:rPr kumimoji="1" lang="ja-JP" altLang="en-US" smtClean="0"/>
              <a:t>2025/8/24</a:t>
            </a:fld>
            <a:endParaRPr kumimoji="1" lang="ja-JP" altLang="en-US"/>
          </a:p>
        </p:txBody>
      </p:sp>
      <p:sp>
        <p:nvSpPr>
          <p:cNvPr id="5" name="フッター プレースホルダー 4">
            <a:extLst>
              <a:ext uri="{FF2B5EF4-FFF2-40B4-BE49-F238E27FC236}">
                <a16:creationId xmlns:a16="http://schemas.microsoft.com/office/drawing/2014/main" id="{ED6CE0D0-1673-F84F-81EC-766B0F90CF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0046E19-65CF-B6AA-371A-84AEB5932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5FDA5-8A6D-4F72-BCE3-E7B27D248D91}" type="slidenum">
              <a:rPr kumimoji="1" lang="ja-JP" altLang="en-US" smtClean="0"/>
              <a:t>‹#›</a:t>
            </a:fld>
            <a:endParaRPr kumimoji="1" lang="ja-JP" altLang="en-US"/>
          </a:p>
        </p:txBody>
      </p:sp>
    </p:spTree>
    <p:extLst>
      <p:ext uri="{BB962C8B-B14F-4D97-AF65-F5344CB8AC3E}">
        <p14:creationId xmlns:p14="http://schemas.microsoft.com/office/powerpoint/2010/main" val="3513896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6C6C824-B83B-51F9-733E-2B0368D5BE2F}"/>
              </a:ext>
            </a:extLst>
          </p:cNvPr>
          <p:cNvSpPr txBox="1"/>
          <p:nvPr/>
        </p:nvSpPr>
        <p:spPr>
          <a:xfrm>
            <a:off x="99223" y="120931"/>
            <a:ext cx="11346180" cy="6524863"/>
          </a:xfrm>
          <a:prstGeom prst="rect">
            <a:avLst/>
          </a:prstGeom>
          <a:noFill/>
        </p:spPr>
        <p:txBody>
          <a:bodyPr wrap="square" rtlCol="0">
            <a:spAutoFit/>
          </a:bodyPr>
          <a:lstStyle/>
          <a:p>
            <a:r>
              <a:rPr kumimoji="1" lang="ja-JP" altLang="en-US" b="1" u="sng" dirty="0">
                <a:latin typeface="メイリオ" panose="020B0604030504040204" pitchFamily="50" charset="-128"/>
                <a:ea typeface="メイリオ" panose="020B0604030504040204" pitchFamily="50" charset="-128"/>
              </a:rPr>
              <a:t>工事自動・簡略化</a:t>
            </a:r>
            <a:endParaRPr kumimoji="1" lang="en-US" altLang="ja-JP" b="1" u="sng"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■最終目標</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a:t>
            </a:r>
            <a:r>
              <a:rPr lang="ja-JP" altLang="en-US" sz="1200" b="1" u="sng" dirty="0">
                <a:latin typeface="メイリオ" panose="020B0604030504040204" pitchFamily="50" charset="-128"/>
                <a:ea typeface="メイリオ" panose="020B0604030504040204" pitchFamily="50" charset="-128"/>
              </a:rPr>
              <a:t>依頼元主体</a:t>
            </a:r>
            <a:r>
              <a:rPr lang="ja-JP" altLang="en-US" sz="1200" dirty="0">
                <a:latin typeface="メイリオ" panose="020B0604030504040204" pitchFamily="50" charset="-128"/>
                <a:ea typeface="メイリオ" panose="020B0604030504040204" pitchFamily="50" charset="-128"/>
              </a:rPr>
              <a:t>：依頼情報のチェックから設定反映、依頼元へのフィードバック</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お名前ドットコムの</a:t>
            </a:r>
            <a:r>
              <a:rPr lang="en-US" altLang="ja-JP" sz="1200" dirty="0">
                <a:latin typeface="メイリオ" panose="020B0604030504040204" pitchFamily="50" charset="-128"/>
                <a:ea typeface="メイリオ" panose="020B0604030504040204" pitchFamily="50" charset="-128"/>
              </a:rPr>
              <a:t>DNS</a:t>
            </a:r>
            <a:r>
              <a:rPr lang="ja-JP" altLang="en-US" sz="1200" dirty="0">
                <a:latin typeface="メイリオ" panose="020B0604030504040204" pitchFamily="50" charset="-128"/>
                <a:ea typeface="メイリオ" panose="020B0604030504040204" pitchFamily="50" charset="-128"/>
              </a:rPr>
              <a:t>みたいにフロントエンドで設定するとバックエンドで自動で設定変更まで行うフロー化</a:t>
            </a:r>
            <a:endParaRPr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a:t>
            </a:r>
            <a:r>
              <a:rPr kumimoji="1" lang="ja-JP" altLang="en-US" sz="1200" b="1" u="sng" dirty="0">
                <a:latin typeface="メイリオ" panose="020B0604030504040204" pitchFamily="50" charset="-128"/>
                <a:ea typeface="メイリオ" panose="020B0604030504040204" pitchFamily="50" charset="-128"/>
              </a:rPr>
              <a:t>工事部隊主体</a:t>
            </a:r>
            <a:r>
              <a:rPr kumimoji="1" lang="ja-JP" altLang="en-US" sz="1200" dirty="0">
                <a:latin typeface="メイリオ" panose="020B0604030504040204" pitchFamily="50" charset="-128"/>
                <a:ea typeface="メイリオ" panose="020B0604030504040204" pitchFamily="50" charset="-128"/>
              </a:rPr>
              <a:t>：</a:t>
            </a:r>
            <a:endParaRPr kumimoji="1"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01.</a:t>
            </a:r>
            <a:r>
              <a:rPr lang="ja-JP" altLang="en-US" sz="1200" dirty="0">
                <a:latin typeface="メイリオ" panose="020B0604030504040204" pitchFamily="50" charset="-128"/>
                <a:ea typeface="メイリオ" panose="020B0604030504040204" pitchFamily="50" charset="-128"/>
              </a:rPr>
              <a:t>依頼情報のチェック</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セキュリティポリシや依頼重複他</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を目視で実施</a:t>
            </a:r>
            <a:endParaRPr kumimoji="1"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02.</a:t>
            </a:r>
            <a:r>
              <a:rPr lang="ja-JP" altLang="en-US" sz="1200" dirty="0">
                <a:latin typeface="メイリオ" panose="020B0604030504040204" pitchFamily="50" charset="-128"/>
                <a:ea typeface="メイリオ" panose="020B0604030504040204" pitchFamily="50" charset="-128"/>
              </a:rPr>
              <a:t>設定のための手順書や設定値などドキュメントの準備と所定フォルダへの配置</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03.</a:t>
            </a:r>
            <a:r>
              <a:rPr lang="ja-JP" altLang="en-US" sz="1200" dirty="0">
                <a:latin typeface="メイリオ" panose="020B0604030504040204" pitchFamily="50" charset="-128"/>
                <a:ea typeface="メイリオ" panose="020B0604030504040204" pitchFamily="50" charset="-128"/>
              </a:rPr>
              <a:t>工事の実施許可</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工事実施許可が下りたものは特定の時間帯に自動で設定反映させる</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      04.</a:t>
            </a:r>
            <a:r>
              <a:rPr lang="ja-JP" altLang="en-US" sz="1200" dirty="0">
                <a:latin typeface="メイリオ" panose="020B0604030504040204" pitchFamily="50" charset="-128"/>
                <a:ea typeface="メイリオ" panose="020B0604030504040204" pitchFamily="50" charset="-128"/>
              </a:rPr>
              <a:t>工事完了時、</a:t>
            </a:r>
            <a:r>
              <a:rPr lang="en-US" altLang="ja-JP" sz="1200" dirty="0">
                <a:latin typeface="メイリオ" panose="020B0604030504040204" pitchFamily="50" charset="-128"/>
                <a:ea typeface="メイリオ" panose="020B0604030504040204" pitchFamily="50" charset="-128"/>
              </a:rPr>
              <a:t>slack/teams/</a:t>
            </a:r>
            <a:r>
              <a:rPr lang="ja-JP" altLang="en-US" sz="1200" dirty="0">
                <a:latin typeface="メイリオ" panose="020B0604030504040204" pitchFamily="50" charset="-128"/>
                <a:ea typeface="メイリオ" panose="020B0604030504040204" pitchFamily="50" charset="-128"/>
              </a:rPr>
              <a:t>メールにフィードバックがもらえるようにする。</a:t>
            </a:r>
            <a:endParaRPr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　　</a:t>
            </a:r>
            <a:r>
              <a:rPr kumimoji="1" lang="en-US" altLang="ja-JP" sz="1200" dirty="0">
                <a:latin typeface="メイリオ" panose="020B0604030504040204" pitchFamily="50" charset="-128"/>
                <a:ea typeface="メイリオ" panose="020B0604030504040204" pitchFamily="50" charset="-128"/>
              </a:rPr>
              <a:t>05</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工事受付などのチケット化</a:t>
            </a:r>
            <a:r>
              <a:rPr lang="en-US" altLang="ja-JP" sz="1200" dirty="0">
                <a:latin typeface="メイリオ" panose="020B0604030504040204" pitchFamily="50" charset="-128"/>
                <a:ea typeface="メイリオ" panose="020B0604030504040204" pitchFamily="50" charset="-128"/>
              </a:rPr>
              <a:t>(Redmine)</a:t>
            </a:r>
            <a:r>
              <a:rPr lang="ja-JP" altLang="en-US" sz="1200" dirty="0">
                <a:latin typeface="メイリオ" panose="020B0604030504040204" pitchFamily="50" charset="-128"/>
                <a:ea typeface="メイリオ" panose="020B0604030504040204" pitchFamily="50" charset="-128"/>
              </a:rPr>
              <a:t>などの内部管理の登録とステータス変更</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a:t>
            </a:r>
            <a:r>
              <a:rPr lang="ja-JP" altLang="en-US" sz="1200" b="1" u="sng" dirty="0">
                <a:latin typeface="メイリオ" panose="020B0604030504040204" pitchFamily="50" charset="-128"/>
                <a:ea typeface="メイリオ" panose="020B0604030504040204" pitchFamily="50" charset="-128"/>
              </a:rPr>
              <a:t>全般：</a:t>
            </a:r>
            <a:endParaRPr lang="en-US" altLang="ja-JP" sz="1200" b="1" u="sng"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01.</a:t>
            </a:r>
            <a:r>
              <a:rPr lang="ja-JP" altLang="en-US" sz="1200" dirty="0">
                <a:latin typeface="メイリオ" panose="020B0604030504040204" pitchFamily="50" charset="-128"/>
                <a:ea typeface="メイリオ" panose="020B0604030504040204" pitchFamily="50" charset="-128"/>
              </a:rPr>
              <a:t>暗黙知、属人的なナレッジのフローへの取り込み</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02.</a:t>
            </a:r>
            <a:r>
              <a:rPr lang="ja-JP" altLang="en-US" sz="1200" dirty="0">
                <a:latin typeface="メイリオ" panose="020B0604030504040204" pitchFamily="50" charset="-128"/>
                <a:ea typeface="メイリオ" panose="020B0604030504040204" pitchFamily="50" charset="-128"/>
              </a:rPr>
              <a:t>ヒヤリハットの体験も取り込みも</a:t>
            </a:r>
            <a:endParaRPr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　　</a:t>
            </a:r>
            <a:r>
              <a:rPr kumimoji="1" lang="en-US" altLang="ja-JP" sz="1200" dirty="0">
                <a:latin typeface="メイリオ" panose="020B0604030504040204" pitchFamily="50" charset="-128"/>
                <a:ea typeface="メイリオ" panose="020B0604030504040204" pitchFamily="50" charset="-128"/>
              </a:rPr>
              <a:t>03.</a:t>
            </a:r>
            <a:r>
              <a:rPr kumimoji="1" lang="ja-JP" altLang="en-US" sz="1200" dirty="0">
                <a:latin typeface="メイリオ" panose="020B0604030504040204" pitchFamily="50" charset="-128"/>
                <a:ea typeface="メイリオ" panose="020B0604030504040204" pitchFamily="50" charset="-128"/>
              </a:rPr>
              <a:t>工事前後の正常性を担保するための確認やテスト方法、コンフィグや装置状態の取得とチェック</a:t>
            </a:r>
            <a:endParaRPr kumimoji="1"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→異常時には通知を行う</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      04.</a:t>
            </a:r>
            <a:r>
              <a:rPr lang="ja-JP" altLang="en-US" sz="1200" dirty="0">
                <a:latin typeface="メイリオ" panose="020B0604030504040204" pitchFamily="50" charset="-128"/>
                <a:ea typeface="メイリオ" panose="020B0604030504040204" pitchFamily="50" charset="-128"/>
              </a:rPr>
              <a:t>モニタリング</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可視化と自動テストのフローを作る</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　</a:t>
            </a:r>
            <a:endParaRPr kumimoji="1"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■対応不可？知識不足で検討できない</a:t>
            </a:r>
            <a:endParaRPr kumimoji="1"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・内部ドキュメント</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仕様書</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設計書</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設定シート等の更新対応</a:t>
            </a:r>
            <a:endParaRPr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　　→いつ修正？工事前？工事後？</a:t>
            </a:r>
            <a:endParaRPr kumimoji="1"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■課題</a:t>
            </a:r>
            <a:endParaRPr lang="en-US" altLang="ja-JP" sz="1400" dirty="0">
              <a:latin typeface="メイリオ" panose="020B0604030504040204" pitchFamily="50" charset="-128"/>
              <a:ea typeface="メイリオ" panose="020B0604030504040204" pitchFamily="50" charset="-128"/>
            </a:endParaRPr>
          </a:p>
          <a:p>
            <a:r>
              <a:rPr kumimoji="1" lang="ja-JP" altLang="en-US" sz="1400" dirty="0">
                <a:latin typeface="メイリオ" panose="020B0604030504040204" pitchFamily="50" charset="-128"/>
                <a:ea typeface="メイリオ" panose="020B0604030504040204" pitchFamily="50" charset="-128"/>
              </a:rPr>
              <a:t>・委託先や協働者の入れ替わりがあるとナレッジや経験・知識が継承できない</a:t>
            </a:r>
            <a:endParaRPr kumimoji="1"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・手順や対応をツール化する</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・ツールが利用できないときの対応ができるのか？</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・対応者が工事対応の一連のフローを把握する</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・装置仕様や操作方法を把握する</a:t>
            </a:r>
            <a:endParaRPr lang="en-US" altLang="ja-JP" sz="1400" dirty="0">
              <a:latin typeface="メイリオ" panose="020B0604030504040204" pitchFamily="50" charset="-128"/>
              <a:ea typeface="メイリオ" panose="020B0604030504040204" pitchFamily="50" charset="-128"/>
            </a:endParaRPr>
          </a:p>
          <a:p>
            <a:r>
              <a:rPr kumimoji="1" lang="ja-JP" altLang="en-US" sz="1400" dirty="0">
                <a:latin typeface="メイリオ" panose="020B0604030504040204" pitchFamily="50" charset="-128"/>
                <a:ea typeface="メイリオ" panose="020B0604030504040204" pitchFamily="50" charset="-128"/>
              </a:rPr>
              <a:t>・納期や期日、ＷＢＳ上の対応完了日を含めた日程調整をどのようにするのか？</a:t>
            </a:r>
            <a:endParaRPr kumimoji="1"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・構成管理や同一装置を複数の設定変更が発生した時</a:t>
            </a:r>
            <a:endParaRPr kumimoji="1" lang="ja-JP" altLang="en-US" sz="14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9E9B833A-52B0-5023-55F5-5827D898B990}"/>
              </a:ext>
            </a:extLst>
          </p:cNvPr>
          <p:cNvPicPr>
            <a:picLocks noChangeAspect="1"/>
          </p:cNvPicPr>
          <p:nvPr/>
        </p:nvPicPr>
        <p:blipFill>
          <a:blip r:embed="rId2"/>
          <a:stretch>
            <a:fillRect/>
          </a:stretch>
        </p:blipFill>
        <p:spPr>
          <a:xfrm>
            <a:off x="9571526" y="278859"/>
            <a:ext cx="256892" cy="658238"/>
          </a:xfrm>
          <a:prstGeom prst="rect">
            <a:avLst/>
          </a:prstGeom>
        </p:spPr>
      </p:pic>
      <p:pic>
        <p:nvPicPr>
          <p:cNvPr id="6" name="図 5">
            <a:extLst>
              <a:ext uri="{FF2B5EF4-FFF2-40B4-BE49-F238E27FC236}">
                <a16:creationId xmlns:a16="http://schemas.microsoft.com/office/drawing/2014/main" id="{5B232B54-30BB-133B-014F-F95DC02CB464}"/>
              </a:ext>
            </a:extLst>
          </p:cNvPr>
          <p:cNvPicPr>
            <a:picLocks noChangeAspect="1"/>
          </p:cNvPicPr>
          <p:nvPr/>
        </p:nvPicPr>
        <p:blipFill>
          <a:blip r:embed="rId3"/>
          <a:stretch>
            <a:fillRect/>
          </a:stretch>
        </p:blipFill>
        <p:spPr>
          <a:xfrm>
            <a:off x="8989941" y="1232171"/>
            <a:ext cx="256892" cy="658238"/>
          </a:xfrm>
          <a:prstGeom prst="rect">
            <a:avLst/>
          </a:prstGeom>
        </p:spPr>
      </p:pic>
      <p:pic>
        <p:nvPicPr>
          <p:cNvPr id="7" name="図 6">
            <a:extLst>
              <a:ext uri="{FF2B5EF4-FFF2-40B4-BE49-F238E27FC236}">
                <a16:creationId xmlns:a16="http://schemas.microsoft.com/office/drawing/2014/main" id="{D709AF97-ED32-BC72-135F-92CEB59D133F}"/>
              </a:ext>
            </a:extLst>
          </p:cNvPr>
          <p:cNvPicPr>
            <a:picLocks noChangeAspect="1"/>
          </p:cNvPicPr>
          <p:nvPr/>
        </p:nvPicPr>
        <p:blipFill>
          <a:blip r:embed="rId2"/>
          <a:stretch>
            <a:fillRect/>
          </a:stretch>
        </p:blipFill>
        <p:spPr>
          <a:xfrm>
            <a:off x="11259311" y="278859"/>
            <a:ext cx="256892" cy="658238"/>
          </a:xfrm>
          <a:prstGeom prst="rect">
            <a:avLst/>
          </a:prstGeom>
        </p:spPr>
      </p:pic>
      <p:pic>
        <p:nvPicPr>
          <p:cNvPr id="8" name="図 7">
            <a:extLst>
              <a:ext uri="{FF2B5EF4-FFF2-40B4-BE49-F238E27FC236}">
                <a16:creationId xmlns:a16="http://schemas.microsoft.com/office/drawing/2014/main" id="{7C70770D-4F36-4B24-F6E6-4A7D5B89042E}"/>
              </a:ext>
            </a:extLst>
          </p:cNvPr>
          <p:cNvPicPr>
            <a:picLocks noChangeAspect="1"/>
          </p:cNvPicPr>
          <p:nvPr/>
        </p:nvPicPr>
        <p:blipFill>
          <a:blip r:embed="rId3"/>
          <a:stretch>
            <a:fillRect/>
          </a:stretch>
        </p:blipFill>
        <p:spPr>
          <a:xfrm>
            <a:off x="9372563" y="1232171"/>
            <a:ext cx="256892" cy="658238"/>
          </a:xfrm>
          <a:prstGeom prst="rect">
            <a:avLst/>
          </a:prstGeom>
        </p:spPr>
      </p:pic>
      <p:pic>
        <p:nvPicPr>
          <p:cNvPr id="9" name="図 8">
            <a:extLst>
              <a:ext uri="{FF2B5EF4-FFF2-40B4-BE49-F238E27FC236}">
                <a16:creationId xmlns:a16="http://schemas.microsoft.com/office/drawing/2014/main" id="{59A9ACA7-1732-9CCA-4C54-701646072812}"/>
              </a:ext>
            </a:extLst>
          </p:cNvPr>
          <p:cNvPicPr>
            <a:picLocks noChangeAspect="1"/>
          </p:cNvPicPr>
          <p:nvPr/>
        </p:nvPicPr>
        <p:blipFill>
          <a:blip r:embed="rId3"/>
          <a:stretch>
            <a:fillRect/>
          </a:stretch>
        </p:blipFill>
        <p:spPr>
          <a:xfrm>
            <a:off x="9755185" y="1232171"/>
            <a:ext cx="256892" cy="658238"/>
          </a:xfrm>
          <a:prstGeom prst="rect">
            <a:avLst/>
          </a:prstGeom>
        </p:spPr>
      </p:pic>
      <p:pic>
        <p:nvPicPr>
          <p:cNvPr id="10" name="図 9">
            <a:extLst>
              <a:ext uri="{FF2B5EF4-FFF2-40B4-BE49-F238E27FC236}">
                <a16:creationId xmlns:a16="http://schemas.microsoft.com/office/drawing/2014/main" id="{E2EFBBA7-51C1-55FB-7142-6A730D6C79D5}"/>
              </a:ext>
            </a:extLst>
          </p:cNvPr>
          <p:cNvPicPr>
            <a:picLocks noChangeAspect="1"/>
          </p:cNvPicPr>
          <p:nvPr/>
        </p:nvPicPr>
        <p:blipFill>
          <a:blip r:embed="rId3"/>
          <a:stretch>
            <a:fillRect/>
          </a:stretch>
        </p:blipFill>
        <p:spPr>
          <a:xfrm>
            <a:off x="10137807" y="1232171"/>
            <a:ext cx="256892" cy="658238"/>
          </a:xfrm>
          <a:prstGeom prst="rect">
            <a:avLst/>
          </a:prstGeom>
        </p:spPr>
      </p:pic>
      <p:pic>
        <p:nvPicPr>
          <p:cNvPr id="11" name="図 10">
            <a:extLst>
              <a:ext uri="{FF2B5EF4-FFF2-40B4-BE49-F238E27FC236}">
                <a16:creationId xmlns:a16="http://schemas.microsoft.com/office/drawing/2014/main" id="{2F071CB7-9437-465E-82D4-DC86F09CE671}"/>
              </a:ext>
            </a:extLst>
          </p:cNvPr>
          <p:cNvPicPr>
            <a:picLocks noChangeAspect="1"/>
          </p:cNvPicPr>
          <p:nvPr/>
        </p:nvPicPr>
        <p:blipFill>
          <a:blip r:embed="rId3"/>
          <a:stretch>
            <a:fillRect/>
          </a:stretch>
        </p:blipFill>
        <p:spPr>
          <a:xfrm>
            <a:off x="10671679" y="1232171"/>
            <a:ext cx="256892" cy="658238"/>
          </a:xfrm>
          <a:prstGeom prst="rect">
            <a:avLst/>
          </a:prstGeom>
        </p:spPr>
      </p:pic>
      <p:pic>
        <p:nvPicPr>
          <p:cNvPr id="12" name="図 11">
            <a:extLst>
              <a:ext uri="{FF2B5EF4-FFF2-40B4-BE49-F238E27FC236}">
                <a16:creationId xmlns:a16="http://schemas.microsoft.com/office/drawing/2014/main" id="{ED3B6059-B880-7C93-BBCC-F44A5F671137}"/>
              </a:ext>
            </a:extLst>
          </p:cNvPr>
          <p:cNvPicPr>
            <a:picLocks noChangeAspect="1"/>
          </p:cNvPicPr>
          <p:nvPr/>
        </p:nvPicPr>
        <p:blipFill>
          <a:blip r:embed="rId3"/>
          <a:stretch>
            <a:fillRect/>
          </a:stretch>
        </p:blipFill>
        <p:spPr>
          <a:xfrm>
            <a:off x="11054301" y="1232171"/>
            <a:ext cx="256892" cy="658238"/>
          </a:xfrm>
          <a:prstGeom prst="rect">
            <a:avLst/>
          </a:prstGeom>
        </p:spPr>
      </p:pic>
      <p:pic>
        <p:nvPicPr>
          <p:cNvPr id="13" name="図 12">
            <a:extLst>
              <a:ext uri="{FF2B5EF4-FFF2-40B4-BE49-F238E27FC236}">
                <a16:creationId xmlns:a16="http://schemas.microsoft.com/office/drawing/2014/main" id="{AAA55AEB-53F6-B0A9-8518-772702C8829A}"/>
              </a:ext>
            </a:extLst>
          </p:cNvPr>
          <p:cNvPicPr>
            <a:picLocks noChangeAspect="1"/>
          </p:cNvPicPr>
          <p:nvPr/>
        </p:nvPicPr>
        <p:blipFill>
          <a:blip r:embed="rId3"/>
          <a:stretch>
            <a:fillRect/>
          </a:stretch>
        </p:blipFill>
        <p:spPr>
          <a:xfrm>
            <a:off x="11436923" y="1232171"/>
            <a:ext cx="256892" cy="658238"/>
          </a:xfrm>
          <a:prstGeom prst="rect">
            <a:avLst/>
          </a:prstGeom>
        </p:spPr>
      </p:pic>
      <p:pic>
        <p:nvPicPr>
          <p:cNvPr id="14" name="図 13">
            <a:extLst>
              <a:ext uri="{FF2B5EF4-FFF2-40B4-BE49-F238E27FC236}">
                <a16:creationId xmlns:a16="http://schemas.microsoft.com/office/drawing/2014/main" id="{5876FDE0-2FC4-A897-B38F-0CAB105CD2F2}"/>
              </a:ext>
            </a:extLst>
          </p:cNvPr>
          <p:cNvPicPr>
            <a:picLocks noChangeAspect="1"/>
          </p:cNvPicPr>
          <p:nvPr/>
        </p:nvPicPr>
        <p:blipFill>
          <a:blip r:embed="rId3"/>
          <a:stretch>
            <a:fillRect/>
          </a:stretch>
        </p:blipFill>
        <p:spPr>
          <a:xfrm>
            <a:off x="11819545" y="1232171"/>
            <a:ext cx="256892" cy="658238"/>
          </a:xfrm>
          <a:prstGeom prst="rect">
            <a:avLst/>
          </a:prstGeom>
        </p:spPr>
      </p:pic>
      <p:sp>
        <p:nvSpPr>
          <p:cNvPr id="16" name="テキスト ボックス 15">
            <a:extLst>
              <a:ext uri="{FF2B5EF4-FFF2-40B4-BE49-F238E27FC236}">
                <a16:creationId xmlns:a16="http://schemas.microsoft.com/office/drawing/2014/main" id="{9F0CC133-4D9F-1D9F-91CD-B751C4A94B4D}"/>
              </a:ext>
            </a:extLst>
          </p:cNvPr>
          <p:cNvSpPr txBox="1"/>
          <p:nvPr/>
        </p:nvSpPr>
        <p:spPr>
          <a:xfrm>
            <a:off x="8672076" y="895239"/>
            <a:ext cx="2773327" cy="415498"/>
          </a:xfrm>
          <a:prstGeom prst="rect">
            <a:avLst/>
          </a:prstGeom>
          <a:noFill/>
        </p:spPr>
        <p:txBody>
          <a:bodyPr wrap="square">
            <a:spAutoFit/>
          </a:bodyPr>
          <a:lstStyle/>
          <a:p>
            <a:r>
              <a:rPr lang="ja-JP" altLang="en-US" sz="1050" dirty="0">
                <a:latin typeface="メイリオ" panose="020B0604030504040204" pitchFamily="50" charset="-128"/>
                <a:ea typeface="メイリオ" panose="020B0604030504040204" pitchFamily="50" charset="-128"/>
              </a:rPr>
              <a:t>実働部隊　　　　　　　　　　外注</a:t>
            </a:r>
            <a:endParaRPr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 </a:t>
            </a:r>
            <a:r>
              <a:rPr lang="en-US" altLang="ja-JP" sz="800" dirty="0">
                <a:latin typeface="メイリオ" panose="020B0604030504040204" pitchFamily="50" charset="-128"/>
                <a:ea typeface="メイリオ" panose="020B0604030504040204" pitchFamily="50" charset="-128"/>
              </a:rPr>
              <a:t>※</a:t>
            </a:r>
            <a:r>
              <a:rPr lang="ja-JP" altLang="en-US" sz="800" dirty="0">
                <a:latin typeface="メイリオ" panose="020B0604030504040204" pitchFamily="50" charset="-128"/>
                <a:ea typeface="メイリオ" panose="020B0604030504040204" pitchFamily="50" charset="-128"/>
              </a:rPr>
              <a:t>下請や</a:t>
            </a:r>
            <a:r>
              <a:rPr lang="en-US" altLang="ja-JP" sz="800" dirty="0">
                <a:latin typeface="メイリオ" panose="020B0604030504040204" pitchFamily="50" charset="-128"/>
                <a:ea typeface="メイリオ" panose="020B0604030504040204" pitchFamily="50" charset="-128"/>
              </a:rPr>
              <a:t>2/3</a:t>
            </a:r>
            <a:r>
              <a:rPr lang="ja-JP" altLang="en-US" sz="800" dirty="0">
                <a:latin typeface="メイリオ" panose="020B0604030504040204" pitchFamily="50" charset="-128"/>
                <a:ea typeface="メイリオ" panose="020B0604030504040204" pitchFamily="50" charset="-128"/>
              </a:rPr>
              <a:t>次受けなど</a:t>
            </a:r>
            <a:endParaRPr lang="ja-JP" altLang="en-US" sz="1050" dirty="0"/>
          </a:p>
        </p:txBody>
      </p:sp>
      <p:sp>
        <p:nvSpPr>
          <p:cNvPr id="17" name="テキスト ボックス 16">
            <a:extLst>
              <a:ext uri="{FF2B5EF4-FFF2-40B4-BE49-F238E27FC236}">
                <a16:creationId xmlns:a16="http://schemas.microsoft.com/office/drawing/2014/main" id="{D7C7F9FC-01F2-B73E-AAEC-C428036D3DFE}"/>
              </a:ext>
            </a:extLst>
          </p:cNvPr>
          <p:cNvSpPr txBox="1"/>
          <p:nvPr/>
        </p:nvSpPr>
        <p:spPr>
          <a:xfrm>
            <a:off x="8852275" y="1866357"/>
            <a:ext cx="578103" cy="215444"/>
          </a:xfrm>
          <a:prstGeom prst="rect">
            <a:avLst/>
          </a:prstGeom>
          <a:noFill/>
        </p:spPr>
        <p:txBody>
          <a:bodyPr wrap="square">
            <a:spAutoFit/>
          </a:bodyPr>
          <a:lstStyle/>
          <a:p>
            <a:r>
              <a:rPr lang="ja-JP" altLang="en-US" sz="800" dirty="0">
                <a:latin typeface="メイリオ" panose="020B0604030504040204" pitchFamily="50" charset="-128"/>
                <a:ea typeface="メイリオ" panose="020B0604030504040204" pitchFamily="50" charset="-128"/>
              </a:rPr>
              <a:t>協働者</a:t>
            </a:r>
            <a:r>
              <a:rPr lang="en-US" altLang="ja-JP" sz="800" dirty="0">
                <a:latin typeface="メイリオ" panose="020B0604030504040204" pitchFamily="50" charset="-128"/>
                <a:ea typeface="メイリオ" panose="020B0604030504040204" pitchFamily="50" charset="-128"/>
              </a:rPr>
              <a:t>A</a:t>
            </a:r>
            <a:endParaRPr lang="ja-JP" altLang="en-US" sz="800" dirty="0"/>
          </a:p>
        </p:txBody>
      </p:sp>
      <p:sp>
        <p:nvSpPr>
          <p:cNvPr id="18" name="テキスト ボックス 17">
            <a:extLst>
              <a:ext uri="{FF2B5EF4-FFF2-40B4-BE49-F238E27FC236}">
                <a16:creationId xmlns:a16="http://schemas.microsoft.com/office/drawing/2014/main" id="{9FC40A4E-DDAA-A03D-77FA-45DF05AF8C14}"/>
              </a:ext>
            </a:extLst>
          </p:cNvPr>
          <p:cNvSpPr txBox="1"/>
          <p:nvPr/>
        </p:nvSpPr>
        <p:spPr>
          <a:xfrm>
            <a:off x="9262095" y="1930172"/>
            <a:ext cx="578103" cy="215444"/>
          </a:xfrm>
          <a:prstGeom prst="rect">
            <a:avLst/>
          </a:prstGeom>
          <a:noFill/>
        </p:spPr>
        <p:txBody>
          <a:bodyPr wrap="square">
            <a:spAutoFit/>
          </a:bodyPr>
          <a:lstStyle/>
          <a:p>
            <a:r>
              <a:rPr lang="ja-JP" altLang="en-US" sz="800" dirty="0">
                <a:latin typeface="メイリオ" panose="020B0604030504040204" pitchFamily="50" charset="-128"/>
                <a:ea typeface="メイリオ" panose="020B0604030504040204" pitchFamily="50" charset="-128"/>
              </a:rPr>
              <a:t>協働者</a:t>
            </a:r>
            <a:r>
              <a:rPr lang="en-US" altLang="ja-JP" sz="800" dirty="0">
                <a:latin typeface="メイリオ" panose="020B0604030504040204" pitchFamily="50" charset="-128"/>
                <a:ea typeface="メイリオ" panose="020B0604030504040204" pitchFamily="50" charset="-128"/>
              </a:rPr>
              <a:t>B</a:t>
            </a:r>
            <a:endParaRPr lang="ja-JP" altLang="en-US" sz="800" dirty="0"/>
          </a:p>
        </p:txBody>
      </p:sp>
      <p:sp>
        <p:nvSpPr>
          <p:cNvPr id="19" name="テキスト ボックス 18">
            <a:extLst>
              <a:ext uri="{FF2B5EF4-FFF2-40B4-BE49-F238E27FC236}">
                <a16:creationId xmlns:a16="http://schemas.microsoft.com/office/drawing/2014/main" id="{2A7B98C7-A8FA-93F3-8C62-065E85C6C5BF}"/>
              </a:ext>
            </a:extLst>
          </p:cNvPr>
          <p:cNvSpPr txBox="1"/>
          <p:nvPr/>
        </p:nvSpPr>
        <p:spPr>
          <a:xfrm>
            <a:off x="9644717" y="1866357"/>
            <a:ext cx="578103" cy="215444"/>
          </a:xfrm>
          <a:prstGeom prst="rect">
            <a:avLst/>
          </a:prstGeom>
          <a:noFill/>
        </p:spPr>
        <p:txBody>
          <a:bodyPr wrap="square">
            <a:spAutoFit/>
          </a:bodyPr>
          <a:lstStyle/>
          <a:p>
            <a:r>
              <a:rPr lang="ja-JP" altLang="en-US" sz="800" dirty="0">
                <a:latin typeface="メイリオ" panose="020B0604030504040204" pitchFamily="50" charset="-128"/>
                <a:ea typeface="メイリオ" panose="020B0604030504040204" pitchFamily="50" charset="-128"/>
              </a:rPr>
              <a:t>協働者</a:t>
            </a:r>
            <a:r>
              <a:rPr lang="en-US" altLang="ja-JP" sz="800" dirty="0">
                <a:latin typeface="メイリオ" panose="020B0604030504040204" pitchFamily="50" charset="-128"/>
                <a:ea typeface="メイリオ" panose="020B0604030504040204" pitchFamily="50" charset="-128"/>
              </a:rPr>
              <a:t>C</a:t>
            </a:r>
            <a:endParaRPr lang="ja-JP" altLang="en-US" sz="800" dirty="0"/>
          </a:p>
        </p:txBody>
      </p:sp>
      <p:sp>
        <p:nvSpPr>
          <p:cNvPr id="20" name="テキスト ボックス 19">
            <a:extLst>
              <a:ext uri="{FF2B5EF4-FFF2-40B4-BE49-F238E27FC236}">
                <a16:creationId xmlns:a16="http://schemas.microsoft.com/office/drawing/2014/main" id="{C0AF3488-E1F6-A8BD-C3B2-A985F77D39AB}"/>
              </a:ext>
            </a:extLst>
          </p:cNvPr>
          <p:cNvSpPr txBox="1"/>
          <p:nvPr/>
        </p:nvSpPr>
        <p:spPr>
          <a:xfrm>
            <a:off x="10054537" y="1930172"/>
            <a:ext cx="578103" cy="215444"/>
          </a:xfrm>
          <a:prstGeom prst="rect">
            <a:avLst/>
          </a:prstGeom>
          <a:noFill/>
        </p:spPr>
        <p:txBody>
          <a:bodyPr wrap="square">
            <a:spAutoFit/>
          </a:bodyPr>
          <a:lstStyle/>
          <a:p>
            <a:r>
              <a:rPr lang="ja-JP" altLang="en-US" sz="800" dirty="0">
                <a:latin typeface="メイリオ" panose="020B0604030504040204" pitchFamily="50" charset="-128"/>
                <a:ea typeface="メイリオ" panose="020B0604030504040204" pitchFamily="50" charset="-128"/>
              </a:rPr>
              <a:t>協働者</a:t>
            </a:r>
            <a:r>
              <a:rPr lang="en-US" altLang="ja-JP" sz="800" dirty="0">
                <a:latin typeface="メイリオ" panose="020B0604030504040204" pitchFamily="50" charset="-128"/>
                <a:ea typeface="メイリオ" panose="020B0604030504040204" pitchFamily="50" charset="-128"/>
              </a:rPr>
              <a:t>D</a:t>
            </a:r>
            <a:endParaRPr lang="ja-JP" altLang="en-US" sz="800" dirty="0"/>
          </a:p>
        </p:txBody>
      </p:sp>
      <p:sp>
        <p:nvSpPr>
          <p:cNvPr id="21" name="テキスト ボックス 20">
            <a:extLst>
              <a:ext uri="{FF2B5EF4-FFF2-40B4-BE49-F238E27FC236}">
                <a16:creationId xmlns:a16="http://schemas.microsoft.com/office/drawing/2014/main" id="{2E595CA9-36EB-0542-16EB-F881FC661705}"/>
              </a:ext>
            </a:extLst>
          </p:cNvPr>
          <p:cNvSpPr txBox="1"/>
          <p:nvPr/>
        </p:nvSpPr>
        <p:spPr>
          <a:xfrm>
            <a:off x="10588409" y="1866357"/>
            <a:ext cx="578103" cy="215444"/>
          </a:xfrm>
          <a:prstGeom prst="rect">
            <a:avLst/>
          </a:prstGeom>
          <a:noFill/>
        </p:spPr>
        <p:txBody>
          <a:bodyPr wrap="square">
            <a:spAutoFit/>
          </a:bodyPr>
          <a:lstStyle/>
          <a:p>
            <a:r>
              <a:rPr lang="ja-JP" altLang="en-US" sz="800" dirty="0">
                <a:latin typeface="メイリオ" panose="020B0604030504040204" pitchFamily="50" charset="-128"/>
                <a:ea typeface="メイリオ" panose="020B0604030504040204" pitchFamily="50" charset="-128"/>
              </a:rPr>
              <a:t>委託</a:t>
            </a:r>
            <a:r>
              <a:rPr lang="en-US" altLang="ja-JP" sz="800" dirty="0">
                <a:latin typeface="メイリオ" panose="020B0604030504040204" pitchFamily="50" charset="-128"/>
                <a:ea typeface="メイリオ" panose="020B0604030504040204" pitchFamily="50" charset="-128"/>
              </a:rPr>
              <a:t>A</a:t>
            </a:r>
            <a:endParaRPr lang="ja-JP" altLang="en-US" sz="800" dirty="0"/>
          </a:p>
        </p:txBody>
      </p:sp>
      <p:sp>
        <p:nvSpPr>
          <p:cNvPr id="22" name="テキスト ボックス 21">
            <a:extLst>
              <a:ext uri="{FF2B5EF4-FFF2-40B4-BE49-F238E27FC236}">
                <a16:creationId xmlns:a16="http://schemas.microsoft.com/office/drawing/2014/main" id="{1549CEF2-9F39-EDFF-F9B8-FA3EC3B2D67B}"/>
              </a:ext>
            </a:extLst>
          </p:cNvPr>
          <p:cNvSpPr txBox="1"/>
          <p:nvPr/>
        </p:nvSpPr>
        <p:spPr>
          <a:xfrm>
            <a:off x="10998229" y="1930172"/>
            <a:ext cx="578103" cy="215444"/>
          </a:xfrm>
          <a:prstGeom prst="rect">
            <a:avLst/>
          </a:prstGeom>
          <a:noFill/>
        </p:spPr>
        <p:txBody>
          <a:bodyPr wrap="square">
            <a:spAutoFit/>
          </a:bodyPr>
          <a:lstStyle/>
          <a:p>
            <a:r>
              <a:rPr lang="ja-JP" altLang="en-US" sz="800" dirty="0">
                <a:latin typeface="メイリオ" panose="020B0604030504040204" pitchFamily="50" charset="-128"/>
                <a:ea typeface="メイリオ" panose="020B0604030504040204" pitchFamily="50" charset="-128"/>
              </a:rPr>
              <a:t>委託</a:t>
            </a:r>
            <a:r>
              <a:rPr lang="en-US" altLang="ja-JP" sz="800" dirty="0">
                <a:latin typeface="メイリオ" panose="020B0604030504040204" pitchFamily="50" charset="-128"/>
                <a:ea typeface="メイリオ" panose="020B0604030504040204" pitchFamily="50" charset="-128"/>
              </a:rPr>
              <a:t>B</a:t>
            </a:r>
            <a:endParaRPr lang="ja-JP" altLang="en-US" sz="800" dirty="0"/>
          </a:p>
        </p:txBody>
      </p:sp>
      <p:sp>
        <p:nvSpPr>
          <p:cNvPr id="23" name="テキスト ボックス 22">
            <a:extLst>
              <a:ext uri="{FF2B5EF4-FFF2-40B4-BE49-F238E27FC236}">
                <a16:creationId xmlns:a16="http://schemas.microsoft.com/office/drawing/2014/main" id="{DC6C4E4F-C1C9-8E40-5D21-0CD9ADA8CE98}"/>
              </a:ext>
            </a:extLst>
          </p:cNvPr>
          <p:cNvSpPr txBox="1"/>
          <p:nvPr/>
        </p:nvSpPr>
        <p:spPr>
          <a:xfrm>
            <a:off x="11380851" y="1866357"/>
            <a:ext cx="578103" cy="215444"/>
          </a:xfrm>
          <a:prstGeom prst="rect">
            <a:avLst/>
          </a:prstGeom>
          <a:noFill/>
        </p:spPr>
        <p:txBody>
          <a:bodyPr wrap="square">
            <a:spAutoFit/>
          </a:bodyPr>
          <a:lstStyle/>
          <a:p>
            <a:r>
              <a:rPr lang="ja-JP" altLang="en-US" sz="800" dirty="0">
                <a:latin typeface="メイリオ" panose="020B0604030504040204" pitchFamily="50" charset="-128"/>
                <a:ea typeface="メイリオ" panose="020B0604030504040204" pitchFamily="50" charset="-128"/>
              </a:rPr>
              <a:t>委託</a:t>
            </a:r>
            <a:r>
              <a:rPr lang="en-US" altLang="ja-JP" sz="800" dirty="0">
                <a:latin typeface="メイリオ" panose="020B0604030504040204" pitchFamily="50" charset="-128"/>
                <a:ea typeface="メイリオ" panose="020B0604030504040204" pitchFamily="50" charset="-128"/>
              </a:rPr>
              <a:t>C</a:t>
            </a:r>
            <a:endParaRPr lang="ja-JP" altLang="en-US" sz="800" dirty="0"/>
          </a:p>
        </p:txBody>
      </p:sp>
      <p:sp>
        <p:nvSpPr>
          <p:cNvPr id="24" name="テキスト ボックス 23">
            <a:extLst>
              <a:ext uri="{FF2B5EF4-FFF2-40B4-BE49-F238E27FC236}">
                <a16:creationId xmlns:a16="http://schemas.microsoft.com/office/drawing/2014/main" id="{053B7572-2731-0044-2984-A677A678D57A}"/>
              </a:ext>
            </a:extLst>
          </p:cNvPr>
          <p:cNvSpPr txBox="1"/>
          <p:nvPr/>
        </p:nvSpPr>
        <p:spPr>
          <a:xfrm>
            <a:off x="11790671" y="1930172"/>
            <a:ext cx="578103" cy="215444"/>
          </a:xfrm>
          <a:prstGeom prst="rect">
            <a:avLst/>
          </a:prstGeom>
          <a:noFill/>
        </p:spPr>
        <p:txBody>
          <a:bodyPr wrap="square">
            <a:spAutoFit/>
          </a:bodyPr>
          <a:lstStyle/>
          <a:p>
            <a:r>
              <a:rPr lang="ja-JP" altLang="en-US" sz="800" dirty="0">
                <a:latin typeface="メイリオ" panose="020B0604030504040204" pitchFamily="50" charset="-128"/>
                <a:ea typeface="メイリオ" panose="020B0604030504040204" pitchFamily="50" charset="-128"/>
              </a:rPr>
              <a:t>委託</a:t>
            </a:r>
            <a:r>
              <a:rPr lang="en-US" altLang="ja-JP" sz="800" dirty="0">
                <a:latin typeface="メイリオ" panose="020B0604030504040204" pitchFamily="50" charset="-128"/>
                <a:ea typeface="メイリオ" panose="020B0604030504040204" pitchFamily="50" charset="-128"/>
              </a:rPr>
              <a:t>D</a:t>
            </a:r>
            <a:endParaRPr lang="ja-JP" altLang="en-US" sz="800" dirty="0"/>
          </a:p>
        </p:txBody>
      </p:sp>
      <p:sp>
        <p:nvSpPr>
          <p:cNvPr id="25" name="テキスト ボックス 24">
            <a:extLst>
              <a:ext uri="{FF2B5EF4-FFF2-40B4-BE49-F238E27FC236}">
                <a16:creationId xmlns:a16="http://schemas.microsoft.com/office/drawing/2014/main" id="{892E49DC-D593-0E3E-8F2B-E88D09C1A087}"/>
              </a:ext>
            </a:extLst>
          </p:cNvPr>
          <p:cNvSpPr txBox="1"/>
          <p:nvPr/>
        </p:nvSpPr>
        <p:spPr>
          <a:xfrm>
            <a:off x="8822488" y="2397271"/>
            <a:ext cx="3285169" cy="846386"/>
          </a:xfrm>
          <a:prstGeom prst="rect">
            <a:avLst/>
          </a:prstGeom>
          <a:noFill/>
        </p:spPr>
        <p:txBody>
          <a:bodyPr wrap="square">
            <a:spAutoFit/>
          </a:bodyPr>
          <a:lstStyle/>
          <a:p>
            <a:r>
              <a:rPr lang="en-US" altLang="ja-JP" sz="700" u="sng" dirty="0">
                <a:solidFill>
                  <a:srgbClr val="FF0000"/>
                </a:solidFill>
                <a:latin typeface="メイリオ" panose="020B0604030504040204" pitchFamily="50" charset="-128"/>
                <a:ea typeface="メイリオ" panose="020B0604030504040204" pitchFamily="50" charset="-128"/>
              </a:rPr>
              <a:t>2</a:t>
            </a:r>
            <a:r>
              <a:rPr lang="ja-JP" altLang="en-US" sz="700" u="sng" dirty="0">
                <a:solidFill>
                  <a:srgbClr val="FF0000"/>
                </a:solidFill>
                <a:latin typeface="メイリオ" panose="020B0604030504040204" pitchFamily="50" charset="-128"/>
                <a:ea typeface="メイリオ" panose="020B0604030504040204" pitchFamily="50" charset="-128"/>
              </a:rPr>
              <a:t>次</a:t>
            </a:r>
            <a:r>
              <a:rPr lang="en-US" altLang="ja-JP" sz="700" u="sng" dirty="0">
                <a:solidFill>
                  <a:srgbClr val="FF0000"/>
                </a:solidFill>
                <a:latin typeface="メイリオ" panose="020B0604030504040204" pitchFamily="50" charset="-128"/>
                <a:ea typeface="メイリオ" panose="020B0604030504040204" pitchFamily="50" charset="-128"/>
              </a:rPr>
              <a:t>/3</a:t>
            </a:r>
            <a:r>
              <a:rPr lang="ja-JP" altLang="en-US" sz="700" u="sng" dirty="0">
                <a:solidFill>
                  <a:srgbClr val="FF0000"/>
                </a:solidFill>
                <a:latin typeface="メイリオ" panose="020B0604030504040204" pitchFamily="50" charset="-128"/>
                <a:ea typeface="メイリオ" panose="020B0604030504040204" pitchFamily="50" charset="-128"/>
              </a:rPr>
              <a:t>次受けの会社の方は入れ替わりが多い</a:t>
            </a:r>
            <a:endParaRPr lang="en-US" altLang="ja-JP" sz="700" u="sng" dirty="0">
              <a:solidFill>
                <a:srgbClr val="FF0000"/>
              </a:solidFill>
              <a:latin typeface="メイリオ" panose="020B0604030504040204" pitchFamily="50" charset="-128"/>
              <a:ea typeface="メイリオ" panose="020B0604030504040204" pitchFamily="50" charset="-128"/>
            </a:endParaRPr>
          </a:p>
          <a:p>
            <a:r>
              <a:rPr lang="ja-JP" altLang="en-US" sz="700" u="sng" dirty="0">
                <a:solidFill>
                  <a:srgbClr val="FF0000"/>
                </a:solidFill>
                <a:latin typeface="メイリオ" panose="020B0604030504040204" pitchFamily="50" charset="-128"/>
                <a:ea typeface="メイリオ" panose="020B0604030504040204" pitchFamily="50" charset="-128"/>
              </a:rPr>
              <a:t>短いと半年未満で入れ替わる。長くても</a:t>
            </a:r>
            <a:r>
              <a:rPr lang="en-US" altLang="ja-JP" sz="700" u="sng" dirty="0">
                <a:solidFill>
                  <a:srgbClr val="FF0000"/>
                </a:solidFill>
                <a:latin typeface="メイリオ" panose="020B0604030504040204" pitchFamily="50" charset="-128"/>
                <a:ea typeface="メイリオ" panose="020B0604030504040204" pitchFamily="50" charset="-128"/>
              </a:rPr>
              <a:t>1,1</a:t>
            </a:r>
            <a:r>
              <a:rPr lang="ja-JP" altLang="en-US" sz="700" u="sng" dirty="0">
                <a:solidFill>
                  <a:srgbClr val="FF0000"/>
                </a:solidFill>
                <a:latin typeface="メイリオ" panose="020B0604030504040204" pitchFamily="50" charset="-128"/>
                <a:ea typeface="メイリオ" panose="020B0604030504040204" pitchFamily="50" charset="-128"/>
              </a:rPr>
              <a:t>年半とか。</a:t>
            </a:r>
            <a:endParaRPr lang="en-US" altLang="ja-JP" sz="700" u="sng" dirty="0">
              <a:solidFill>
                <a:srgbClr val="FF0000"/>
              </a:solidFill>
              <a:latin typeface="メイリオ" panose="020B0604030504040204" pitchFamily="50" charset="-128"/>
              <a:ea typeface="メイリオ" panose="020B0604030504040204" pitchFamily="50" charset="-128"/>
            </a:endParaRPr>
          </a:p>
          <a:p>
            <a:endParaRPr lang="en-US" altLang="ja-JP" sz="700" u="sng" dirty="0">
              <a:solidFill>
                <a:srgbClr val="FF0000"/>
              </a:solidFill>
              <a:latin typeface="メイリオ" panose="020B0604030504040204" pitchFamily="50" charset="-128"/>
              <a:ea typeface="メイリオ" panose="020B0604030504040204" pitchFamily="50" charset="-128"/>
            </a:endParaRPr>
          </a:p>
          <a:p>
            <a:r>
              <a:rPr lang="en-US" altLang="ja-JP" sz="700" u="sng" dirty="0">
                <a:solidFill>
                  <a:srgbClr val="FF0000"/>
                </a:solidFill>
                <a:latin typeface="メイリオ" panose="020B0604030504040204" pitchFamily="50" charset="-128"/>
                <a:ea typeface="メイリオ" panose="020B0604030504040204" pitchFamily="50" charset="-128"/>
              </a:rPr>
              <a:t>※</a:t>
            </a:r>
            <a:r>
              <a:rPr lang="ja-JP" altLang="en-US" sz="700" u="sng" dirty="0">
                <a:solidFill>
                  <a:srgbClr val="FF0000"/>
                </a:solidFill>
                <a:latin typeface="メイリオ" panose="020B0604030504040204" pitchFamily="50" charset="-128"/>
                <a:ea typeface="メイリオ" panose="020B0604030504040204" pitchFamily="50" charset="-128"/>
              </a:rPr>
              <a:t>単調な対応を毎週実施し、合間で突発的な対応や案件補助で部分対応してもらうぐらい。</a:t>
            </a:r>
            <a:endParaRPr lang="en-US" altLang="ja-JP" sz="700" u="sng" dirty="0">
              <a:solidFill>
                <a:srgbClr val="FF0000"/>
              </a:solidFill>
              <a:latin typeface="メイリオ" panose="020B0604030504040204" pitchFamily="50" charset="-128"/>
              <a:ea typeface="メイリオ" panose="020B0604030504040204" pitchFamily="50" charset="-128"/>
            </a:endParaRPr>
          </a:p>
          <a:p>
            <a:r>
              <a:rPr lang="en-US" altLang="ja-JP" sz="700" u="sng" dirty="0">
                <a:solidFill>
                  <a:srgbClr val="FF0000"/>
                </a:solidFill>
                <a:latin typeface="メイリオ" panose="020B0604030504040204" pitchFamily="50" charset="-128"/>
                <a:ea typeface="メイリオ" panose="020B0604030504040204" pitchFamily="50" charset="-128"/>
              </a:rPr>
              <a:t>PM/SE</a:t>
            </a:r>
            <a:r>
              <a:rPr lang="ja-JP" altLang="en-US" sz="700" u="sng" dirty="0">
                <a:solidFill>
                  <a:srgbClr val="FF0000"/>
                </a:solidFill>
                <a:latin typeface="メイリオ" panose="020B0604030504040204" pitchFamily="50" charset="-128"/>
                <a:ea typeface="メイリオ" panose="020B0604030504040204" pitchFamily="50" charset="-128"/>
              </a:rPr>
              <a:t>としてや万能的な技術スキル、経験力がつかない。職務経歴でも使いにくい経験のみになる。</a:t>
            </a:r>
            <a:endParaRPr lang="en-US" altLang="ja-JP" sz="700" u="sng" dirty="0">
              <a:solidFill>
                <a:srgbClr val="FF0000"/>
              </a:solidFill>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1C9F8E63-025E-9B20-CF78-B102DEA2F193}"/>
              </a:ext>
            </a:extLst>
          </p:cNvPr>
          <p:cNvSpPr txBox="1"/>
          <p:nvPr/>
        </p:nvSpPr>
        <p:spPr>
          <a:xfrm>
            <a:off x="11588336" y="283791"/>
            <a:ext cx="519324" cy="253916"/>
          </a:xfrm>
          <a:prstGeom prst="rect">
            <a:avLst/>
          </a:prstGeom>
          <a:noFill/>
        </p:spPr>
        <p:txBody>
          <a:bodyPr wrap="square">
            <a:spAutoFit/>
          </a:bodyPr>
          <a:lstStyle/>
          <a:p>
            <a:r>
              <a:rPr lang="ja-JP" altLang="en-US" sz="1050" dirty="0">
                <a:latin typeface="メイリオ" panose="020B0604030504040204" pitchFamily="50" charset="-128"/>
                <a:ea typeface="メイリオ" panose="020B0604030504040204" pitchFamily="50" charset="-128"/>
              </a:rPr>
              <a:t>社員</a:t>
            </a:r>
            <a:endParaRPr lang="ja-JP" altLang="en-US" sz="1050" dirty="0"/>
          </a:p>
        </p:txBody>
      </p:sp>
      <p:sp>
        <p:nvSpPr>
          <p:cNvPr id="27" name="テキスト ボックス 26">
            <a:extLst>
              <a:ext uri="{FF2B5EF4-FFF2-40B4-BE49-F238E27FC236}">
                <a16:creationId xmlns:a16="http://schemas.microsoft.com/office/drawing/2014/main" id="{48011265-6130-957A-9BEA-678F3434B9A8}"/>
              </a:ext>
            </a:extLst>
          </p:cNvPr>
          <p:cNvSpPr txBox="1"/>
          <p:nvPr/>
        </p:nvSpPr>
        <p:spPr>
          <a:xfrm>
            <a:off x="9880933" y="283791"/>
            <a:ext cx="519324" cy="253916"/>
          </a:xfrm>
          <a:prstGeom prst="rect">
            <a:avLst/>
          </a:prstGeom>
          <a:noFill/>
        </p:spPr>
        <p:txBody>
          <a:bodyPr wrap="square">
            <a:spAutoFit/>
          </a:bodyPr>
          <a:lstStyle/>
          <a:p>
            <a:r>
              <a:rPr lang="ja-JP" altLang="en-US" sz="1050" dirty="0">
                <a:latin typeface="メイリオ" panose="020B0604030504040204" pitchFamily="50" charset="-128"/>
                <a:ea typeface="メイリオ" panose="020B0604030504040204" pitchFamily="50" charset="-128"/>
              </a:rPr>
              <a:t>社員</a:t>
            </a:r>
            <a:endParaRPr lang="ja-JP" altLang="en-US" sz="1050" dirty="0"/>
          </a:p>
        </p:txBody>
      </p:sp>
      <p:cxnSp>
        <p:nvCxnSpPr>
          <p:cNvPr id="29" name="直線コネクタ 28">
            <a:extLst>
              <a:ext uri="{FF2B5EF4-FFF2-40B4-BE49-F238E27FC236}">
                <a16:creationId xmlns:a16="http://schemas.microsoft.com/office/drawing/2014/main" id="{55FD1272-2C11-41B4-3140-FB3DD9C8695C}"/>
              </a:ext>
            </a:extLst>
          </p:cNvPr>
          <p:cNvCxnSpPr>
            <a:cxnSpLocks/>
          </p:cNvCxnSpPr>
          <p:nvPr/>
        </p:nvCxnSpPr>
        <p:spPr>
          <a:xfrm>
            <a:off x="10588409" y="278859"/>
            <a:ext cx="0" cy="186675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9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55C37D4-989A-AC39-F9E5-5E9FBBDEE1AB}"/>
              </a:ext>
            </a:extLst>
          </p:cNvPr>
          <p:cNvSpPr/>
          <p:nvPr/>
        </p:nvSpPr>
        <p:spPr>
          <a:xfrm>
            <a:off x="274320" y="373380"/>
            <a:ext cx="853440" cy="1863082"/>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ja-JP" altLang="en-US" sz="1100" dirty="0">
                <a:latin typeface="Meiryo UI" panose="020B0604030504040204" pitchFamily="50" charset="-128"/>
                <a:ea typeface="Meiryo UI" panose="020B0604030504040204" pitchFamily="50" charset="-128"/>
              </a:rPr>
              <a:t>社内</a:t>
            </a:r>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社外</a:t>
            </a:r>
            <a:endParaRPr kumimoji="1" lang="en-US" altLang="ja-JP" sz="1100" dirty="0">
              <a:latin typeface="Meiryo UI" panose="020B0604030504040204" pitchFamily="50" charset="-128"/>
              <a:ea typeface="Meiryo UI" panose="020B0604030504040204" pitchFamily="50" charset="-128"/>
            </a:endParaRPr>
          </a:p>
          <a:p>
            <a:pPr algn="ctr"/>
            <a:r>
              <a:rPr kumimoji="1" lang="ja-JP" altLang="en-US" sz="1100" dirty="0">
                <a:latin typeface="Meiryo UI" panose="020B0604030504040204" pitchFamily="50" charset="-128"/>
                <a:ea typeface="Meiryo UI" panose="020B0604030504040204" pitchFamily="50" charset="-128"/>
              </a:rPr>
              <a:t>利用者</a:t>
            </a:r>
            <a:endParaRPr kumimoji="1" lang="en-US" altLang="ja-JP" sz="1100" dirty="0">
              <a:latin typeface="Meiryo UI" panose="020B0604030504040204" pitchFamily="50" charset="-128"/>
              <a:ea typeface="Meiryo UI" panose="020B0604030504040204" pitchFamily="50" charset="-128"/>
            </a:endParaRPr>
          </a:p>
          <a:p>
            <a:pPr algn="ctr"/>
            <a:endParaRPr lang="en-US" altLang="ja-JP" sz="1100" dirty="0">
              <a:latin typeface="Meiryo UI" panose="020B0604030504040204" pitchFamily="50" charset="-128"/>
              <a:ea typeface="Meiryo UI" panose="020B0604030504040204" pitchFamily="50" charset="-128"/>
            </a:endParaRPr>
          </a:p>
          <a:p>
            <a:pPr algn="ctr"/>
            <a:r>
              <a:rPr kumimoji="1" lang="ja-JP" altLang="en-US" sz="1100" dirty="0">
                <a:latin typeface="Meiryo UI" panose="020B0604030504040204" pitchFamily="50" charset="-128"/>
                <a:ea typeface="Meiryo UI" panose="020B0604030504040204" pitchFamily="50" charset="-128"/>
              </a:rPr>
              <a:t>社内</a:t>
            </a:r>
            <a:r>
              <a:rPr lang="ja-JP" altLang="en-US" sz="1100" dirty="0">
                <a:latin typeface="Meiryo UI" panose="020B0604030504040204" pitchFamily="50" charset="-128"/>
                <a:ea typeface="Meiryo UI" panose="020B0604030504040204" pitchFamily="50" charset="-128"/>
              </a:rPr>
              <a:t>担当</a:t>
            </a:r>
            <a:endParaRPr kumimoji="1" lang="ja-JP" altLang="en-US" sz="11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B5AC4739-A276-7221-3205-A50FCA5DF641}"/>
              </a:ext>
            </a:extLst>
          </p:cNvPr>
          <p:cNvSpPr/>
          <p:nvPr/>
        </p:nvSpPr>
        <p:spPr>
          <a:xfrm>
            <a:off x="1653540" y="373380"/>
            <a:ext cx="853440" cy="373380"/>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ja-JP" altLang="en-US" sz="1100" dirty="0">
                <a:latin typeface="Meiryo UI" panose="020B0604030504040204" pitchFamily="50" charset="-128"/>
                <a:ea typeface="Meiryo UI" panose="020B0604030504040204" pitchFamily="50" charset="-128"/>
              </a:rPr>
              <a:t>申請</a:t>
            </a:r>
          </a:p>
        </p:txBody>
      </p:sp>
      <p:sp>
        <p:nvSpPr>
          <p:cNvPr id="6" name="正方形/長方形 5">
            <a:extLst>
              <a:ext uri="{FF2B5EF4-FFF2-40B4-BE49-F238E27FC236}">
                <a16:creationId xmlns:a16="http://schemas.microsoft.com/office/drawing/2014/main" id="{E80DA636-2C4F-7A9E-1639-D0139353E481}"/>
              </a:ext>
            </a:extLst>
          </p:cNvPr>
          <p:cNvSpPr/>
          <p:nvPr/>
        </p:nvSpPr>
        <p:spPr>
          <a:xfrm>
            <a:off x="3032760" y="373380"/>
            <a:ext cx="853440" cy="373380"/>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ja-JP" altLang="en-US" sz="1100" dirty="0">
                <a:latin typeface="Meiryo UI" panose="020B0604030504040204" pitchFamily="50" charset="-128"/>
                <a:ea typeface="Meiryo UI" panose="020B0604030504040204" pitchFamily="50" charset="-128"/>
              </a:rPr>
              <a:t>受付</a:t>
            </a:r>
          </a:p>
        </p:txBody>
      </p:sp>
      <p:sp>
        <p:nvSpPr>
          <p:cNvPr id="7" name="正方形/長方形 6">
            <a:extLst>
              <a:ext uri="{FF2B5EF4-FFF2-40B4-BE49-F238E27FC236}">
                <a16:creationId xmlns:a16="http://schemas.microsoft.com/office/drawing/2014/main" id="{D4E9BF88-02C1-2B33-66B4-8A1F532D8416}"/>
              </a:ext>
            </a:extLst>
          </p:cNvPr>
          <p:cNvSpPr/>
          <p:nvPr/>
        </p:nvSpPr>
        <p:spPr>
          <a:xfrm>
            <a:off x="4137660" y="373380"/>
            <a:ext cx="853440" cy="373380"/>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ja-JP" altLang="en-US" sz="1100" dirty="0">
                <a:latin typeface="Meiryo UI" panose="020B0604030504040204" pitchFamily="50" charset="-128"/>
                <a:ea typeface="Meiryo UI" panose="020B0604030504040204" pitchFamily="50" charset="-128"/>
              </a:rPr>
              <a:t>作業</a:t>
            </a:r>
            <a:r>
              <a:rPr kumimoji="1" lang="ja-JP" altLang="en-US" sz="1100" dirty="0">
                <a:latin typeface="Meiryo UI" panose="020B0604030504040204" pitchFamily="50" charset="-128"/>
                <a:ea typeface="Meiryo UI" panose="020B0604030504040204" pitchFamily="50" charset="-128"/>
              </a:rPr>
              <a:t>依頼</a:t>
            </a:r>
          </a:p>
        </p:txBody>
      </p:sp>
      <p:sp>
        <p:nvSpPr>
          <p:cNvPr id="8" name="正方形/長方形 7">
            <a:extLst>
              <a:ext uri="{FF2B5EF4-FFF2-40B4-BE49-F238E27FC236}">
                <a16:creationId xmlns:a16="http://schemas.microsoft.com/office/drawing/2014/main" id="{7D65C948-B004-2115-9777-D4699ED5F1BA}"/>
              </a:ext>
            </a:extLst>
          </p:cNvPr>
          <p:cNvSpPr/>
          <p:nvPr/>
        </p:nvSpPr>
        <p:spPr>
          <a:xfrm>
            <a:off x="5242560" y="373380"/>
            <a:ext cx="853440" cy="373380"/>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ja-JP" altLang="en-US" sz="1100" dirty="0">
                <a:latin typeface="Meiryo UI" panose="020B0604030504040204" pitchFamily="50" charset="-128"/>
                <a:ea typeface="Meiryo UI" panose="020B0604030504040204" pitchFamily="50" charset="-128"/>
              </a:rPr>
              <a:t>対応</a:t>
            </a:r>
            <a:r>
              <a:rPr kumimoji="1" lang="ja-JP" altLang="en-US" sz="1100" dirty="0">
                <a:latin typeface="Meiryo UI" panose="020B0604030504040204" pitchFamily="50" charset="-128"/>
                <a:ea typeface="Meiryo UI" panose="020B0604030504040204" pitchFamily="50" charset="-128"/>
              </a:rPr>
              <a:t>受付</a:t>
            </a:r>
          </a:p>
        </p:txBody>
      </p:sp>
      <p:sp>
        <p:nvSpPr>
          <p:cNvPr id="9" name="正方形/長方形 8">
            <a:extLst>
              <a:ext uri="{FF2B5EF4-FFF2-40B4-BE49-F238E27FC236}">
                <a16:creationId xmlns:a16="http://schemas.microsoft.com/office/drawing/2014/main" id="{C5892FE3-66F5-F61D-B035-1527F35B1DFD}"/>
              </a:ext>
            </a:extLst>
          </p:cNvPr>
          <p:cNvSpPr/>
          <p:nvPr/>
        </p:nvSpPr>
        <p:spPr>
          <a:xfrm>
            <a:off x="7452360" y="373380"/>
            <a:ext cx="853440" cy="373380"/>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ja-JP" altLang="en-US" sz="1100" dirty="0">
                <a:latin typeface="Meiryo UI" panose="020B0604030504040204" pitchFamily="50" charset="-128"/>
                <a:ea typeface="Meiryo UI" panose="020B0604030504040204" pitchFamily="50" charset="-128"/>
              </a:rPr>
              <a:t>作業準備</a:t>
            </a:r>
            <a:endParaRPr kumimoji="1" lang="ja-JP" altLang="en-US" sz="1100" dirty="0">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75993C93-1D64-74E5-64FD-C2994C32E062}"/>
              </a:ext>
            </a:extLst>
          </p:cNvPr>
          <p:cNvSpPr/>
          <p:nvPr/>
        </p:nvSpPr>
        <p:spPr>
          <a:xfrm>
            <a:off x="8557260" y="373380"/>
            <a:ext cx="853440" cy="373380"/>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ja-JP" altLang="en-US" sz="1100" dirty="0">
                <a:latin typeface="Meiryo UI" panose="020B0604030504040204" pitchFamily="50" charset="-128"/>
                <a:ea typeface="Meiryo UI" panose="020B0604030504040204" pitchFamily="50" charset="-128"/>
              </a:rPr>
              <a:t>工事登録</a:t>
            </a:r>
          </a:p>
        </p:txBody>
      </p:sp>
      <p:sp>
        <p:nvSpPr>
          <p:cNvPr id="12" name="正方形/長方形 11">
            <a:extLst>
              <a:ext uri="{FF2B5EF4-FFF2-40B4-BE49-F238E27FC236}">
                <a16:creationId xmlns:a16="http://schemas.microsoft.com/office/drawing/2014/main" id="{E2F72274-437C-E932-B04F-509510D65117}"/>
              </a:ext>
            </a:extLst>
          </p:cNvPr>
          <p:cNvSpPr/>
          <p:nvPr/>
        </p:nvSpPr>
        <p:spPr>
          <a:xfrm>
            <a:off x="6347460" y="373380"/>
            <a:ext cx="853440" cy="670560"/>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ja-JP" altLang="en-US" sz="1100" dirty="0">
                <a:latin typeface="Meiryo UI" panose="020B0604030504040204" pitchFamily="50" charset="-128"/>
                <a:ea typeface="Meiryo UI" panose="020B0604030504040204" pitchFamily="50" charset="-128"/>
              </a:rPr>
              <a:t>調整</a:t>
            </a:r>
            <a:endParaRPr lang="en-US" altLang="ja-JP" sz="1100" dirty="0">
              <a:latin typeface="Meiryo UI" panose="020B0604030504040204" pitchFamily="50" charset="-128"/>
              <a:ea typeface="Meiryo UI" panose="020B0604030504040204" pitchFamily="50" charset="-128"/>
            </a:endParaRPr>
          </a:p>
          <a:p>
            <a:pPr algn="ctr"/>
            <a:r>
              <a:rPr lang="ja-JP" altLang="en-US" sz="700" dirty="0">
                <a:latin typeface="Meiryo UI" panose="020B0604030504040204" pitchFamily="50" charset="-128"/>
                <a:ea typeface="Meiryo UI" panose="020B0604030504040204" pitchFamily="50" charset="-128"/>
              </a:rPr>
              <a:t>工事日</a:t>
            </a:r>
            <a:endParaRPr lang="en-US" altLang="ja-JP" sz="700" dirty="0">
              <a:latin typeface="Meiryo UI" panose="020B0604030504040204" pitchFamily="50" charset="-128"/>
              <a:ea typeface="Meiryo UI" panose="020B0604030504040204" pitchFamily="50" charset="-128"/>
            </a:endParaRPr>
          </a:p>
          <a:p>
            <a:pPr algn="ctr"/>
            <a:r>
              <a:rPr lang="ja-JP" altLang="en-US" sz="700" dirty="0">
                <a:latin typeface="Meiryo UI" panose="020B0604030504040204" pitchFamily="50" charset="-128"/>
                <a:ea typeface="Meiryo UI" panose="020B0604030504040204" pitchFamily="50" charset="-128"/>
              </a:rPr>
              <a:t>依頼内容</a:t>
            </a:r>
            <a:endParaRPr lang="en-US" altLang="ja-JP" sz="700" dirty="0">
              <a:latin typeface="Meiryo UI" panose="020B0604030504040204" pitchFamily="50" charset="-128"/>
              <a:ea typeface="Meiryo UI" panose="020B0604030504040204" pitchFamily="50" charset="-128"/>
            </a:endParaRPr>
          </a:p>
          <a:p>
            <a:pPr algn="ctr"/>
            <a:r>
              <a:rPr lang="ja-JP" altLang="en-US" sz="700" dirty="0">
                <a:latin typeface="Meiryo UI" panose="020B0604030504040204" pitchFamily="50" charset="-128"/>
                <a:ea typeface="Meiryo UI" panose="020B0604030504040204" pitchFamily="50" charset="-128"/>
              </a:rPr>
              <a:t>担当者、</a:t>
            </a:r>
            <a:endParaRPr lang="en-US" altLang="ja-JP" sz="700" dirty="0">
              <a:latin typeface="Meiryo UI" panose="020B0604030504040204" pitchFamily="50" charset="-128"/>
              <a:ea typeface="Meiryo UI" panose="020B0604030504040204" pitchFamily="50" charset="-128"/>
            </a:endParaRPr>
          </a:p>
          <a:p>
            <a:pPr algn="ctr"/>
            <a:r>
              <a:rPr kumimoji="1" lang="ja-JP" altLang="en-US" sz="700" dirty="0">
                <a:latin typeface="Meiryo UI" panose="020B0604030504040204" pitchFamily="50" charset="-128"/>
                <a:ea typeface="Meiryo UI" panose="020B0604030504040204" pitchFamily="50" charset="-128"/>
              </a:rPr>
              <a:t>工事チーム調整</a:t>
            </a:r>
          </a:p>
        </p:txBody>
      </p:sp>
      <p:sp>
        <p:nvSpPr>
          <p:cNvPr id="13" name="正方形/長方形 12">
            <a:extLst>
              <a:ext uri="{FF2B5EF4-FFF2-40B4-BE49-F238E27FC236}">
                <a16:creationId xmlns:a16="http://schemas.microsoft.com/office/drawing/2014/main" id="{6B033E75-A0AC-7001-8488-ABA6D4093A25}"/>
              </a:ext>
            </a:extLst>
          </p:cNvPr>
          <p:cNvSpPr/>
          <p:nvPr/>
        </p:nvSpPr>
        <p:spPr>
          <a:xfrm>
            <a:off x="9662160" y="373380"/>
            <a:ext cx="853440" cy="373380"/>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ja-JP" altLang="en-US" sz="1100" dirty="0">
                <a:latin typeface="Meiryo UI" panose="020B0604030504040204" pitchFamily="50" charset="-128"/>
                <a:ea typeface="Meiryo UI" panose="020B0604030504040204" pitchFamily="50" charset="-128"/>
              </a:rPr>
              <a:t>工事準備</a:t>
            </a:r>
          </a:p>
        </p:txBody>
      </p:sp>
      <p:sp>
        <p:nvSpPr>
          <p:cNvPr id="14" name="正方形/長方形 13">
            <a:extLst>
              <a:ext uri="{FF2B5EF4-FFF2-40B4-BE49-F238E27FC236}">
                <a16:creationId xmlns:a16="http://schemas.microsoft.com/office/drawing/2014/main" id="{96F69A8A-1388-2205-311D-92F91B724EDB}"/>
              </a:ext>
            </a:extLst>
          </p:cNvPr>
          <p:cNvSpPr/>
          <p:nvPr/>
        </p:nvSpPr>
        <p:spPr>
          <a:xfrm>
            <a:off x="10767060" y="373379"/>
            <a:ext cx="853440" cy="1863083"/>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ja-JP" altLang="en-US" sz="1100" dirty="0">
                <a:latin typeface="Meiryo UI" panose="020B0604030504040204" pitchFamily="50" charset="-128"/>
                <a:ea typeface="Meiryo UI" panose="020B0604030504040204" pitchFamily="50" charset="-128"/>
              </a:rPr>
              <a:t>工事実施</a:t>
            </a:r>
          </a:p>
        </p:txBody>
      </p:sp>
      <p:sp>
        <p:nvSpPr>
          <p:cNvPr id="15" name="正方形/長方形 14">
            <a:extLst>
              <a:ext uri="{FF2B5EF4-FFF2-40B4-BE49-F238E27FC236}">
                <a16:creationId xmlns:a16="http://schemas.microsoft.com/office/drawing/2014/main" id="{D49D2B71-255C-C5E7-E1B1-273B95A535F5}"/>
              </a:ext>
            </a:extLst>
          </p:cNvPr>
          <p:cNvSpPr/>
          <p:nvPr/>
        </p:nvSpPr>
        <p:spPr>
          <a:xfrm>
            <a:off x="8557260" y="746760"/>
            <a:ext cx="853440" cy="373380"/>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ja-JP" altLang="en-US" sz="1100" dirty="0">
                <a:latin typeface="Meiryo UI" panose="020B0604030504040204" pitchFamily="50" charset="-128"/>
                <a:ea typeface="Meiryo UI" panose="020B0604030504040204" pitchFamily="50" charset="-128"/>
              </a:rPr>
              <a:t>調整</a:t>
            </a:r>
            <a:endParaRPr kumimoji="1" lang="en-US" altLang="ja-JP" sz="1100" dirty="0">
              <a:latin typeface="Meiryo UI" panose="020B0604030504040204" pitchFamily="50" charset="-128"/>
              <a:ea typeface="Meiryo UI" panose="020B0604030504040204" pitchFamily="50" charset="-128"/>
            </a:endParaRPr>
          </a:p>
          <a:p>
            <a:pPr algn="ctr"/>
            <a:r>
              <a:rPr kumimoji="1" lang="ja-JP" altLang="en-US" sz="1100" dirty="0">
                <a:latin typeface="Meiryo UI" panose="020B0604030504040204" pitchFamily="50" charset="-128"/>
                <a:ea typeface="Meiryo UI" panose="020B0604030504040204" pitchFamily="50" charset="-128"/>
              </a:rPr>
              <a:t>工事担当者</a:t>
            </a:r>
          </a:p>
        </p:txBody>
      </p:sp>
      <p:cxnSp>
        <p:nvCxnSpPr>
          <p:cNvPr id="17" name="直線矢印コネクタ 16">
            <a:extLst>
              <a:ext uri="{FF2B5EF4-FFF2-40B4-BE49-F238E27FC236}">
                <a16:creationId xmlns:a16="http://schemas.microsoft.com/office/drawing/2014/main" id="{515ABB89-6C7E-6FDB-6A4C-51E25CC298B8}"/>
              </a:ext>
            </a:extLst>
          </p:cNvPr>
          <p:cNvCxnSpPr/>
          <p:nvPr/>
        </p:nvCxnSpPr>
        <p:spPr>
          <a:xfrm>
            <a:off x="1127760" y="560070"/>
            <a:ext cx="5257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F2967E8B-1DF7-21EE-3EE7-3B95097A15A0}"/>
              </a:ext>
            </a:extLst>
          </p:cNvPr>
          <p:cNvCxnSpPr>
            <a:cxnSpLocks/>
            <a:stCxn id="9" idx="3"/>
            <a:endCxn id="10" idx="1"/>
          </p:cNvCxnSpPr>
          <p:nvPr/>
        </p:nvCxnSpPr>
        <p:spPr>
          <a:xfrm>
            <a:off x="8305800" y="560070"/>
            <a:ext cx="2514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A6FDD4B-F136-9377-3A94-3450C02BA58E}"/>
              </a:ext>
            </a:extLst>
          </p:cNvPr>
          <p:cNvCxnSpPr>
            <a:cxnSpLocks/>
            <a:stCxn id="7" idx="3"/>
            <a:endCxn id="8" idx="1"/>
          </p:cNvCxnSpPr>
          <p:nvPr/>
        </p:nvCxnSpPr>
        <p:spPr>
          <a:xfrm>
            <a:off x="4991100" y="560070"/>
            <a:ext cx="2514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79A21AC-CEC9-AD81-0B1D-46A7E8A19874}"/>
              </a:ext>
            </a:extLst>
          </p:cNvPr>
          <p:cNvCxnSpPr>
            <a:cxnSpLocks/>
            <a:stCxn id="6" idx="3"/>
            <a:endCxn id="7" idx="1"/>
          </p:cNvCxnSpPr>
          <p:nvPr/>
        </p:nvCxnSpPr>
        <p:spPr>
          <a:xfrm>
            <a:off x="3886200" y="560070"/>
            <a:ext cx="2514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4225CFDF-7ED0-6C76-FDFC-A624B1492EC3}"/>
              </a:ext>
            </a:extLst>
          </p:cNvPr>
          <p:cNvCxnSpPr>
            <a:cxnSpLocks/>
            <a:stCxn id="5" idx="3"/>
            <a:endCxn id="6" idx="1"/>
          </p:cNvCxnSpPr>
          <p:nvPr/>
        </p:nvCxnSpPr>
        <p:spPr>
          <a:xfrm>
            <a:off x="2506980" y="560070"/>
            <a:ext cx="5257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E618CBE5-E4FE-94B1-2983-82ED36237C0C}"/>
              </a:ext>
            </a:extLst>
          </p:cNvPr>
          <p:cNvCxnSpPr>
            <a:cxnSpLocks/>
            <a:stCxn id="9" idx="3"/>
            <a:endCxn id="15" idx="1"/>
          </p:cNvCxnSpPr>
          <p:nvPr/>
        </p:nvCxnSpPr>
        <p:spPr>
          <a:xfrm>
            <a:off x="8305800" y="560070"/>
            <a:ext cx="251460" cy="373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BB498A61-B110-48BF-920C-BDC1D2619B52}"/>
              </a:ext>
            </a:extLst>
          </p:cNvPr>
          <p:cNvCxnSpPr>
            <a:cxnSpLocks/>
            <a:stCxn id="10" idx="3"/>
            <a:endCxn id="13" idx="1"/>
          </p:cNvCxnSpPr>
          <p:nvPr/>
        </p:nvCxnSpPr>
        <p:spPr>
          <a:xfrm>
            <a:off x="9410700" y="560070"/>
            <a:ext cx="2514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CE0A27D0-E32B-6B04-9BC6-EE806C424845}"/>
              </a:ext>
            </a:extLst>
          </p:cNvPr>
          <p:cNvCxnSpPr>
            <a:cxnSpLocks/>
            <a:stCxn id="15" idx="3"/>
            <a:endCxn id="13" idx="1"/>
          </p:cNvCxnSpPr>
          <p:nvPr/>
        </p:nvCxnSpPr>
        <p:spPr>
          <a:xfrm flipV="1">
            <a:off x="9410700" y="560070"/>
            <a:ext cx="251460" cy="373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98F8AF85-CBF5-57E3-5607-EA72A876CFA8}"/>
              </a:ext>
            </a:extLst>
          </p:cNvPr>
          <p:cNvCxnSpPr>
            <a:cxnSpLocks/>
          </p:cNvCxnSpPr>
          <p:nvPr/>
        </p:nvCxnSpPr>
        <p:spPr>
          <a:xfrm>
            <a:off x="6096000" y="560070"/>
            <a:ext cx="2514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8DD27B75-9327-E5E7-3E15-AEEB736EA93A}"/>
              </a:ext>
            </a:extLst>
          </p:cNvPr>
          <p:cNvCxnSpPr>
            <a:cxnSpLocks/>
          </p:cNvCxnSpPr>
          <p:nvPr/>
        </p:nvCxnSpPr>
        <p:spPr>
          <a:xfrm>
            <a:off x="7200900" y="560070"/>
            <a:ext cx="2514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87D067BA-6608-2F37-E8DA-3826047945D0}"/>
              </a:ext>
            </a:extLst>
          </p:cNvPr>
          <p:cNvCxnSpPr>
            <a:cxnSpLocks/>
          </p:cNvCxnSpPr>
          <p:nvPr/>
        </p:nvCxnSpPr>
        <p:spPr>
          <a:xfrm>
            <a:off x="10515600" y="560070"/>
            <a:ext cx="2514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93B229F6-9617-4D6E-5BBA-16867C5F850A}"/>
              </a:ext>
            </a:extLst>
          </p:cNvPr>
          <p:cNvSpPr/>
          <p:nvPr/>
        </p:nvSpPr>
        <p:spPr>
          <a:xfrm>
            <a:off x="9662160" y="1863090"/>
            <a:ext cx="853440" cy="373380"/>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ja-JP" altLang="en-US" sz="1100" dirty="0">
                <a:latin typeface="Meiryo UI" panose="020B0604030504040204" pitchFamily="50" charset="-128"/>
                <a:ea typeface="Meiryo UI" panose="020B0604030504040204" pitchFamily="50" charset="-128"/>
              </a:rPr>
              <a:t>工事完了登録</a:t>
            </a:r>
          </a:p>
        </p:txBody>
      </p:sp>
      <p:cxnSp>
        <p:nvCxnSpPr>
          <p:cNvPr id="49" name="直線矢印コネクタ 48">
            <a:extLst>
              <a:ext uri="{FF2B5EF4-FFF2-40B4-BE49-F238E27FC236}">
                <a16:creationId xmlns:a16="http://schemas.microsoft.com/office/drawing/2014/main" id="{DE5DDA00-6618-2660-49F8-F641C834169A}"/>
              </a:ext>
            </a:extLst>
          </p:cNvPr>
          <p:cNvCxnSpPr>
            <a:cxnSpLocks/>
            <a:stCxn id="12" idx="2"/>
            <a:endCxn id="55" idx="3"/>
          </p:cNvCxnSpPr>
          <p:nvPr/>
        </p:nvCxnSpPr>
        <p:spPr>
          <a:xfrm rot="5400000">
            <a:off x="5246370" y="-316230"/>
            <a:ext cx="167640" cy="2887980"/>
          </a:xfrm>
          <a:prstGeom prst="bentConnector2">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6207D80D-F9F0-821B-084A-82F71A02EC47}"/>
              </a:ext>
            </a:extLst>
          </p:cNvPr>
          <p:cNvSpPr/>
          <p:nvPr/>
        </p:nvSpPr>
        <p:spPr>
          <a:xfrm>
            <a:off x="3032760" y="1024890"/>
            <a:ext cx="853440" cy="373380"/>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ja-JP" altLang="en-US" sz="1100" dirty="0">
                <a:latin typeface="Meiryo UI" panose="020B0604030504040204" pitchFamily="50" charset="-128"/>
                <a:ea typeface="Meiryo UI" panose="020B0604030504040204" pitchFamily="50" charset="-128"/>
              </a:rPr>
              <a:t>利用者問合せ</a:t>
            </a:r>
            <a:endParaRPr kumimoji="1" lang="ja-JP" altLang="en-US" sz="1100" dirty="0">
              <a:latin typeface="Meiryo UI" panose="020B0604030504040204" pitchFamily="50" charset="-128"/>
              <a:ea typeface="Meiryo UI" panose="020B0604030504040204" pitchFamily="50" charset="-128"/>
            </a:endParaRPr>
          </a:p>
        </p:txBody>
      </p:sp>
      <p:cxnSp>
        <p:nvCxnSpPr>
          <p:cNvPr id="61" name="直線矢印コネクタ 60">
            <a:extLst>
              <a:ext uri="{FF2B5EF4-FFF2-40B4-BE49-F238E27FC236}">
                <a16:creationId xmlns:a16="http://schemas.microsoft.com/office/drawing/2014/main" id="{81519488-22A3-93E6-A904-D2ABFE905C62}"/>
              </a:ext>
            </a:extLst>
          </p:cNvPr>
          <p:cNvCxnSpPr>
            <a:cxnSpLocks/>
            <a:stCxn id="55" idx="1"/>
          </p:cNvCxnSpPr>
          <p:nvPr/>
        </p:nvCxnSpPr>
        <p:spPr>
          <a:xfrm flipH="1">
            <a:off x="1127760" y="1211580"/>
            <a:ext cx="190500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C30B28D9-D28A-B625-41DB-7A8C7D3708DA}"/>
              </a:ext>
            </a:extLst>
          </p:cNvPr>
          <p:cNvCxnSpPr>
            <a:cxnSpLocks/>
            <a:endCxn id="48" idx="3"/>
          </p:cNvCxnSpPr>
          <p:nvPr/>
        </p:nvCxnSpPr>
        <p:spPr>
          <a:xfrm flipH="1">
            <a:off x="10515600" y="2049780"/>
            <a:ext cx="2514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26A4363C-B26E-242E-7CBE-10CD736AE495}"/>
              </a:ext>
            </a:extLst>
          </p:cNvPr>
          <p:cNvCxnSpPr>
            <a:cxnSpLocks/>
            <a:endCxn id="71" idx="3"/>
          </p:cNvCxnSpPr>
          <p:nvPr/>
        </p:nvCxnSpPr>
        <p:spPr>
          <a:xfrm flipH="1">
            <a:off x="3886200" y="2049772"/>
            <a:ext cx="5775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正方形/長方形 70">
            <a:extLst>
              <a:ext uri="{FF2B5EF4-FFF2-40B4-BE49-F238E27FC236}">
                <a16:creationId xmlns:a16="http://schemas.microsoft.com/office/drawing/2014/main" id="{C151C893-1382-59E0-F797-0C853712F50C}"/>
              </a:ext>
            </a:extLst>
          </p:cNvPr>
          <p:cNvSpPr/>
          <p:nvPr/>
        </p:nvSpPr>
        <p:spPr>
          <a:xfrm>
            <a:off x="3032760" y="1863082"/>
            <a:ext cx="853440" cy="373380"/>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ja-JP" altLang="en-US" sz="1100" dirty="0">
                <a:latin typeface="Meiryo UI" panose="020B0604030504040204" pitchFamily="50" charset="-128"/>
                <a:ea typeface="Meiryo UI" panose="020B0604030504040204" pitchFamily="50" charset="-128"/>
              </a:rPr>
              <a:t>完了確認</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受付</a:t>
            </a:r>
            <a:endParaRPr kumimoji="1" lang="ja-JP" altLang="en-US" sz="1100" dirty="0">
              <a:latin typeface="Meiryo UI" panose="020B0604030504040204" pitchFamily="50" charset="-128"/>
              <a:ea typeface="Meiryo UI" panose="020B0604030504040204" pitchFamily="50" charset="-128"/>
            </a:endParaRPr>
          </a:p>
        </p:txBody>
      </p:sp>
      <p:cxnSp>
        <p:nvCxnSpPr>
          <p:cNvPr id="73" name="直線矢印コネクタ 72">
            <a:extLst>
              <a:ext uri="{FF2B5EF4-FFF2-40B4-BE49-F238E27FC236}">
                <a16:creationId xmlns:a16="http://schemas.microsoft.com/office/drawing/2014/main" id="{55574F92-DA5D-4230-4D2C-2F927A74EEDE}"/>
              </a:ext>
            </a:extLst>
          </p:cNvPr>
          <p:cNvCxnSpPr>
            <a:cxnSpLocks/>
          </p:cNvCxnSpPr>
          <p:nvPr/>
        </p:nvCxnSpPr>
        <p:spPr>
          <a:xfrm flipH="1">
            <a:off x="1127760" y="2049772"/>
            <a:ext cx="1905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064925AD-B489-2008-A17C-7ED90AC5883D}"/>
              </a:ext>
            </a:extLst>
          </p:cNvPr>
          <p:cNvSpPr txBox="1"/>
          <p:nvPr/>
        </p:nvSpPr>
        <p:spPr>
          <a:xfrm>
            <a:off x="1752600" y="1788162"/>
            <a:ext cx="1295400" cy="261610"/>
          </a:xfrm>
          <a:prstGeom prst="rect">
            <a:avLst/>
          </a:prstGeom>
          <a:noFill/>
        </p:spPr>
        <p:txBody>
          <a:bodyPr wrap="square">
            <a:spAutoFit/>
          </a:bodyPr>
          <a:lstStyle/>
          <a:p>
            <a:r>
              <a:rPr lang="ja-JP" altLang="en-US" sz="1100" dirty="0">
                <a:latin typeface="Meiryo UI" panose="020B0604030504040204" pitchFamily="50" charset="-128"/>
                <a:ea typeface="Meiryo UI" panose="020B0604030504040204" pitchFamily="50" charset="-128"/>
              </a:rPr>
              <a:t>完了連絡</a:t>
            </a:r>
            <a:endParaRPr lang="ja-JP" altLang="en-US" sz="1100" dirty="0"/>
          </a:p>
        </p:txBody>
      </p:sp>
      <p:sp>
        <p:nvSpPr>
          <p:cNvPr id="80" name="テキスト ボックス 79">
            <a:extLst>
              <a:ext uri="{FF2B5EF4-FFF2-40B4-BE49-F238E27FC236}">
                <a16:creationId xmlns:a16="http://schemas.microsoft.com/office/drawing/2014/main" id="{D65D93F0-6D48-D251-2B9D-030E3E22685B}"/>
              </a:ext>
            </a:extLst>
          </p:cNvPr>
          <p:cNvSpPr txBox="1"/>
          <p:nvPr/>
        </p:nvSpPr>
        <p:spPr>
          <a:xfrm>
            <a:off x="1752600" y="933450"/>
            <a:ext cx="1295400" cy="261610"/>
          </a:xfrm>
          <a:prstGeom prst="rect">
            <a:avLst/>
          </a:prstGeom>
          <a:noFill/>
        </p:spPr>
        <p:txBody>
          <a:bodyPr wrap="square">
            <a:spAutoFit/>
          </a:bodyPr>
          <a:lstStyle/>
          <a:p>
            <a:r>
              <a:rPr lang="ja-JP" altLang="en-US" sz="1100" dirty="0"/>
              <a:t>問合せ</a:t>
            </a:r>
          </a:p>
        </p:txBody>
      </p:sp>
      <p:cxnSp>
        <p:nvCxnSpPr>
          <p:cNvPr id="82" name="直線コネクタ 81">
            <a:extLst>
              <a:ext uri="{FF2B5EF4-FFF2-40B4-BE49-F238E27FC236}">
                <a16:creationId xmlns:a16="http://schemas.microsoft.com/office/drawing/2014/main" id="{95659843-EF10-E995-DB0D-EA35B7E42242}"/>
              </a:ext>
            </a:extLst>
          </p:cNvPr>
          <p:cNvCxnSpPr/>
          <p:nvPr/>
        </p:nvCxnSpPr>
        <p:spPr>
          <a:xfrm>
            <a:off x="2769870" y="0"/>
            <a:ext cx="0" cy="251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DE53EC13-22E6-F525-02B4-35C57CBB8EEA}"/>
              </a:ext>
            </a:extLst>
          </p:cNvPr>
          <p:cNvCxnSpPr/>
          <p:nvPr/>
        </p:nvCxnSpPr>
        <p:spPr>
          <a:xfrm>
            <a:off x="5113020" y="0"/>
            <a:ext cx="0" cy="251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7370FD4C-763F-54D2-CD72-5145069A6F6A}"/>
              </a:ext>
            </a:extLst>
          </p:cNvPr>
          <p:cNvCxnSpPr/>
          <p:nvPr/>
        </p:nvCxnSpPr>
        <p:spPr>
          <a:xfrm>
            <a:off x="9521190" y="0"/>
            <a:ext cx="0" cy="251459"/>
          </a:xfrm>
          <a:prstGeom prst="line">
            <a:avLst/>
          </a:prstGeom>
        </p:spPr>
        <p:style>
          <a:lnRef idx="1">
            <a:schemeClr val="accent1"/>
          </a:lnRef>
          <a:fillRef idx="0">
            <a:schemeClr val="accent1"/>
          </a:fillRef>
          <a:effectRef idx="0">
            <a:schemeClr val="accent1"/>
          </a:effectRef>
          <a:fontRef idx="minor">
            <a:schemeClr val="tx1"/>
          </a:fontRef>
        </p:style>
      </p:cxnSp>
      <p:sp>
        <p:nvSpPr>
          <p:cNvPr id="87" name="正方形/長方形 86">
            <a:extLst>
              <a:ext uri="{FF2B5EF4-FFF2-40B4-BE49-F238E27FC236}">
                <a16:creationId xmlns:a16="http://schemas.microsoft.com/office/drawing/2014/main" id="{EE82B076-9FB1-B08A-39E9-32CFD63EAE86}"/>
              </a:ext>
            </a:extLst>
          </p:cNvPr>
          <p:cNvSpPr/>
          <p:nvPr/>
        </p:nvSpPr>
        <p:spPr>
          <a:xfrm>
            <a:off x="8557260" y="1443986"/>
            <a:ext cx="853440" cy="373380"/>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ja-JP" altLang="en-US" sz="1100" dirty="0">
                <a:latin typeface="Meiryo UI" panose="020B0604030504040204" pitchFamily="50" charset="-128"/>
                <a:ea typeface="Meiryo UI" panose="020B0604030504040204" pitchFamily="50" charset="-128"/>
              </a:rPr>
              <a:t>工事完了確認</a:t>
            </a:r>
          </a:p>
        </p:txBody>
      </p:sp>
      <p:cxnSp>
        <p:nvCxnSpPr>
          <p:cNvPr id="88" name="直線矢印コネクタ 87">
            <a:extLst>
              <a:ext uri="{FF2B5EF4-FFF2-40B4-BE49-F238E27FC236}">
                <a16:creationId xmlns:a16="http://schemas.microsoft.com/office/drawing/2014/main" id="{0A320860-A5C4-C239-D7A2-9A01FB289CEA}"/>
              </a:ext>
            </a:extLst>
          </p:cNvPr>
          <p:cNvCxnSpPr>
            <a:cxnSpLocks/>
            <a:endCxn id="87" idx="2"/>
          </p:cNvCxnSpPr>
          <p:nvPr/>
        </p:nvCxnSpPr>
        <p:spPr>
          <a:xfrm flipV="1">
            <a:off x="8983980" y="1817366"/>
            <a:ext cx="0" cy="232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A3017F47-B4DC-C175-3A3B-ED4422E764F1}"/>
              </a:ext>
            </a:extLst>
          </p:cNvPr>
          <p:cNvSpPr txBox="1"/>
          <p:nvPr/>
        </p:nvSpPr>
        <p:spPr>
          <a:xfrm>
            <a:off x="950596" y="2546"/>
            <a:ext cx="1295400" cy="261610"/>
          </a:xfrm>
          <a:prstGeom prst="rect">
            <a:avLst/>
          </a:prstGeom>
          <a:noFill/>
        </p:spPr>
        <p:txBody>
          <a:bodyPr wrap="square">
            <a:spAutoFit/>
          </a:bodyPr>
          <a:lstStyle/>
          <a:p>
            <a:r>
              <a:rPr lang="ja-JP" altLang="en-US" sz="1100" dirty="0">
                <a:latin typeface="Meiryo UI" panose="020B0604030504040204" pitchFamily="50" charset="-128"/>
                <a:ea typeface="Meiryo UI" panose="020B0604030504040204" pitchFamily="50" charset="-128"/>
              </a:rPr>
              <a:t>利用者</a:t>
            </a:r>
            <a:endParaRPr lang="ja-JP" altLang="en-US" sz="1100" dirty="0"/>
          </a:p>
        </p:txBody>
      </p:sp>
      <p:sp>
        <p:nvSpPr>
          <p:cNvPr id="93" name="テキスト ボックス 92">
            <a:extLst>
              <a:ext uri="{FF2B5EF4-FFF2-40B4-BE49-F238E27FC236}">
                <a16:creationId xmlns:a16="http://schemas.microsoft.com/office/drawing/2014/main" id="{213AF328-9163-8262-55C9-180FDA14381B}"/>
              </a:ext>
            </a:extLst>
          </p:cNvPr>
          <p:cNvSpPr txBox="1"/>
          <p:nvPr/>
        </p:nvSpPr>
        <p:spPr>
          <a:xfrm>
            <a:off x="3293745" y="2546"/>
            <a:ext cx="1295400" cy="261610"/>
          </a:xfrm>
          <a:prstGeom prst="rect">
            <a:avLst/>
          </a:prstGeom>
          <a:noFill/>
        </p:spPr>
        <p:txBody>
          <a:bodyPr wrap="square">
            <a:spAutoFit/>
          </a:bodyPr>
          <a:lstStyle/>
          <a:p>
            <a:r>
              <a:rPr lang="ja-JP" altLang="en-US" sz="1100" dirty="0">
                <a:latin typeface="Meiryo UI" panose="020B0604030504040204" pitchFamily="50" charset="-128"/>
                <a:ea typeface="Meiryo UI" panose="020B0604030504040204" pitchFamily="50" charset="-128"/>
              </a:rPr>
              <a:t>フロントサイド</a:t>
            </a:r>
            <a:r>
              <a:rPr lang="en-US" altLang="ja-JP" sz="1100" dirty="0">
                <a:latin typeface="Meiryo UI" panose="020B0604030504040204" pitchFamily="50" charset="-128"/>
                <a:ea typeface="Meiryo UI" panose="020B0604030504040204" pitchFamily="50" charset="-128"/>
              </a:rPr>
              <a:t>/</a:t>
            </a:r>
            <a:r>
              <a:rPr lang="ja-JP" altLang="en-US" sz="1100" dirty="0">
                <a:latin typeface="Meiryo UI" panose="020B0604030504040204" pitchFamily="50" charset="-128"/>
                <a:ea typeface="Meiryo UI" panose="020B0604030504040204" pitchFamily="50" charset="-128"/>
              </a:rPr>
              <a:t>営業</a:t>
            </a:r>
            <a:endParaRPr lang="ja-JP" altLang="en-US" sz="1100" dirty="0"/>
          </a:p>
        </p:txBody>
      </p:sp>
      <p:sp>
        <p:nvSpPr>
          <p:cNvPr id="94" name="テキスト ボックス 93">
            <a:extLst>
              <a:ext uri="{FF2B5EF4-FFF2-40B4-BE49-F238E27FC236}">
                <a16:creationId xmlns:a16="http://schemas.microsoft.com/office/drawing/2014/main" id="{C042B8AF-DC29-09D5-ECE7-B2BAADAA25B6}"/>
              </a:ext>
            </a:extLst>
          </p:cNvPr>
          <p:cNvSpPr txBox="1"/>
          <p:nvPr/>
        </p:nvSpPr>
        <p:spPr>
          <a:xfrm>
            <a:off x="6654165" y="2546"/>
            <a:ext cx="1943100" cy="261610"/>
          </a:xfrm>
          <a:prstGeom prst="rect">
            <a:avLst/>
          </a:prstGeom>
          <a:noFill/>
        </p:spPr>
        <p:txBody>
          <a:bodyPr wrap="square">
            <a:spAutoFit/>
          </a:bodyPr>
          <a:lstStyle/>
          <a:p>
            <a:r>
              <a:rPr lang="ja-JP" altLang="en-US" sz="1100" dirty="0">
                <a:latin typeface="Meiryo UI" panose="020B0604030504040204" pitchFamily="50" charset="-128"/>
                <a:ea typeface="Meiryo UI" panose="020B0604030504040204" pitchFamily="50" charset="-128"/>
              </a:rPr>
              <a:t>工事受付・運用チーム</a:t>
            </a:r>
            <a:endParaRPr lang="ja-JP" altLang="en-US" sz="1100" dirty="0"/>
          </a:p>
        </p:txBody>
      </p:sp>
      <p:sp>
        <p:nvSpPr>
          <p:cNvPr id="95" name="テキスト ボックス 94">
            <a:extLst>
              <a:ext uri="{FF2B5EF4-FFF2-40B4-BE49-F238E27FC236}">
                <a16:creationId xmlns:a16="http://schemas.microsoft.com/office/drawing/2014/main" id="{121BA179-E39A-3EF8-5325-C3D310C2632C}"/>
              </a:ext>
            </a:extLst>
          </p:cNvPr>
          <p:cNvSpPr txBox="1"/>
          <p:nvPr/>
        </p:nvSpPr>
        <p:spPr>
          <a:xfrm>
            <a:off x="10088880" y="2546"/>
            <a:ext cx="1943100" cy="261610"/>
          </a:xfrm>
          <a:prstGeom prst="rect">
            <a:avLst/>
          </a:prstGeom>
          <a:noFill/>
        </p:spPr>
        <p:txBody>
          <a:bodyPr wrap="square">
            <a:spAutoFit/>
          </a:bodyPr>
          <a:lstStyle/>
          <a:p>
            <a:r>
              <a:rPr lang="ja-JP" altLang="en-US" sz="1100" dirty="0">
                <a:latin typeface="Meiryo UI" panose="020B0604030504040204" pitchFamily="50" charset="-128"/>
                <a:ea typeface="Meiryo UI" panose="020B0604030504040204" pitchFamily="50" charset="-128"/>
              </a:rPr>
              <a:t>工事チーム</a:t>
            </a:r>
            <a:endParaRPr lang="ja-JP" altLang="en-US" sz="1100" dirty="0"/>
          </a:p>
        </p:txBody>
      </p:sp>
      <p:sp>
        <p:nvSpPr>
          <p:cNvPr id="114" name="正方形/長方形 113">
            <a:extLst>
              <a:ext uri="{FF2B5EF4-FFF2-40B4-BE49-F238E27FC236}">
                <a16:creationId xmlns:a16="http://schemas.microsoft.com/office/drawing/2014/main" id="{2C2B1DC1-AABA-53B5-72AC-EFDE89D3188D}"/>
              </a:ext>
            </a:extLst>
          </p:cNvPr>
          <p:cNvSpPr/>
          <p:nvPr/>
        </p:nvSpPr>
        <p:spPr>
          <a:xfrm>
            <a:off x="7452360" y="1102348"/>
            <a:ext cx="853440" cy="373380"/>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ja-JP" altLang="en-US" sz="1100" dirty="0">
                <a:latin typeface="Meiryo UI" panose="020B0604030504040204" pitchFamily="50" charset="-128"/>
                <a:ea typeface="Meiryo UI" panose="020B0604030504040204" pitchFamily="50" charset="-128"/>
              </a:rPr>
              <a:t>検証環境</a:t>
            </a:r>
            <a:r>
              <a:rPr lang="ja-JP" altLang="en-US" sz="1100" dirty="0">
                <a:latin typeface="Meiryo UI" panose="020B0604030504040204" pitchFamily="50" charset="-128"/>
                <a:ea typeface="Meiryo UI" panose="020B0604030504040204" pitchFamily="50" charset="-128"/>
              </a:rPr>
              <a:t>での</a:t>
            </a:r>
            <a:endParaRPr lang="en-US" altLang="ja-JP" sz="1100" dirty="0">
              <a:latin typeface="Meiryo UI" panose="020B0604030504040204" pitchFamily="50" charset="-128"/>
              <a:ea typeface="Meiryo UI" panose="020B0604030504040204" pitchFamily="50" charset="-128"/>
            </a:endParaRPr>
          </a:p>
          <a:p>
            <a:pPr algn="ctr"/>
            <a:r>
              <a:rPr lang="ja-JP" altLang="en-US" sz="1100" dirty="0">
                <a:latin typeface="Meiryo UI" panose="020B0604030504040204" pitchFamily="50" charset="-128"/>
                <a:ea typeface="Meiryo UI" panose="020B0604030504040204" pitchFamily="50" charset="-128"/>
              </a:rPr>
              <a:t>設定</a:t>
            </a:r>
            <a:r>
              <a:rPr kumimoji="1" lang="ja-JP" altLang="en-US" sz="1100" dirty="0">
                <a:latin typeface="Meiryo UI" panose="020B0604030504040204" pitchFamily="50" charset="-128"/>
                <a:ea typeface="Meiryo UI" panose="020B0604030504040204" pitchFamily="50" charset="-128"/>
              </a:rPr>
              <a:t>動作確認</a:t>
            </a:r>
            <a:endParaRPr kumimoji="1" lang="en-US" altLang="ja-JP" sz="1100" dirty="0">
              <a:latin typeface="Meiryo UI" panose="020B0604030504040204" pitchFamily="50" charset="-128"/>
              <a:ea typeface="Meiryo UI" panose="020B0604030504040204" pitchFamily="50" charset="-128"/>
            </a:endParaRPr>
          </a:p>
        </p:txBody>
      </p:sp>
      <p:cxnSp>
        <p:nvCxnSpPr>
          <p:cNvPr id="115" name="直線矢印コネクタ 114">
            <a:extLst>
              <a:ext uri="{FF2B5EF4-FFF2-40B4-BE49-F238E27FC236}">
                <a16:creationId xmlns:a16="http://schemas.microsoft.com/office/drawing/2014/main" id="{54B3E7A7-5D19-F944-D613-7473D7F26483}"/>
              </a:ext>
            </a:extLst>
          </p:cNvPr>
          <p:cNvCxnSpPr>
            <a:cxnSpLocks/>
            <a:stCxn id="114" idx="0"/>
            <a:endCxn id="9" idx="2"/>
          </p:cNvCxnSpPr>
          <p:nvPr/>
        </p:nvCxnSpPr>
        <p:spPr>
          <a:xfrm flipV="1">
            <a:off x="7879080" y="746760"/>
            <a:ext cx="0" cy="35558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9" name="テキスト ボックス 118">
            <a:extLst>
              <a:ext uri="{FF2B5EF4-FFF2-40B4-BE49-F238E27FC236}">
                <a16:creationId xmlns:a16="http://schemas.microsoft.com/office/drawing/2014/main" id="{386FE552-88AF-D825-70EA-C88E170E7626}"/>
              </a:ext>
            </a:extLst>
          </p:cNvPr>
          <p:cNvSpPr txBox="1"/>
          <p:nvPr/>
        </p:nvSpPr>
        <p:spPr>
          <a:xfrm>
            <a:off x="274320" y="2423144"/>
            <a:ext cx="11346180" cy="4524315"/>
          </a:xfrm>
          <a:prstGeom prst="rect">
            <a:avLst/>
          </a:prstGeom>
          <a:noFill/>
        </p:spPr>
        <p:txBody>
          <a:bodyPr wrap="square" rtlCol="0">
            <a:spAutoFit/>
          </a:bodyPr>
          <a:lstStyle/>
          <a:p>
            <a:r>
              <a:rPr kumimoji="1" lang="en-US" altLang="ja-JP" sz="1200" dirty="0">
                <a:latin typeface="メイリオ" panose="020B0604030504040204" pitchFamily="50" charset="-128"/>
                <a:ea typeface="メイリオ" panose="020B0604030504040204" pitchFamily="50" charset="-128"/>
              </a:rPr>
              <a:t>Ansible/</a:t>
            </a:r>
            <a:r>
              <a:rPr kumimoji="1" lang="ja-JP" altLang="en-US" sz="1200" dirty="0">
                <a:latin typeface="メイリオ" panose="020B0604030504040204" pitchFamily="50" charset="-128"/>
                <a:ea typeface="メイリオ" panose="020B0604030504040204" pitchFamily="50" charset="-128"/>
              </a:rPr>
              <a:t>シェルのツールでの自動化</a:t>
            </a:r>
            <a:endParaRPr kumimoji="1"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・人</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体制の問題</a:t>
            </a:r>
            <a:endParaRPr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          工事チームは</a:t>
            </a:r>
            <a:r>
              <a:rPr kumimoji="1" lang="en-US" altLang="ja-JP" sz="1200" dirty="0">
                <a:latin typeface="メイリオ" panose="020B0604030504040204" pitchFamily="50" charset="-128"/>
                <a:ea typeface="メイリオ" panose="020B0604030504040204" pitchFamily="50" charset="-128"/>
              </a:rPr>
              <a:t>Ansible</a:t>
            </a:r>
            <a:r>
              <a:rPr kumimoji="1" lang="ja-JP" altLang="en-US" sz="1200" dirty="0">
                <a:latin typeface="メイリオ" panose="020B0604030504040204" pitchFamily="50" charset="-128"/>
                <a:ea typeface="メイリオ" panose="020B0604030504040204" pitchFamily="50" charset="-128"/>
              </a:rPr>
              <a:t>やシェルは分からない</a:t>
            </a:r>
            <a:endParaRPr kumimoji="1"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→教育稼働が必要</a:t>
            </a:r>
            <a:endParaRPr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　　　→人員の入れ替わりが多い</a:t>
            </a: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委託先</a:t>
            </a:r>
            <a:r>
              <a:rPr kumimoji="1" lang="en-US" altLang="ja-JP" sz="1200" dirty="0">
                <a:latin typeface="メイリオ" panose="020B0604030504040204" pitchFamily="50" charset="-128"/>
                <a:ea typeface="メイリオ" panose="020B0604030504040204" pitchFamily="50" charset="-128"/>
              </a:rPr>
              <a:t>(SES</a:t>
            </a:r>
            <a:r>
              <a:rPr kumimoji="1" lang="ja-JP" altLang="en-US" sz="1200" dirty="0">
                <a:latin typeface="メイリオ" panose="020B0604030504040204" pitchFamily="50" charset="-128"/>
                <a:ea typeface="メイリオ" panose="020B0604030504040204" pitchFamily="50" charset="-128"/>
              </a:rPr>
              <a:t>とか</a:t>
            </a: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の異動</a:t>
            </a:r>
            <a:r>
              <a:rPr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退職による交代</a:t>
            </a:r>
            <a:endParaRPr kumimoji="1"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a:t>
            </a:r>
            <a:r>
              <a:rPr kumimoji="1" lang="ja-JP" altLang="en-US" sz="1200" dirty="0">
                <a:latin typeface="メイリオ" panose="020B0604030504040204" pitchFamily="50" charset="-128"/>
                <a:ea typeface="メイリオ" panose="020B0604030504040204" pitchFamily="50" charset="-128"/>
              </a:rPr>
              <a:t>通常工事手順と</a:t>
            </a:r>
            <a:r>
              <a:rPr lang="ja-JP" altLang="en-US" sz="1200" dirty="0">
                <a:latin typeface="メイリオ" panose="020B0604030504040204" pitchFamily="50" charset="-128"/>
                <a:ea typeface="メイリオ" panose="020B0604030504040204" pitchFamily="50" charset="-128"/>
              </a:rPr>
              <a:t>ツール動作の学習に時間がかかる。</a:t>
            </a:r>
            <a:r>
              <a:rPr kumimoji="1" lang="ja-JP" altLang="en-US" sz="1200" dirty="0">
                <a:latin typeface="メイリオ" panose="020B0604030504040204" pitchFamily="50" charset="-128"/>
                <a:ea typeface="メイリオ" panose="020B0604030504040204" pitchFamily="50" charset="-128"/>
              </a:rPr>
              <a:t>　</a:t>
            </a: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優先度</a:t>
            </a:r>
            <a:r>
              <a:rPr kumimoji="1" lang="en-US" altLang="ja-JP" sz="1200" dirty="0">
                <a:latin typeface="メイリオ" panose="020B0604030504040204" pitchFamily="50" charset="-128"/>
                <a:ea typeface="メイリオ" panose="020B0604030504040204" pitchFamily="50" charset="-128"/>
              </a:rPr>
              <a:t>) </a:t>
            </a:r>
            <a:r>
              <a:rPr kumimoji="1" lang="ja-JP" altLang="en-US" sz="1200" dirty="0">
                <a:latin typeface="メイリオ" panose="020B0604030504040204" pitchFamily="50" charset="-128"/>
                <a:ea typeface="メイリオ" panose="020B0604030504040204" pitchFamily="50" charset="-128"/>
              </a:rPr>
              <a:t>通常工事手順  </a:t>
            </a:r>
            <a:r>
              <a:rPr kumimoji="1" lang="en-US" altLang="ja-JP" sz="1200" dirty="0">
                <a:latin typeface="メイリオ" panose="020B0604030504040204" pitchFamily="50" charset="-128"/>
                <a:ea typeface="メイリオ" panose="020B0604030504040204" pitchFamily="50" charset="-128"/>
              </a:rPr>
              <a:t>&gt;&gt; </a:t>
            </a:r>
            <a:r>
              <a:rPr kumimoji="1" lang="ja-JP" altLang="en-US" sz="1200" dirty="0">
                <a:latin typeface="メイリオ" panose="020B0604030504040204" pitchFamily="50" charset="-128"/>
                <a:ea typeface="メイリオ" panose="020B0604030504040204" pitchFamily="50" charset="-128"/>
              </a:rPr>
              <a:t>ツール</a:t>
            </a:r>
            <a:endParaRPr kumimoji="1"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          </a:t>
            </a:r>
            <a:r>
              <a:rPr lang="en-US" altLang="ja-JP" sz="1050" dirty="0">
                <a:latin typeface="メイリオ" panose="020B0604030504040204" pitchFamily="50" charset="-128"/>
                <a:ea typeface="メイリオ" panose="020B0604030504040204" pitchFamily="50" charset="-128"/>
              </a:rPr>
              <a:t>    ※</a:t>
            </a:r>
            <a:r>
              <a:rPr lang="ja-JP" altLang="en-US" sz="1050" dirty="0">
                <a:latin typeface="メイリオ" panose="020B0604030504040204" pitchFamily="50" charset="-128"/>
                <a:ea typeface="メイリオ" panose="020B0604030504040204" pitchFamily="50" charset="-128"/>
              </a:rPr>
              <a:t>運用工事はスキルが身につかなくステップアップとして辞める方が多い</a:t>
            </a:r>
            <a:endParaRPr kumimoji="1"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→他の担当の工事も対応しているので、特定担当のみの</a:t>
            </a:r>
            <a:r>
              <a:rPr kumimoji="1" lang="ja-JP" altLang="en-US" sz="1200" dirty="0">
                <a:latin typeface="メイリオ" panose="020B0604030504040204" pitchFamily="50" charset="-128"/>
                <a:ea typeface="メイリオ" panose="020B0604030504040204" pitchFamily="50" charset="-128"/>
              </a:rPr>
              <a:t>実施方法変更は受け入れにくい</a:t>
            </a:r>
            <a:endParaRPr kumimoji="1"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・稼働時間の確保</a:t>
            </a:r>
            <a:endParaRPr kumimoji="1"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現在の運用フローから大きく変わり学習や勉強会等の時間が必要</a:t>
            </a:r>
            <a:endParaRPr kumimoji="1"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・工事時の連絡体制</a:t>
            </a:r>
            <a:endParaRPr kumimoji="1"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工事は基本的に２０時以降とか業務後、夜中に実施で何か起きた時のサポート体制が必要</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→何か想定と異なったり表示が違ったりした時の連絡体制</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工事時間帯は勤務終了が多いので誰に連絡するのか？</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→部長？課長？社員</a:t>
            </a:r>
            <a:r>
              <a:rPr lang="en-US" altLang="ja-JP" sz="1200" dirty="0">
                <a:latin typeface="メイリオ" panose="020B0604030504040204" pitchFamily="50" charset="-128"/>
                <a:ea typeface="メイリオ" panose="020B0604030504040204" pitchFamily="50" charset="-128"/>
              </a:rPr>
              <a:t>(</a:t>
            </a:r>
            <a:r>
              <a:rPr lang="ja-JP" altLang="en-US" sz="800" dirty="0">
                <a:latin typeface="メイリオ" panose="020B0604030504040204" pitchFamily="50" charset="-128"/>
                <a:ea typeface="メイリオ" panose="020B0604030504040204" pitchFamily="50" charset="-128"/>
              </a:rPr>
              <a:t>連絡受けた時の組合対応、残業申請を上司が・・・</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a:t>
            </a:r>
            <a:endParaRPr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　　・切り戻す・ロールバック方法についてが判断できない</a:t>
            </a:r>
            <a:endParaRPr kumimoji="1"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           </a:t>
            </a:r>
            <a:r>
              <a:rPr kumimoji="1" lang="ja-JP" altLang="en-US" sz="1200" dirty="0">
                <a:latin typeface="メイリオ" panose="020B0604030504040204" pitchFamily="50" charset="-128"/>
                <a:ea typeface="メイリオ" panose="020B0604030504040204" pitchFamily="50" charset="-128"/>
              </a:rPr>
              <a:t>（ツールで表示される内容が理解できない</a:t>
            </a: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立場上実施依頼の手順通りでのみ対応するため</a:t>
            </a:r>
            <a:r>
              <a:rPr kumimoji="1"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・工事準備したファイルに間違いがあるときの</a:t>
            </a:r>
            <a:r>
              <a:rPr kumimoji="1" lang="ja-JP" altLang="en-US" sz="1200" dirty="0">
                <a:latin typeface="メイリオ" panose="020B0604030504040204" pitchFamily="50" charset="-128"/>
                <a:ea typeface="メイリオ" panose="020B0604030504040204" pitchFamily="50" charset="-128"/>
              </a:rPr>
              <a:t>工事は中止？切り戻す？修正して続行する？</a:t>
            </a:r>
            <a:endParaRPr kumimoji="1"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・知識</a:t>
            </a:r>
            <a:endParaRPr kumimoji="1"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工事準備する側や機器構築等を行う側でツールについて覚える必要がある。</a:t>
            </a:r>
            <a:endParaRPr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　　→開発側での設定変更によるツールへの影響も把握する。</a:t>
            </a:r>
            <a:endParaRPr kumimoji="1"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何か起きた時の対応が工事チームでは難しくなる。通常の装置に設定するならある程度は可能</a:t>
            </a:r>
            <a:endParaRPr kumimoji="1"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　</a:t>
            </a:r>
            <a:endParaRPr kumimoji="1" lang="ja-JP" altLang="en-US" sz="1400" dirty="0">
              <a:latin typeface="メイリオ" panose="020B0604030504040204" pitchFamily="50" charset="-128"/>
              <a:ea typeface="メイリオ" panose="020B0604030504040204" pitchFamily="50" charset="-128"/>
            </a:endParaRPr>
          </a:p>
        </p:txBody>
      </p:sp>
      <p:sp>
        <p:nvSpPr>
          <p:cNvPr id="121" name="テキスト ボックス 120">
            <a:extLst>
              <a:ext uri="{FF2B5EF4-FFF2-40B4-BE49-F238E27FC236}">
                <a16:creationId xmlns:a16="http://schemas.microsoft.com/office/drawing/2014/main" id="{2ADC6533-2BE8-B850-8A93-E82E8C215491}"/>
              </a:ext>
            </a:extLst>
          </p:cNvPr>
          <p:cNvSpPr txBox="1"/>
          <p:nvPr/>
        </p:nvSpPr>
        <p:spPr>
          <a:xfrm>
            <a:off x="7767698" y="2423144"/>
            <a:ext cx="4264282" cy="3970318"/>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rPr>
              <a:t>●異常時の想定が出来ない</a:t>
            </a:r>
            <a:endParaRPr kumimoji="1"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a:t>
            </a:r>
            <a:r>
              <a:rPr kumimoji="1" lang="ja-JP" altLang="en-US" sz="1400" dirty="0">
                <a:latin typeface="メイリオ" panose="020B0604030504040204" pitchFamily="50" charset="-128"/>
                <a:ea typeface="メイリオ" panose="020B0604030504040204" pitchFamily="50" charset="-128"/>
              </a:rPr>
              <a:t>導入ができれば１年とかで都度修正とかで改善対応に</a:t>
            </a:r>
            <a:endParaRPr kumimoji="1" lang="en-US" altLang="ja-JP" sz="1400" dirty="0">
              <a:latin typeface="メイリオ" panose="020B0604030504040204" pitchFamily="50" charset="-128"/>
              <a:ea typeface="メイリオ" panose="020B0604030504040204" pitchFamily="50" charset="-128"/>
            </a:endParaRPr>
          </a:p>
          <a:p>
            <a:r>
              <a:rPr kumimoji="1" lang="ja-JP" altLang="en-US" sz="1400" dirty="0">
                <a:latin typeface="メイリオ" panose="020B0604030504040204" pitchFamily="50" charset="-128"/>
                <a:ea typeface="メイリオ" panose="020B0604030504040204" pitchFamily="50" charset="-128"/>
              </a:rPr>
              <a:t>●想定外事象については対処できない</a:t>
            </a:r>
            <a:endParaRPr kumimoji="1"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→個々のナレッジ</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属人的な経験などでカバーしている範囲の対応が必要</a:t>
            </a:r>
            <a:endParaRPr lang="en-US" altLang="ja-JP" sz="1400" dirty="0">
              <a:latin typeface="メイリオ" panose="020B0604030504040204" pitchFamily="50" charset="-128"/>
              <a:ea typeface="メイリオ" panose="020B0604030504040204" pitchFamily="50" charset="-128"/>
            </a:endParaRPr>
          </a:p>
          <a:p>
            <a:endParaRPr kumimoji="1"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●なんか怪しい状態の検知が難しい</a:t>
            </a:r>
            <a:endParaRPr lang="en-US" altLang="ja-JP" sz="1400" dirty="0">
              <a:latin typeface="メイリオ" panose="020B0604030504040204" pitchFamily="50" charset="-128"/>
              <a:ea typeface="メイリオ" panose="020B0604030504040204" pitchFamily="50" charset="-128"/>
            </a:endParaRPr>
          </a:p>
          <a:p>
            <a:r>
              <a:rPr kumimoji="1" lang="ja-JP" altLang="en-US"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→設定上は問題ないが、それ以外の箇所で異常なステータスやログ出力があっても気付けない。</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t>
            </a:r>
          </a:p>
          <a:p>
            <a:r>
              <a:rPr lang="ja-JP" altLang="en-US" sz="1400" dirty="0">
                <a:latin typeface="メイリオ" panose="020B0604030504040204" pitchFamily="50" charset="-128"/>
                <a:ea typeface="メイリオ" panose="020B0604030504040204" pitchFamily="50" charset="-128"/>
              </a:rPr>
              <a:t>運用フローの大幅見直しによるコスト削減、メリット</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品質向上、対応の安定化など</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、稼働負荷減少とかが見えない</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見る方法が難しいから小規模の</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部分改善を各担当・チーム・個人で行う方向で落ち着く</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2931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 name="グループ化 119">
            <a:extLst>
              <a:ext uri="{FF2B5EF4-FFF2-40B4-BE49-F238E27FC236}">
                <a16:creationId xmlns:a16="http://schemas.microsoft.com/office/drawing/2014/main" id="{C5C81BB4-E334-7527-CCBA-ECFAD728B919}"/>
              </a:ext>
            </a:extLst>
          </p:cNvPr>
          <p:cNvGrpSpPr/>
          <p:nvPr/>
        </p:nvGrpSpPr>
        <p:grpSpPr>
          <a:xfrm>
            <a:off x="205740" y="274324"/>
            <a:ext cx="4579620" cy="3326126"/>
            <a:chOff x="274320" y="3139439"/>
            <a:chExt cx="5219700" cy="3326126"/>
          </a:xfrm>
        </p:grpSpPr>
        <p:sp>
          <p:nvSpPr>
            <p:cNvPr id="96" name="正方形/長方形 95">
              <a:extLst>
                <a:ext uri="{FF2B5EF4-FFF2-40B4-BE49-F238E27FC236}">
                  <a16:creationId xmlns:a16="http://schemas.microsoft.com/office/drawing/2014/main" id="{8BBA7653-CE7E-8344-FDD3-4EA15128E8A9}"/>
                </a:ext>
              </a:extLst>
            </p:cNvPr>
            <p:cNvSpPr/>
            <p:nvPr/>
          </p:nvSpPr>
          <p:spPr>
            <a:xfrm>
              <a:off x="274320" y="3139439"/>
              <a:ext cx="853440" cy="3326125"/>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ja-JP" altLang="en-US" sz="1100" dirty="0">
                  <a:latin typeface="Meiryo UI" panose="020B0604030504040204" pitchFamily="50" charset="-128"/>
                  <a:ea typeface="Meiryo UI" panose="020B0604030504040204" pitchFamily="50" charset="-128"/>
                </a:rPr>
                <a:t>工事</a:t>
              </a:r>
            </a:p>
          </p:txBody>
        </p:sp>
        <p:sp>
          <p:nvSpPr>
            <p:cNvPr id="97" name="正方形/長方形 96">
              <a:extLst>
                <a:ext uri="{FF2B5EF4-FFF2-40B4-BE49-F238E27FC236}">
                  <a16:creationId xmlns:a16="http://schemas.microsoft.com/office/drawing/2014/main" id="{B129A295-0D1B-01D5-F3A0-F292D5001C67}"/>
                </a:ext>
              </a:extLst>
            </p:cNvPr>
            <p:cNvSpPr/>
            <p:nvPr/>
          </p:nvSpPr>
          <p:spPr>
            <a:xfrm>
              <a:off x="1127760" y="3139440"/>
              <a:ext cx="4366260" cy="289559"/>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r>
                <a:rPr kumimoji="1" lang="en-US" altLang="ja-JP" sz="1100" dirty="0">
                  <a:latin typeface="Meiryo UI" panose="020B0604030504040204" pitchFamily="50" charset="-128"/>
                  <a:ea typeface="Meiryo UI" panose="020B0604030504040204" pitchFamily="50" charset="-128"/>
                </a:rPr>
                <a:t> Step</a:t>
              </a:r>
              <a:r>
                <a:rPr lang="en-US" altLang="ja-JP" sz="1100" dirty="0">
                  <a:latin typeface="Meiryo UI" panose="020B0604030504040204" pitchFamily="50" charset="-128"/>
                  <a:ea typeface="Meiryo UI" panose="020B0604030504040204" pitchFamily="50" charset="-128"/>
                </a:rPr>
                <a:t>1. </a:t>
              </a:r>
              <a:r>
                <a:rPr lang="ja-JP" altLang="en-US" sz="1100" dirty="0">
                  <a:latin typeface="Meiryo UI" panose="020B0604030504040204" pitchFamily="50" charset="-128"/>
                  <a:ea typeface="Meiryo UI" panose="020B0604030504040204" pitchFamily="50" charset="-128"/>
                </a:rPr>
                <a:t>事前の無害確認、サービス確認</a:t>
              </a:r>
              <a:endParaRPr kumimoji="1" lang="ja-JP" altLang="en-US" sz="1100" dirty="0">
                <a:latin typeface="Meiryo UI" panose="020B0604030504040204" pitchFamily="50" charset="-128"/>
                <a:ea typeface="Meiryo UI" panose="020B0604030504040204" pitchFamily="50" charset="-128"/>
              </a:endParaRPr>
            </a:p>
          </p:txBody>
        </p:sp>
        <p:sp>
          <p:nvSpPr>
            <p:cNvPr id="98" name="正方形/長方形 97">
              <a:extLst>
                <a:ext uri="{FF2B5EF4-FFF2-40B4-BE49-F238E27FC236}">
                  <a16:creationId xmlns:a16="http://schemas.microsoft.com/office/drawing/2014/main" id="{5FE9C969-6C07-0127-DDBC-AD3B4189A24F}"/>
                </a:ext>
              </a:extLst>
            </p:cNvPr>
            <p:cNvSpPr/>
            <p:nvPr/>
          </p:nvSpPr>
          <p:spPr>
            <a:xfrm>
              <a:off x="1127760" y="3428999"/>
              <a:ext cx="4366260" cy="289559"/>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r>
                <a:rPr kumimoji="1" lang="en-US" altLang="ja-JP" sz="1100" dirty="0">
                  <a:latin typeface="Meiryo UI" panose="020B0604030504040204" pitchFamily="50" charset="-128"/>
                  <a:ea typeface="Meiryo UI" panose="020B0604030504040204" pitchFamily="50" charset="-128"/>
                </a:rPr>
                <a:t> Step2.</a:t>
              </a:r>
              <a:r>
                <a:rPr kumimoji="1" lang="ja-JP" altLang="en-US" sz="1100" dirty="0">
                  <a:latin typeface="Meiryo UI" panose="020B0604030504040204" pitchFamily="50" charset="-128"/>
                  <a:ea typeface="Meiryo UI" panose="020B0604030504040204" pitchFamily="50" charset="-128"/>
                </a:rPr>
                <a:t> 事前の装置状態確認、作業前の設定</a:t>
              </a:r>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ログ採取</a:t>
              </a:r>
            </a:p>
          </p:txBody>
        </p:sp>
        <p:sp>
          <p:nvSpPr>
            <p:cNvPr id="101" name="正方形/長方形 100">
              <a:extLst>
                <a:ext uri="{FF2B5EF4-FFF2-40B4-BE49-F238E27FC236}">
                  <a16:creationId xmlns:a16="http://schemas.microsoft.com/office/drawing/2014/main" id="{E6938035-5F8A-7044-584F-A70423D93D07}"/>
                </a:ext>
              </a:extLst>
            </p:cNvPr>
            <p:cNvSpPr/>
            <p:nvPr/>
          </p:nvSpPr>
          <p:spPr>
            <a:xfrm>
              <a:off x="1127760" y="3718558"/>
              <a:ext cx="4366260" cy="289559"/>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r>
                <a:rPr kumimoji="1" lang="en-US" altLang="ja-JP" sz="1100" dirty="0">
                  <a:latin typeface="Meiryo UI" panose="020B0604030504040204" pitchFamily="50" charset="-128"/>
                  <a:ea typeface="Meiryo UI" panose="020B0604030504040204" pitchFamily="50" charset="-128"/>
                </a:rPr>
                <a:t> Step3-1</a:t>
              </a:r>
              <a:r>
                <a:rPr lang="en-US" altLang="ja-JP" sz="1100" dirty="0">
                  <a:latin typeface="Meiryo UI" panose="020B0604030504040204" pitchFamily="50" charset="-128"/>
                  <a:ea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rPr>
                <a:t>設定前確認</a:t>
              </a:r>
              <a:endParaRPr kumimoji="1" lang="ja-JP" altLang="en-US" sz="1100" dirty="0">
                <a:latin typeface="Meiryo UI" panose="020B0604030504040204" pitchFamily="50" charset="-128"/>
                <a:ea typeface="Meiryo UI" panose="020B0604030504040204" pitchFamily="50" charset="-128"/>
              </a:endParaRPr>
            </a:p>
          </p:txBody>
        </p:sp>
        <p:sp>
          <p:nvSpPr>
            <p:cNvPr id="102" name="正方形/長方形 101">
              <a:extLst>
                <a:ext uri="{FF2B5EF4-FFF2-40B4-BE49-F238E27FC236}">
                  <a16:creationId xmlns:a16="http://schemas.microsoft.com/office/drawing/2014/main" id="{AE5F5FD0-B114-EA49-0306-4301CCF095DA}"/>
                </a:ext>
              </a:extLst>
            </p:cNvPr>
            <p:cNvSpPr/>
            <p:nvPr/>
          </p:nvSpPr>
          <p:spPr>
            <a:xfrm>
              <a:off x="1127760" y="4008117"/>
              <a:ext cx="4366260" cy="289559"/>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r>
                <a:rPr kumimoji="1" lang="en-US" altLang="ja-JP" sz="1100" dirty="0">
                  <a:latin typeface="Meiryo UI" panose="020B0604030504040204" pitchFamily="50" charset="-128"/>
                  <a:ea typeface="Meiryo UI" panose="020B0604030504040204" pitchFamily="50" charset="-128"/>
                </a:rPr>
                <a:t> Step3-2.</a:t>
              </a:r>
              <a:r>
                <a:rPr kumimoji="1" lang="ja-JP" altLang="en-US" sz="1100" dirty="0">
                  <a:latin typeface="Meiryo UI" panose="020B0604030504040204" pitchFamily="50" charset="-128"/>
                  <a:ea typeface="Meiryo UI" panose="020B0604030504040204" pitchFamily="50" charset="-128"/>
                </a:rPr>
                <a:t> 装置設定を実施</a:t>
              </a:r>
            </a:p>
          </p:txBody>
        </p:sp>
        <p:sp>
          <p:nvSpPr>
            <p:cNvPr id="103" name="正方形/長方形 102">
              <a:extLst>
                <a:ext uri="{FF2B5EF4-FFF2-40B4-BE49-F238E27FC236}">
                  <a16:creationId xmlns:a16="http://schemas.microsoft.com/office/drawing/2014/main" id="{4D406B6C-8AA0-6460-35A9-1CC1FE6A7A57}"/>
                </a:ext>
              </a:extLst>
            </p:cNvPr>
            <p:cNvSpPr/>
            <p:nvPr/>
          </p:nvSpPr>
          <p:spPr>
            <a:xfrm>
              <a:off x="1127760" y="4297676"/>
              <a:ext cx="4366260" cy="289559"/>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r>
                <a:rPr kumimoji="1" lang="en-US" altLang="ja-JP" sz="1100" dirty="0">
                  <a:latin typeface="Meiryo UI" panose="020B0604030504040204" pitchFamily="50" charset="-128"/>
                  <a:ea typeface="Meiryo UI" panose="020B0604030504040204" pitchFamily="50" charset="-128"/>
                </a:rPr>
                <a:t> Step3-3.</a:t>
              </a:r>
              <a:r>
                <a:rPr kumimoji="1" lang="ja-JP" altLang="en-US" sz="1100" dirty="0">
                  <a:latin typeface="Meiryo UI" panose="020B0604030504040204" pitchFamily="50" charset="-128"/>
                  <a:ea typeface="Meiryo UI" panose="020B0604030504040204" pitchFamily="50" charset="-128"/>
                </a:rPr>
                <a:t> 装置設定</a:t>
              </a:r>
              <a:r>
                <a:rPr lang="ja-JP" altLang="en-US" sz="1100" dirty="0">
                  <a:latin typeface="Meiryo UI" panose="020B0604030504040204" pitchFamily="50" charset="-128"/>
                  <a:ea typeface="Meiryo UI" panose="020B0604030504040204" pitchFamily="50" charset="-128"/>
                </a:rPr>
                <a:t>状況の確認</a:t>
              </a:r>
              <a:endParaRPr kumimoji="1" lang="ja-JP" altLang="en-US" sz="1100" dirty="0">
                <a:latin typeface="Meiryo UI" panose="020B0604030504040204" pitchFamily="50" charset="-128"/>
                <a:ea typeface="Meiryo UI" panose="020B0604030504040204" pitchFamily="50" charset="-128"/>
              </a:endParaRPr>
            </a:p>
          </p:txBody>
        </p:sp>
        <p:sp>
          <p:nvSpPr>
            <p:cNvPr id="104" name="正方形/長方形 103">
              <a:extLst>
                <a:ext uri="{FF2B5EF4-FFF2-40B4-BE49-F238E27FC236}">
                  <a16:creationId xmlns:a16="http://schemas.microsoft.com/office/drawing/2014/main" id="{C076D514-8130-8586-7978-797ADFA9D0E2}"/>
                </a:ext>
              </a:extLst>
            </p:cNvPr>
            <p:cNvSpPr/>
            <p:nvPr/>
          </p:nvSpPr>
          <p:spPr>
            <a:xfrm>
              <a:off x="1127760" y="4587235"/>
              <a:ext cx="4366260" cy="289559"/>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r>
                <a:rPr kumimoji="1" lang="en-US" altLang="ja-JP" sz="1100" dirty="0">
                  <a:latin typeface="Meiryo UI" panose="020B0604030504040204" pitchFamily="50" charset="-128"/>
                  <a:ea typeface="Meiryo UI" panose="020B0604030504040204" pitchFamily="50" charset="-128"/>
                </a:rPr>
                <a:t> Step4-1</a:t>
              </a:r>
              <a:r>
                <a:rPr lang="en-US" altLang="ja-JP" sz="1100" dirty="0">
                  <a:latin typeface="Meiryo UI" panose="020B0604030504040204" pitchFamily="50" charset="-128"/>
                  <a:ea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rPr>
                <a:t>設定前確認</a:t>
              </a:r>
              <a:endParaRPr kumimoji="1" lang="ja-JP" altLang="en-US" sz="1100" dirty="0">
                <a:latin typeface="Meiryo UI" panose="020B0604030504040204" pitchFamily="50" charset="-128"/>
                <a:ea typeface="Meiryo UI" panose="020B0604030504040204" pitchFamily="50" charset="-128"/>
              </a:endParaRPr>
            </a:p>
          </p:txBody>
        </p:sp>
        <p:sp>
          <p:nvSpPr>
            <p:cNvPr id="105" name="正方形/長方形 104">
              <a:extLst>
                <a:ext uri="{FF2B5EF4-FFF2-40B4-BE49-F238E27FC236}">
                  <a16:creationId xmlns:a16="http://schemas.microsoft.com/office/drawing/2014/main" id="{0CA1B893-D9EB-9784-BC21-255CBDFCEAF2}"/>
                </a:ext>
              </a:extLst>
            </p:cNvPr>
            <p:cNvSpPr/>
            <p:nvPr/>
          </p:nvSpPr>
          <p:spPr>
            <a:xfrm>
              <a:off x="1127760" y="4876794"/>
              <a:ext cx="4366260" cy="289559"/>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r>
                <a:rPr kumimoji="1" lang="en-US" altLang="ja-JP" sz="1100" dirty="0">
                  <a:latin typeface="Meiryo UI" panose="020B0604030504040204" pitchFamily="50" charset="-128"/>
                  <a:ea typeface="Meiryo UI" panose="020B0604030504040204" pitchFamily="50" charset="-128"/>
                </a:rPr>
                <a:t> Step4-2.</a:t>
              </a:r>
              <a:r>
                <a:rPr kumimoji="1" lang="ja-JP" altLang="en-US" sz="1100" dirty="0">
                  <a:latin typeface="Meiryo UI" panose="020B0604030504040204" pitchFamily="50" charset="-128"/>
                  <a:ea typeface="Meiryo UI" panose="020B0604030504040204" pitchFamily="50" charset="-128"/>
                </a:rPr>
                <a:t> 装置設定を実施</a:t>
              </a:r>
            </a:p>
          </p:txBody>
        </p:sp>
        <p:sp>
          <p:nvSpPr>
            <p:cNvPr id="106" name="正方形/長方形 105">
              <a:extLst>
                <a:ext uri="{FF2B5EF4-FFF2-40B4-BE49-F238E27FC236}">
                  <a16:creationId xmlns:a16="http://schemas.microsoft.com/office/drawing/2014/main" id="{067D37A1-4629-AEAD-80C7-78706DCC8D69}"/>
                </a:ext>
              </a:extLst>
            </p:cNvPr>
            <p:cNvSpPr/>
            <p:nvPr/>
          </p:nvSpPr>
          <p:spPr>
            <a:xfrm>
              <a:off x="1127760" y="5166353"/>
              <a:ext cx="4366260" cy="289559"/>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r>
                <a:rPr kumimoji="1" lang="en-US" altLang="ja-JP" sz="1100" dirty="0">
                  <a:latin typeface="Meiryo UI" panose="020B0604030504040204" pitchFamily="50" charset="-128"/>
                  <a:ea typeface="Meiryo UI" panose="020B0604030504040204" pitchFamily="50" charset="-128"/>
                </a:rPr>
                <a:t> Step4-3.</a:t>
              </a:r>
              <a:r>
                <a:rPr kumimoji="1" lang="ja-JP" altLang="en-US" sz="1100" dirty="0">
                  <a:latin typeface="Meiryo UI" panose="020B0604030504040204" pitchFamily="50" charset="-128"/>
                  <a:ea typeface="Meiryo UI" panose="020B0604030504040204" pitchFamily="50" charset="-128"/>
                </a:rPr>
                <a:t> 装置設定</a:t>
              </a:r>
              <a:r>
                <a:rPr lang="ja-JP" altLang="en-US" sz="1100" dirty="0">
                  <a:latin typeface="Meiryo UI" panose="020B0604030504040204" pitchFamily="50" charset="-128"/>
                  <a:ea typeface="Meiryo UI" panose="020B0604030504040204" pitchFamily="50" charset="-128"/>
                </a:rPr>
                <a:t>状況の確認</a:t>
              </a:r>
              <a:endParaRPr kumimoji="1" lang="ja-JP" altLang="en-US" sz="1100" dirty="0">
                <a:latin typeface="Meiryo UI" panose="020B0604030504040204" pitchFamily="50" charset="-128"/>
                <a:ea typeface="Meiryo UI" panose="020B0604030504040204" pitchFamily="50" charset="-128"/>
              </a:endParaRPr>
            </a:p>
          </p:txBody>
        </p:sp>
        <p:sp>
          <p:nvSpPr>
            <p:cNvPr id="107" name="正方形/長方形 106">
              <a:extLst>
                <a:ext uri="{FF2B5EF4-FFF2-40B4-BE49-F238E27FC236}">
                  <a16:creationId xmlns:a16="http://schemas.microsoft.com/office/drawing/2014/main" id="{E5A40269-7DF5-2F33-3A5B-F1287617E022}"/>
                </a:ext>
              </a:extLst>
            </p:cNvPr>
            <p:cNvSpPr/>
            <p:nvPr/>
          </p:nvSpPr>
          <p:spPr>
            <a:xfrm>
              <a:off x="1127760" y="6176006"/>
              <a:ext cx="4366260" cy="289559"/>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r>
                <a:rPr kumimoji="1" lang="en-US" altLang="ja-JP" sz="1100" dirty="0">
                  <a:latin typeface="Meiryo UI" panose="020B0604030504040204" pitchFamily="50" charset="-128"/>
                  <a:ea typeface="Meiryo UI" panose="020B0604030504040204" pitchFamily="50" charset="-128"/>
                </a:rPr>
                <a:t> Step7.</a:t>
              </a:r>
              <a:r>
                <a:rPr kumimoji="1" lang="ja-JP" altLang="en-US" sz="1100" dirty="0">
                  <a:latin typeface="Meiryo UI" panose="020B0604030504040204" pitchFamily="50" charset="-128"/>
                  <a:ea typeface="Meiryo UI" panose="020B0604030504040204" pitchFamily="50" charset="-128"/>
                </a:rPr>
                <a:t> 事後の装置状態確認、作業後の設定</a:t>
              </a:r>
              <a:r>
                <a:rPr kumimoji="1" lang="en-US" altLang="ja-JP" sz="1100" dirty="0">
                  <a:latin typeface="Meiryo UI" panose="020B0604030504040204" pitchFamily="50" charset="-128"/>
                  <a:ea typeface="Meiryo UI" panose="020B0604030504040204" pitchFamily="50" charset="-128"/>
                </a:rPr>
                <a:t>/</a:t>
              </a:r>
              <a:r>
                <a:rPr kumimoji="1" lang="ja-JP" altLang="en-US" sz="1100" dirty="0">
                  <a:latin typeface="Meiryo UI" panose="020B0604030504040204" pitchFamily="50" charset="-128"/>
                  <a:ea typeface="Meiryo UI" panose="020B0604030504040204" pitchFamily="50" charset="-128"/>
                </a:rPr>
                <a:t>ログ採取</a:t>
              </a:r>
            </a:p>
          </p:txBody>
        </p:sp>
        <p:sp>
          <p:nvSpPr>
            <p:cNvPr id="108" name="正方形/長方形 107">
              <a:extLst>
                <a:ext uri="{FF2B5EF4-FFF2-40B4-BE49-F238E27FC236}">
                  <a16:creationId xmlns:a16="http://schemas.microsoft.com/office/drawing/2014/main" id="{C145F84F-4EB2-8704-48A1-DD3DC3679156}"/>
                </a:ext>
              </a:extLst>
            </p:cNvPr>
            <p:cNvSpPr/>
            <p:nvPr/>
          </p:nvSpPr>
          <p:spPr>
            <a:xfrm>
              <a:off x="1127760" y="5882638"/>
              <a:ext cx="4366260" cy="289559"/>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r>
                <a:rPr kumimoji="1" lang="en-US" altLang="ja-JP" sz="1100" dirty="0">
                  <a:latin typeface="Meiryo UI" panose="020B0604030504040204" pitchFamily="50" charset="-128"/>
                  <a:ea typeface="Meiryo UI" panose="020B0604030504040204" pitchFamily="50" charset="-128"/>
                </a:rPr>
                <a:t> Step6</a:t>
              </a:r>
              <a:r>
                <a:rPr lang="en-US" altLang="ja-JP" sz="1100" dirty="0">
                  <a:latin typeface="Meiryo UI" panose="020B0604030504040204" pitchFamily="50" charset="-128"/>
                  <a:ea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rPr>
                <a:t>最終確認</a:t>
              </a:r>
              <a:endParaRPr kumimoji="1" lang="ja-JP" altLang="en-US" sz="1100" dirty="0">
                <a:latin typeface="Meiryo UI" panose="020B0604030504040204" pitchFamily="50" charset="-128"/>
                <a:ea typeface="Meiryo UI" panose="020B0604030504040204" pitchFamily="50" charset="-128"/>
              </a:endParaRPr>
            </a:p>
          </p:txBody>
        </p:sp>
        <p:sp>
          <p:nvSpPr>
            <p:cNvPr id="111" name="正方形/長方形 110">
              <a:extLst>
                <a:ext uri="{FF2B5EF4-FFF2-40B4-BE49-F238E27FC236}">
                  <a16:creationId xmlns:a16="http://schemas.microsoft.com/office/drawing/2014/main" id="{3166271E-6FCA-C481-786A-CC9515850BC0}"/>
                </a:ext>
              </a:extLst>
            </p:cNvPr>
            <p:cNvSpPr/>
            <p:nvPr/>
          </p:nvSpPr>
          <p:spPr>
            <a:xfrm>
              <a:off x="1127760" y="5593079"/>
              <a:ext cx="4366260" cy="289559"/>
            </a:xfrm>
            <a:prstGeom prst="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r>
                <a:rPr kumimoji="1" lang="en-US" altLang="ja-JP" sz="1100" dirty="0">
                  <a:latin typeface="Meiryo UI" panose="020B0604030504040204" pitchFamily="50" charset="-128"/>
                  <a:ea typeface="Meiryo UI" panose="020B0604030504040204" pitchFamily="50" charset="-128"/>
                </a:rPr>
                <a:t> Step5</a:t>
              </a:r>
              <a:r>
                <a:rPr lang="en-US" altLang="ja-JP" sz="1100" dirty="0">
                  <a:latin typeface="Meiryo UI" panose="020B0604030504040204" pitchFamily="50" charset="-128"/>
                  <a:ea typeface="Meiryo UI" panose="020B0604030504040204" pitchFamily="50" charset="-128"/>
                </a:rPr>
                <a:t>. </a:t>
              </a:r>
              <a:r>
                <a:rPr lang="ja-JP" altLang="en-US" sz="1100" dirty="0">
                  <a:latin typeface="Meiryo UI" panose="020B0604030504040204" pitchFamily="50" charset="-128"/>
                  <a:ea typeface="Meiryo UI" panose="020B0604030504040204" pitchFamily="50" charset="-128"/>
                </a:rPr>
                <a:t>事後の無害確認、サービス確認、設定動作確認・・・・</a:t>
              </a:r>
              <a:endParaRPr kumimoji="1" lang="ja-JP" altLang="en-US" sz="1100" dirty="0">
                <a:latin typeface="Meiryo UI" panose="020B0604030504040204" pitchFamily="50" charset="-128"/>
                <a:ea typeface="Meiryo UI" panose="020B0604030504040204" pitchFamily="50" charset="-128"/>
              </a:endParaRPr>
            </a:p>
          </p:txBody>
        </p:sp>
        <p:sp>
          <p:nvSpPr>
            <p:cNvPr id="118" name="矢印: 下 117">
              <a:extLst>
                <a:ext uri="{FF2B5EF4-FFF2-40B4-BE49-F238E27FC236}">
                  <a16:creationId xmlns:a16="http://schemas.microsoft.com/office/drawing/2014/main" id="{EED7CAA1-145E-032C-D2DB-878E0895A2E4}"/>
                </a:ext>
              </a:extLst>
            </p:cNvPr>
            <p:cNvSpPr/>
            <p:nvPr/>
          </p:nvSpPr>
          <p:spPr>
            <a:xfrm>
              <a:off x="950596" y="3217541"/>
              <a:ext cx="116204" cy="3169920"/>
            </a:xfrm>
            <a:prstGeom prst="downArrow">
              <a:avLst>
                <a:gd name="adj1" fmla="val 41335"/>
                <a:gd name="adj2" fmla="val 70690"/>
              </a:avLst>
            </a:prstGeom>
            <a:solidFill>
              <a:srgbClr val="FFC0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4" name="テキスト ボックス 3">
            <a:extLst>
              <a:ext uri="{FF2B5EF4-FFF2-40B4-BE49-F238E27FC236}">
                <a16:creationId xmlns:a16="http://schemas.microsoft.com/office/drawing/2014/main" id="{AAA9BBFC-B38A-1CC2-5E3F-72FCEC954638}"/>
              </a:ext>
            </a:extLst>
          </p:cNvPr>
          <p:cNvSpPr txBox="1"/>
          <p:nvPr/>
        </p:nvSpPr>
        <p:spPr>
          <a:xfrm>
            <a:off x="4960620" y="280604"/>
            <a:ext cx="7178040" cy="4370427"/>
          </a:xfrm>
          <a:prstGeom prst="rect">
            <a:avLst/>
          </a:prstGeom>
          <a:noFill/>
        </p:spPr>
        <p:txBody>
          <a:bodyPr wrap="square" rtlCol="0">
            <a:spAutoFit/>
          </a:bodyPr>
          <a:lstStyle/>
          <a:p>
            <a:r>
              <a:rPr kumimoji="1" lang="en-US" altLang="ja-JP" sz="1200" dirty="0">
                <a:latin typeface="メイリオ" panose="020B0604030504040204" pitchFamily="50" charset="-128"/>
                <a:ea typeface="メイリオ" panose="020B0604030504040204" pitchFamily="50" charset="-128"/>
              </a:rPr>
              <a:t>CI/CD</a:t>
            </a:r>
            <a:r>
              <a:rPr kumimoji="1" lang="ja-JP" altLang="en-US" sz="1200" dirty="0">
                <a:latin typeface="メイリオ" panose="020B0604030504040204" pitchFamily="50" charset="-128"/>
                <a:ea typeface="メイリオ" panose="020B0604030504040204" pitchFamily="50" charset="-128"/>
              </a:rPr>
              <a:t>モデルにインフラ工事を当てはめて検討</a:t>
            </a:r>
            <a:endParaRPr kumimoji="1"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a:t>
            </a:r>
            <a:r>
              <a:rPr lang="en-US" altLang="ja-JP" sz="1200" dirty="0">
                <a:latin typeface="メイリオ" panose="020B0604030504040204" pitchFamily="50" charset="-128"/>
                <a:ea typeface="メイリオ" panose="020B0604030504040204" pitchFamily="50" charset="-128"/>
              </a:rPr>
              <a:t>CI</a:t>
            </a:r>
            <a:r>
              <a:rPr lang="ja-JP" altLang="en-US" sz="1200" dirty="0">
                <a:latin typeface="メイリオ" panose="020B0604030504040204" pitchFamily="50" charset="-128"/>
                <a:ea typeface="メイリオ" panose="020B0604030504040204" pitchFamily="50" charset="-128"/>
              </a:rPr>
              <a:t>までは可能そう</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-forms</a:t>
            </a:r>
            <a:r>
              <a:rPr lang="ja-JP" altLang="en-US" sz="1200" dirty="0">
                <a:latin typeface="メイリオ" panose="020B0604030504040204" pitchFamily="50" charset="-128"/>
                <a:ea typeface="メイリオ" panose="020B0604030504040204" pitchFamily="50" charset="-128"/>
              </a:rPr>
              <a:t>とかフロントエンドを作って、入力値チェックの簡易確認を行う。</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最終チェックは人の目で。。重複依頼やセキュリティポリシ情報対応不可なものとか</a:t>
            </a:r>
            <a:endParaRPr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a:t>
            </a:r>
            <a:r>
              <a:rPr kumimoji="1" lang="en-US" altLang="ja-JP" sz="1200" dirty="0">
                <a:latin typeface="メイリオ" panose="020B0604030504040204" pitchFamily="50" charset="-128"/>
                <a:ea typeface="メイリオ" panose="020B0604030504040204" pitchFamily="50" charset="-128"/>
              </a:rPr>
              <a:t>CD</a:t>
            </a:r>
            <a:r>
              <a:rPr kumimoji="1" lang="ja-JP" altLang="en-US" sz="1200" dirty="0">
                <a:latin typeface="メイリオ" panose="020B0604030504040204" pitchFamily="50" charset="-128"/>
                <a:ea typeface="メイリオ" panose="020B0604030504040204" pitchFamily="50" charset="-128"/>
              </a:rPr>
              <a:t>は</a:t>
            </a:r>
            <a:r>
              <a:rPr lang="ja-JP" altLang="en-US" sz="1200" dirty="0">
                <a:latin typeface="メイリオ" panose="020B0604030504040204" pitchFamily="50" charset="-128"/>
                <a:ea typeface="メイリオ" panose="020B0604030504040204" pitchFamily="50" charset="-128"/>
              </a:rPr>
              <a:t>本番</a:t>
            </a:r>
            <a:r>
              <a:rPr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商用サービスに影響が出る可能性があるが承認やモニター</a:t>
            </a:r>
            <a:r>
              <a:rPr kumimoji="1"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確認を充実させることで</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実装はできそう。</a:t>
            </a:r>
            <a:endParaRPr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リリース</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デプロイは作業側でコントロールする。</a:t>
            </a:r>
            <a:endParaRPr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→同じ設定対処に複数工事が重複するときは？？ </a:t>
            </a: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工事</a:t>
            </a:r>
            <a:r>
              <a:rPr kumimoji="1" lang="en-US" altLang="ja-JP" sz="1200" dirty="0">
                <a:latin typeface="メイリオ" panose="020B0604030504040204" pitchFamily="50" charset="-128"/>
                <a:ea typeface="メイリオ" panose="020B0604030504040204" pitchFamily="50" charset="-128"/>
              </a:rPr>
              <a:t>A,B</a:t>
            </a:r>
            <a:r>
              <a:rPr lang="en-US" altLang="ja-JP" sz="1200" dirty="0">
                <a:latin typeface="メイリオ" panose="020B0604030504040204" pitchFamily="50" charset="-128"/>
                <a:ea typeface="メイリオ" panose="020B0604030504040204" pitchFamily="50" charset="-128"/>
              </a:rPr>
              <a:t>,C</a:t>
            </a:r>
            <a:r>
              <a:rPr lang="ja-JP" altLang="en-US" sz="1200" dirty="0">
                <a:latin typeface="メイリオ" panose="020B0604030504040204" pitchFamily="50" charset="-128"/>
                <a:ea typeface="メイリオ" panose="020B0604030504040204" pitchFamily="50" charset="-128"/>
              </a:rPr>
              <a:t>・・・</a:t>
            </a:r>
            <a:r>
              <a:rPr kumimoji="1"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手動なら臨機応変に対応可能</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統合した工事準備が可能</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だが、フロー化すると複数回対応になる。</a:t>
            </a:r>
            <a:endParaRPr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　　</a:t>
            </a: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構成管理</a:t>
            </a: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設定ファイルの最新化が追い付かない。</a:t>
            </a:r>
            <a:endParaRPr kumimoji="1"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a:t>
            </a:r>
            <a:r>
              <a:rPr kumimoji="1" lang="ja-JP" altLang="en-US" sz="1200" dirty="0">
                <a:latin typeface="メイリオ" panose="020B0604030504040204" pitchFamily="50" charset="-128"/>
                <a:ea typeface="メイリオ" panose="020B0604030504040204" pitchFamily="50" charset="-128"/>
              </a:rPr>
              <a:t>（</a:t>
            </a:r>
            <a:r>
              <a:rPr kumimoji="1" lang="en-US" altLang="ja-JP" sz="1200" dirty="0">
                <a:latin typeface="メイリオ" panose="020B0604030504040204" pitchFamily="50" charset="-128"/>
                <a:ea typeface="メイリオ" panose="020B0604030504040204" pitchFamily="50" charset="-128"/>
              </a:rPr>
              <a:t>A</a:t>
            </a:r>
            <a:r>
              <a:rPr kumimoji="1" lang="ja-JP" altLang="en-US" sz="1200" dirty="0">
                <a:latin typeface="メイリオ" panose="020B0604030504040204" pitchFamily="50" charset="-128"/>
                <a:ea typeface="メイリオ" panose="020B0604030504040204" pitchFamily="50" charset="-128"/>
              </a:rPr>
              <a:t>工事終了した前提の設定で</a:t>
            </a:r>
            <a:r>
              <a:rPr kumimoji="1" lang="en-US" altLang="ja-JP" sz="1200" dirty="0">
                <a:latin typeface="メイリオ" panose="020B0604030504040204" pitchFamily="50" charset="-128"/>
                <a:ea typeface="メイリオ" panose="020B0604030504040204" pitchFamily="50" charset="-128"/>
              </a:rPr>
              <a:t>B</a:t>
            </a:r>
            <a:r>
              <a:rPr kumimoji="1" lang="ja-JP" altLang="en-US" sz="1200" dirty="0">
                <a:latin typeface="メイリオ" panose="020B0604030504040204" pitchFamily="50" charset="-128"/>
                <a:ea typeface="メイリオ" panose="020B0604030504040204" pitchFamily="50" charset="-128"/>
              </a:rPr>
              <a:t>工事の設定を作るとか</a:t>
            </a:r>
            <a:endParaRPr kumimoji="1"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endParaRPr kumimoji="1"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ーーー</a:t>
            </a:r>
            <a:endParaRPr kumimoji="1"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■対象</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・定期</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定常対応の工事</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・イレギュラーな個別対応</a:t>
            </a:r>
            <a:endParaRPr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　　時間指定や設定値が当日まで決まらない、連携しながら対応</a:t>
            </a:r>
            <a:endParaRPr kumimoji="1"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・過去実績のない対応</a:t>
            </a:r>
            <a:endParaRPr kumimoji="1"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・定常工事内にほんのちょっとだけ個別対応あり。</a:t>
            </a:r>
            <a:endParaRPr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・過去の個別対応での設定値や挙動に引きずられる設定</a:t>
            </a:r>
            <a:endParaRPr kumimoji="1"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・担当内の対応のみ</a:t>
            </a:r>
            <a:endParaRPr lang="en-US" altLang="ja-JP" sz="1200" dirty="0">
              <a:latin typeface="メイリオ" panose="020B0604030504040204" pitchFamily="50" charset="-128"/>
              <a:ea typeface="メイリオ" panose="020B0604030504040204" pitchFamily="50" charset="-128"/>
            </a:endParaRPr>
          </a:p>
          <a:p>
            <a:r>
              <a:rPr kumimoji="1" lang="ja-JP" altLang="en-US"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　→担当をまたぐ対応は担当間での対応方針の調整や周知が必要になる</a:t>
            </a:r>
            <a:endParaRPr kumimoji="1" lang="ja-JP" altLang="en-US" sz="14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42F32B88-C050-6FA1-ACE1-D29E93E3C59B}"/>
              </a:ext>
            </a:extLst>
          </p:cNvPr>
          <p:cNvPicPr>
            <a:picLocks noChangeAspect="1"/>
          </p:cNvPicPr>
          <p:nvPr/>
        </p:nvPicPr>
        <p:blipFill>
          <a:blip r:embed="rId2"/>
          <a:stretch>
            <a:fillRect/>
          </a:stretch>
        </p:blipFill>
        <p:spPr>
          <a:xfrm>
            <a:off x="6526532" y="5359720"/>
            <a:ext cx="2857500" cy="1338263"/>
          </a:xfrm>
          <a:prstGeom prst="rect">
            <a:avLst/>
          </a:prstGeom>
        </p:spPr>
      </p:pic>
      <p:pic>
        <p:nvPicPr>
          <p:cNvPr id="6" name="図 5">
            <a:extLst>
              <a:ext uri="{FF2B5EF4-FFF2-40B4-BE49-F238E27FC236}">
                <a16:creationId xmlns:a16="http://schemas.microsoft.com/office/drawing/2014/main" id="{0692616F-B274-1B5F-2DF5-E51A5AE0E078}"/>
              </a:ext>
            </a:extLst>
          </p:cNvPr>
          <p:cNvPicPr>
            <a:picLocks noChangeAspect="1"/>
          </p:cNvPicPr>
          <p:nvPr/>
        </p:nvPicPr>
        <p:blipFill>
          <a:blip r:embed="rId3"/>
          <a:stretch>
            <a:fillRect/>
          </a:stretch>
        </p:blipFill>
        <p:spPr>
          <a:xfrm>
            <a:off x="6526532" y="4616321"/>
            <a:ext cx="4326255" cy="641479"/>
          </a:xfrm>
          <a:prstGeom prst="rect">
            <a:avLst/>
          </a:prstGeom>
        </p:spPr>
      </p:pic>
    </p:spTree>
    <p:extLst>
      <p:ext uri="{BB962C8B-B14F-4D97-AF65-F5344CB8AC3E}">
        <p14:creationId xmlns:p14="http://schemas.microsoft.com/office/powerpoint/2010/main" val="3558303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FAB3DBE-469D-02B3-753E-D6658177790D}"/>
              </a:ext>
            </a:extLst>
          </p:cNvPr>
          <p:cNvPicPr>
            <a:picLocks noChangeAspect="1"/>
          </p:cNvPicPr>
          <p:nvPr/>
        </p:nvPicPr>
        <p:blipFill>
          <a:blip r:embed="rId2"/>
          <a:stretch>
            <a:fillRect/>
          </a:stretch>
        </p:blipFill>
        <p:spPr>
          <a:xfrm>
            <a:off x="70987" y="3741083"/>
            <a:ext cx="5426820" cy="2874781"/>
          </a:xfrm>
          <a:prstGeom prst="rect">
            <a:avLst/>
          </a:prstGeom>
        </p:spPr>
      </p:pic>
      <p:sp>
        <p:nvSpPr>
          <p:cNvPr id="6" name="正方形/長方形 5">
            <a:extLst>
              <a:ext uri="{FF2B5EF4-FFF2-40B4-BE49-F238E27FC236}">
                <a16:creationId xmlns:a16="http://schemas.microsoft.com/office/drawing/2014/main" id="{A79C530B-46AD-7A31-0C7A-B1180835C6CA}"/>
              </a:ext>
            </a:extLst>
          </p:cNvPr>
          <p:cNvSpPr/>
          <p:nvPr/>
        </p:nvSpPr>
        <p:spPr>
          <a:xfrm>
            <a:off x="220494" y="162129"/>
            <a:ext cx="4500663" cy="314954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7" name="正方形/長方形 6">
            <a:extLst>
              <a:ext uri="{FF2B5EF4-FFF2-40B4-BE49-F238E27FC236}">
                <a16:creationId xmlns:a16="http://schemas.microsoft.com/office/drawing/2014/main" id="{127A09F8-861C-721D-84BC-6B85924BEEF9}"/>
              </a:ext>
            </a:extLst>
          </p:cNvPr>
          <p:cNvSpPr/>
          <p:nvPr/>
        </p:nvSpPr>
        <p:spPr>
          <a:xfrm>
            <a:off x="328860" y="270495"/>
            <a:ext cx="4217066" cy="76317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8" name="正方形/長方形 7">
            <a:extLst>
              <a:ext uri="{FF2B5EF4-FFF2-40B4-BE49-F238E27FC236}">
                <a16:creationId xmlns:a16="http://schemas.microsoft.com/office/drawing/2014/main" id="{9CB5F429-D30D-2F27-700B-B8534A98A60B}"/>
              </a:ext>
            </a:extLst>
          </p:cNvPr>
          <p:cNvSpPr/>
          <p:nvPr/>
        </p:nvSpPr>
        <p:spPr>
          <a:xfrm>
            <a:off x="2235647" y="1927019"/>
            <a:ext cx="2310279" cy="124736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9" name="正方形/長方形 8">
            <a:extLst>
              <a:ext uri="{FF2B5EF4-FFF2-40B4-BE49-F238E27FC236}">
                <a16:creationId xmlns:a16="http://schemas.microsoft.com/office/drawing/2014/main" id="{E59DB250-4B46-08F1-62F6-AD12D7B2CB69}"/>
              </a:ext>
            </a:extLst>
          </p:cNvPr>
          <p:cNvSpPr/>
          <p:nvPr/>
        </p:nvSpPr>
        <p:spPr>
          <a:xfrm>
            <a:off x="326554" y="1927019"/>
            <a:ext cx="1858368" cy="124736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1" name="テキスト ボックス 10">
            <a:extLst>
              <a:ext uri="{FF2B5EF4-FFF2-40B4-BE49-F238E27FC236}">
                <a16:creationId xmlns:a16="http://schemas.microsoft.com/office/drawing/2014/main" id="{2A71E396-4332-02CB-94BA-68384C57D30D}"/>
              </a:ext>
            </a:extLst>
          </p:cNvPr>
          <p:cNvSpPr txBox="1"/>
          <p:nvPr/>
        </p:nvSpPr>
        <p:spPr>
          <a:xfrm>
            <a:off x="386501" y="302888"/>
            <a:ext cx="1000660" cy="261610"/>
          </a:xfrm>
          <a:prstGeom prst="rect">
            <a:avLst/>
          </a:prstGeom>
          <a:noFill/>
        </p:spPr>
        <p:txBody>
          <a:bodyPr wrap="square">
            <a:spAutoFit/>
          </a:bodyPr>
          <a:lstStyle/>
          <a:p>
            <a:r>
              <a:rPr lang="ja-JP" altLang="en-US" sz="1100" dirty="0">
                <a:latin typeface="メイリオ" panose="020B0604030504040204" pitchFamily="50" charset="-128"/>
                <a:ea typeface="メイリオ" panose="020B0604030504040204" pitchFamily="50" charset="-128"/>
              </a:rPr>
              <a:t>定型</a:t>
            </a:r>
            <a:r>
              <a:rPr kumimoji="1" lang="ja-JP" altLang="en-US" sz="1100" dirty="0">
                <a:latin typeface="メイリオ" panose="020B0604030504040204" pitchFamily="50" charset="-128"/>
                <a:ea typeface="メイリオ" panose="020B0604030504040204" pitchFamily="50" charset="-128"/>
              </a:rPr>
              <a:t>作業</a:t>
            </a:r>
            <a:endParaRPr lang="ja-JP" altLang="en-US" sz="1100" dirty="0"/>
          </a:p>
        </p:txBody>
      </p:sp>
      <p:sp>
        <p:nvSpPr>
          <p:cNvPr id="12" name="正方形/長方形 11">
            <a:extLst>
              <a:ext uri="{FF2B5EF4-FFF2-40B4-BE49-F238E27FC236}">
                <a16:creationId xmlns:a16="http://schemas.microsoft.com/office/drawing/2014/main" id="{9C84137C-936F-C271-F5E8-85C7226DDFD4}"/>
              </a:ext>
            </a:extLst>
          </p:cNvPr>
          <p:cNvSpPr/>
          <p:nvPr/>
        </p:nvSpPr>
        <p:spPr>
          <a:xfrm>
            <a:off x="328860" y="1066064"/>
            <a:ext cx="4217066" cy="76317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3" name="テキスト ボックス 12">
            <a:extLst>
              <a:ext uri="{FF2B5EF4-FFF2-40B4-BE49-F238E27FC236}">
                <a16:creationId xmlns:a16="http://schemas.microsoft.com/office/drawing/2014/main" id="{8F11C73F-3492-CF70-17EE-F2152C25B9E8}"/>
              </a:ext>
            </a:extLst>
          </p:cNvPr>
          <p:cNvSpPr txBox="1"/>
          <p:nvPr/>
        </p:nvSpPr>
        <p:spPr>
          <a:xfrm>
            <a:off x="386501" y="1098457"/>
            <a:ext cx="1000660" cy="261610"/>
          </a:xfrm>
          <a:prstGeom prst="rect">
            <a:avLst/>
          </a:prstGeom>
          <a:noFill/>
        </p:spPr>
        <p:txBody>
          <a:bodyPr wrap="square">
            <a:spAutoFit/>
          </a:bodyPr>
          <a:lstStyle/>
          <a:p>
            <a:r>
              <a:rPr lang="ja-JP" altLang="en-US" sz="1100" dirty="0">
                <a:latin typeface="メイリオ" panose="020B0604030504040204" pitchFamily="50" charset="-128"/>
                <a:ea typeface="メイリオ" panose="020B0604030504040204" pitchFamily="50" charset="-128"/>
              </a:rPr>
              <a:t>非定型</a:t>
            </a:r>
            <a:r>
              <a:rPr kumimoji="1" lang="ja-JP" altLang="en-US" sz="1100" dirty="0">
                <a:latin typeface="メイリオ" panose="020B0604030504040204" pitchFamily="50" charset="-128"/>
                <a:ea typeface="メイリオ" panose="020B0604030504040204" pitchFamily="50" charset="-128"/>
              </a:rPr>
              <a:t>作業</a:t>
            </a:r>
            <a:endParaRPr lang="ja-JP" altLang="en-US" sz="1100" dirty="0"/>
          </a:p>
        </p:txBody>
      </p:sp>
      <p:sp>
        <p:nvSpPr>
          <p:cNvPr id="14" name="テキスト ボックス 13">
            <a:extLst>
              <a:ext uri="{FF2B5EF4-FFF2-40B4-BE49-F238E27FC236}">
                <a16:creationId xmlns:a16="http://schemas.microsoft.com/office/drawing/2014/main" id="{7A555187-5EFA-5180-3C46-73A5EFEBA538}"/>
              </a:ext>
            </a:extLst>
          </p:cNvPr>
          <p:cNvSpPr txBox="1"/>
          <p:nvPr/>
        </p:nvSpPr>
        <p:spPr>
          <a:xfrm>
            <a:off x="2235647" y="1927019"/>
            <a:ext cx="1000660" cy="261610"/>
          </a:xfrm>
          <a:prstGeom prst="rect">
            <a:avLst/>
          </a:prstGeom>
          <a:noFill/>
        </p:spPr>
        <p:txBody>
          <a:bodyPr wrap="square">
            <a:spAutoFit/>
          </a:bodyPr>
          <a:lstStyle/>
          <a:p>
            <a:r>
              <a:rPr lang="ja-JP" altLang="en-US" sz="1100" dirty="0">
                <a:latin typeface="メイリオ" panose="020B0604030504040204" pitchFamily="50" charset="-128"/>
                <a:ea typeface="メイリオ" panose="020B0604030504040204" pitchFamily="50" charset="-128"/>
              </a:rPr>
              <a:t>監視・運用</a:t>
            </a:r>
            <a:endParaRPr lang="ja-JP" altLang="en-US" sz="1100" dirty="0"/>
          </a:p>
        </p:txBody>
      </p:sp>
      <p:sp>
        <p:nvSpPr>
          <p:cNvPr id="15" name="テキスト ボックス 14">
            <a:extLst>
              <a:ext uri="{FF2B5EF4-FFF2-40B4-BE49-F238E27FC236}">
                <a16:creationId xmlns:a16="http://schemas.microsoft.com/office/drawing/2014/main" id="{FA23F6E7-9F0F-E193-C410-964543F2FD31}"/>
              </a:ext>
            </a:extLst>
          </p:cNvPr>
          <p:cNvSpPr txBox="1"/>
          <p:nvPr/>
        </p:nvSpPr>
        <p:spPr>
          <a:xfrm>
            <a:off x="326554" y="1927019"/>
            <a:ext cx="1249672" cy="261610"/>
          </a:xfrm>
          <a:prstGeom prst="rect">
            <a:avLst/>
          </a:prstGeom>
          <a:noFill/>
        </p:spPr>
        <p:txBody>
          <a:bodyPr wrap="square">
            <a:spAutoFit/>
          </a:bodyPr>
          <a:lstStyle/>
          <a:p>
            <a:r>
              <a:rPr lang="ja-JP" altLang="en-US" sz="1100" dirty="0">
                <a:latin typeface="メイリオ" panose="020B0604030504040204" pitchFamily="50" charset="-128"/>
                <a:ea typeface="メイリオ" panose="020B0604030504040204" pitchFamily="50" charset="-128"/>
              </a:rPr>
              <a:t>モニタリング</a:t>
            </a:r>
            <a:endParaRPr lang="ja-JP" altLang="en-US" sz="1100" dirty="0"/>
          </a:p>
        </p:txBody>
      </p:sp>
      <p:sp>
        <p:nvSpPr>
          <p:cNvPr id="17" name="テキスト ボックス 16">
            <a:extLst>
              <a:ext uri="{FF2B5EF4-FFF2-40B4-BE49-F238E27FC236}">
                <a16:creationId xmlns:a16="http://schemas.microsoft.com/office/drawing/2014/main" id="{165FCF47-8CBB-FEE9-AF06-51924DF6BEB3}"/>
              </a:ext>
            </a:extLst>
          </p:cNvPr>
          <p:cNvSpPr txBox="1"/>
          <p:nvPr/>
        </p:nvSpPr>
        <p:spPr>
          <a:xfrm>
            <a:off x="1444803" y="269927"/>
            <a:ext cx="629448" cy="261610"/>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課題①</a:t>
            </a:r>
            <a:endParaRPr lang="ja-JP" altLang="en-US" sz="1100" dirty="0"/>
          </a:p>
        </p:txBody>
      </p:sp>
      <p:sp>
        <p:nvSpPr>
          <p:cNvPr id="18" name="テキスト ボックス 17">
            <a:extLst>
              <a:ext uri="{FF2B5EF4-FFF2-40B4-BE49-F238E27FC236}">
                <a16:creationId xmlns:a16="http://schemas.microsoft.com/office/drawing/2014/main" id="{7F15EB20-FF2B-BAFF-542F-94E2A8AACB01}"/>
              </a:ext>
            </a:extLst>
          </p:cNvPr>
          <p:cNvSpPr txBox="1"/>
          <p:nvPr/>
        </p:nvSpPr>
        <p:spPr>
          <a:xfrm>
            <a:off x="1679982" y="688633"/>
            <a:ext cx="629448" cy="261610"/>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課題②</a:t>
            </a:r>
            <a:endParaRPr lang="ja-JP" altLang="en-US" sz="1100" dirty="0"/>
          </a:p>
        </p:txBody>
      </p:sp>
      <p:sp>
        <p:nvSpPr>
          <p:cNvPr id="20" name="テキスト ボックス 19">
            <a:extLst>
              <a:ext uri="{FF2B5EF4-FFF2-40B4-BE49-F238E27FC236}">
                <a16:creationId xmlns:a16="http://schemas.microsoft.com/office/drawing/2014/main" id="{781B7C39-ED43-6F1D-0AE2-6BAED7680605}"/>
              </a:ext>
            </a:extLst>
          </p:cNvPr>
          <p:cNvSpPr txBox="1"/>
          <p:nvPr/>
        </p:nvSpPr>
        <p:spPr>
          <a:xfrm>
            <a:off x="2154949" y="269927"/>
            <a:ext cx="629448" cy="261610"/>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課題③</a:t>
            </a:r>
            <a:endParaRPr lang="ja-JP" altLang="en-US" sz="1100" dirty="0"/>
          </a:p>
        </p:txBody>
      </p:sp>
      <p:sp>
        <p:nvSpPr>
          <p:cNvPr id="21" name="テキスト ボックス 20">
            <a:extLst>
              <a:ext uri="{FF2B5EF4-FFF2-40B4-BE49-F238E27FC236}">
                <a16:creationId xmlns:a16="http://schemas.microsoft.com/office/drawing/2014/main" id="{994A4A85-7EFF-0CE5-DA07-CBDA100892B6}"/>
              </a:ext>
            </a:extLst>
          </p:cNvPr>
          <p:cNvSpPr txBox="1"/>
          <p:nvPr/>
        </p:nvSpPr>
        <p:spPr>
          <a:xfrm>
            <a:off x="2390128" y="688633"/>
            <a:ext cx="629448" cy="261610"/>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課題④</a:t>
            </a:r>
            <a:endParaRPr lang="ja-JP" altLang="en-US" sz="1100" dirty="0"/>
          </a:p>
        </p:txBody>
      </p:sp>
      <p:sp>
        <p:nvSpPr>
          <p:cNvPr id="22" name="テキスト ボックス 21">
            <a:extLst>
              <a:ext uri="{FF2B5EF4-FFF2-40B4-BE49-F238E27FC236}">
                <a16:creationId xmlns:a16="http://schemas.microsoft.com/office/drawing/2014/main" id="{1B107A95-4860-C202-50D5-BDEADAEA759B}"/>
              </a:ext>
            </a:extLst>
          </p:cNvPr>
          <p:cNvSpPr txBox="1"/>
          <p:nvPr/>
        </p:nvSpPr>
        <p:spPr>
          <a:xfrm>
            <a:off x="3042631" y="269927"/>
            <a:ext cx="629448" cy="261610"/>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課題⑤</a:t>
            </a:r>
            <a:endParaRPr lang="ja-JP" altLang="en-US" sz="1100" dirty="0"/>
          </a:p>
        </p:txBody>
      </p:sp>
      <p:sp>
        <p:nvSpPr>
          <p:cNvPr id="23" name="テキスト ボックス 22">
            <a:extLst>
              <a:ext uri="{FF2B5EF4-FFF2-40B4-BE49-F238E27FC236}">
                <a16:creationId xmlns:a16="http://schemas.microsoft.com/office/drawing/2014/main" id="{4F374BF1-A194-3D46-410A-155EF2BC6AA9}"/>
              </a:ext>
            </a:extLst>
          </p:cNvPr>
          <p:cNvSpPr txBox="1"/>
          <p:nvPr/>
        </p:nvSpPr>
        <p:spPr>
          <a:xfrm>
            <a:off x="3277809" y="688633"/>
            <a:ext cx="629448" cy="261610"/>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課題⑥</a:t>
            </a:r>
            <a:endParaRPr lang="ja-JP" altLang="en-US" sz="1100" dirty="0"/>
          </a:p>
        </p:txBody>
      </p:sp>
      <p:sp>
        <p:nvSpPr>
          <p:cNvPr id="24" name="テキスト ボックス 23">
            <a:extLst>
              <a:ext uri="{FF2B5EF4-FFF2-40B4-BE49-F238E27FC236}">
                <a16:creationId xmlns:a16="http://schemas.microsoft.com/office/drawing/2014/main" id="{00938C13-BA77-AA27-F99F-8ED2910ED409}"/>
              </a:ext>
            </a:extLst>
          </p:cNvPr>
          <p:cNvSpPr txBox="1"/>
          <p:nvPr/>
        </p:nvSpPr>
        <p:spPr>
          <a:xfrm>
            <a:off x="1495528" y="1076770"/>
            <a:ext cx="629448" cy="261610"/>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課題①</a:t>
            </a:r>
            <a:endParaRPr lang="ja-JP" altLang="en-US" sz="1100" dirty="0"/>
          </a:p>
        </p:txBody>
      </p:sp>
      <p:sp>
        <p:nvSpPr>
          <p:cNvPr id="25" name="テキスト ボックス 24">
            <a:extLst>
              <a:ext uri="{FF2B5EF4-FFF2-40B4-BE49-F238E27FC236}">
                <a16:creationId xmlns:a16="http://schemas.microsoft.com/office/drawing/2014/main" id="{6ED79DE3-19BC-6ED6-92B1-8BA14126D832}"/>
              </a:ext>
            </a:extLst>
          </p:cNvPr>
          <p:cNvSpPr txBox="1"/>
          <p:nvPr/>
        </p:nvSpPr>
        <p:spPr>
          <a:xfrm>
            <a:off x="1730707" y="1495476"/>
            <a:ext cx="629448" cy="261610"/>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課題②</a:t>
            </a:r>
            <a:endParaRPr lang="ja-JP" altLang="en-US" sz="1100" dirty="0"/>
          </a:p>
        </p:txBody>
      </p:sp>
      <p:sp>
        <p:nvSpPr>
          <p:cNvPr id="26" name="テキスト ボックス 25">
            <a:extLst>
              <a:ext uri="{FF2B5EF4-FFF2-40B4-BE49-F238E27FC236}">
                <a16:creationId xmlns:a16="http://schemas.microsoft.com/office/drawing/2014/main" id="{9208D92A-A0D5-3BA8-04B0-44604943AC9E}"/>
              </a:ext>
            </a:extLst>
          </p:cNvPr>
          <p:cNvSpPr txBox="1"/>
          <p:nvPr/>
        </p:nvSpPr>
        <p:spPr>
          <a:xfrm>
            <a:off x="2205674" y="1076770"/>
            <a:ext cx="629448" cy="261610"/>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課題③</a:t>
            </a:r>
            <a:endParaRPr lang="ja-JP" altLang="en-US" sz="1100" dirty="0"/>
          </a:p>
        </p:txBody>
      </p:sp>
      <p:sp>
        <p:nvSpPr>
          <p:cNvPr id="27" name="テキスト ボックス 26">
            <a:extLst>
              <a:ext uri="{FF2B5EF4-FFF2-40B4-BE49-F238E27FC236}">
                <a16:creationId xmlns:a16="http://schemas.microsoft.com/office/drawing/2014/main" id="{6F508E72-EEC4-FD99-2D30-2C45D74181CC}"/>
              </a:ext>
            </a:extLst>
          </p:cNvPr>
          <p:cNvSpPr txBox="1"/>
          <p:nvPr/>
        </p:nvSpPr>
        <p:spPr>
          <a:xfrm>
            <a:off x="2440853" y="1495476"/>
            <a:ext cx="629448" cy="261610"/>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課題④</a:t>
            </a:r>
            <a:endParaRPr lang="ja-JP" altLang="en-US" sz="1100" dirty="0"/>
          </a:p>
        </p:txBody>
      </p:sp>
      <p:sp>
        <p:nvSpPr>
          <p:cNvPr id="28" name="テキスト ボックス 27">
            <a:extLst>
              <a:ext uri="{FF2B5EF4-FFF2-40B4-BE49-F238E27FC236}">
                <a16:creationId xmlns:a16="http://schemas.microsoft.com/office/drawing/2014/main" id="{4CA7AB33-F700-3D6B-FF38-A828CA805599}"/>
              </a:ext>
            </a:extLst>
          </p:cNvPr>
          <p:cNvSpPr txBox="1"/>
          <p:nvPr/>
        </p:nvSpPr>
        <p:spPr>
          <a:xfrm>
            <a:off x="3093356" y="1076770"/>
            <a:ext cx="629448" cy="261610"/>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課題⑤</a:t>
            </a:r>
            <a:endParaRPr lang="ja-JP" altLang="en-US" sz="1100" dirty="0"/>
          </a:p>
        </p:txBody>
      </p:sp>
      <p:sp>
        <p:nvSpPr>
          <p:cNvPr id="29" name="テキスト ボックス 28">
            <a:extLst>
              <a:ext uri="{FF2B5EF4-FFF2-40B4-BE49-F238E27FC236}">
                <a16:creationId xmlns:a16="http://schemas.microsoft.com/office/drawing/2014/main" id="{F084919A-C487-F570-7E7D-FFD18E272310}"/>
              </a:ext>
            </a:extLst>
          </p:cNvPr>
          <p:cNvSpPr txBox="1"/>
          <p:nvPr/>
        </p:nvSpPr>
        <p:spPr>
          <a:xfrm>
            <a:off x="3328534" y="1495476"/>
            <a:ext cx="629448" cy="261610"/>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課題⑥</a:t>
            </a:r>
            <a:endParaRPr lang="ja-JP" altLang="en-US" sz="1100" dirty="0"/>
          </a:p>
        </p:txBody>
      </p:sp>
      <p:sp>
        <p:nvSpPr>
          <p:cNvPr id="30" name="テキスト ボックス 29">
            <a:extLst>
              <a:ext uri="{FF2B5EF4-FFF2-40B4-BE49-F238E27FC236}">
                <a16:creationId xmlns:a16="http://schemas.microsoft.com/office/drawing/2014/main" id="{18CF4EF5-5F7C-E1CC-D16A-35816E1AEED0}"/>
              </a:ext>
            </a:extLst>
          </p:cNvPr>
          <p:cNvSpPr txBox="1"/>
          <p:nvPr/>
        </p:nvSpPr>
        <p:spPr>
          <a:xfrm>
            <a:off x="470657" y="2239194"/>
            <a:ext cx="629448" cy="261610"/>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課題①</a:t>
            </a:r>
            <a:endParaRPr lang="ja-JP" altLang="en-US" sz="1100" dirty="0"/>
          </a:p>
        </p:txBody>
      </p:sp>
      <p:sp>
        <p:nvSpPr>
          <p:cNvPr id="31" name="テキスト ボックス 30">
            <a:extLst>
              <a:ext uri="{FF2B5EF4-FFF2-40B4-BE49-F238E27FC236}">
                <a16:creationId xmlns:a16="http://schemas.microsoft.com/office/drawing/2014/main" id="{45BA933D-DFC7-21B8-EDF4-A851CBF8A7A8}"/>
              </a:ext>
            </a:extLst>
          </p:cNvPr>
          <p:cNvSpPr txBox="1"/>
          <p:nvPr/>
        </p:nvSpPr>
        <p:spPr>
          <a:xfrm>
            <a:off x="705835" y="2691600"/>
            <a:ext cx="629448" cy="261610"/>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課題②</a:t>
            </a:r>
            <a:endParaRPr lang="ja-JP" altLang="en-US" sz="1100" dirty="0"/>
          </a:p>
        </p:txBody>
      </p:sp>
      <p:sp>
        <p:nvSpPr>
          <p:cNvPr id="32" name="テキスト ボックス 31">
            <a:extLst>
              <a:ext uri="{FF2B5EF4-FFF2-40B4-BE49-F238E27FC236}">
                <a16:creationId xmlns:a16="http://schemas.microsoft.com/office/drawing/2014/main" id="{39E5453B-E062-5DEB-8835-005AD075591B}"/>
              </a:ext>
            </a:extLst>
          </p:cNvPr>
          <p:cNvSpPr txBox="1"/>
          <p:nvPr/>
        </p:nvSpPr>
        <p:spPr>
          <a:xfrm>
            <a:off x="1180803" y="2239194"/>
            <a:ext cx="629448" cy="261610"/>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課題③</a:t>
            </a:r>
            <a:endParaRPr lang="ja-JP" altLang="en-US" sz="1100" dirty="0"/>
          </a:p>
        </p:txBody>
      </p:sp>
      <p:sp>
        <p:nvSpPr>
          <p:cNvPr id="33" name="テキスト ボックス 32">
            <a:extLst>
              <a:ext uri="{FF2B5EF4-FFF2-40B4-BE49-F238E27FC236}">
                <a16:creationId xmlns:a16="http://schemas.microsoft.com/office/drawing/2014/main" id="{B6442012-236E-0160-EFB9-6C1A147C21CA}"/>
              </a:ext>
            </a:extLst>
          </p:cNvPr>
          <p:cNvSpPr txBox="1"/>
          <p:nvPr/>
        </p:nvSpPr>
        <p:spPr>
          <a:xfrm>
            <a:off x="1415981" y="2691600"/>
            <a:ext cx="629448" cy="261610"/>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課題④</a:t>
            </a:r>
            <a:endParaRPr lang="ja-JP" altLang="en-US" sz="1100" dirty="0"/>
          </a:p>
        </p:txBody>
      </p:sp>
      <p:sp>
        <p:nvSpPr>
          <p:cNvPr id="34" name="テキスト ボックス 33">
            <a:extLst>
              <a:ext uri="{FF2B5EF4-FFF2-40B4-BE49-F238E27FC236}">
                <a16:creationId xmlns:a16="http://schemas.microsoft.com/office/drawing/2014/main" id="{72EC7D6F-2DF6-2350-CCBC-6E88DE2D4B11}"/>
              </a:ext>
            </a:extLst>
          </p:cNvPr>
          <p:cNvSpPr txBox="1"/>
          <p:nvPr/>
        </p:nvSpPr>
        <p:spPr>
          <a:xfrm>
            <a:off x="2296746" y="2239194"/>
            <a:ext cx="629448" cy="261610"/>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課題①</a:t>
            </a:r>
            <a:endParaRPr lang="ja-JP" altLang="en-US" sz="1100" dirty="0"/>
          </a:p>
        </p:txBody>
      </p:sp>
      <p:sp>
        <p:nvSpPr>
          <p:cNvPr id="35" name="テキスト ボックス 34">
            <a:extLst>
              <a:ext uri="{FF2B5EF4-FFF2-40B4-BE49-F238E27FC236}">
                <a16:creationId xmlns:a16="http://schemas.microsoft.com/office/drawing/2014/main" id="{51B7FFA6-9A67-E750-6B70-0F1CE1A77B24}"/>
              </a:ext>
            </a:extLst>
          </p:cNvPr>
          <p:cNvSpPr txBox="1"/>
          <p:nvPr/>
        </p:nvSpPr>
        <p:spPr>
          <a:xfrm>
            <a:off x="2531924" y="2691600"/>
            <a:ext cx="629448" cy="261610"/>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課題②</a:t>
            </a:r>
            <a:endParaRPr lang="ja-JP" altLang="en-US" sz="1100" dirty="0"/>
          </a:p>
        </p:txBody>
      </p:sp>
      <p:sp>
        <p:nvSpPr>
          <p:cNvPr id="36" name="テキスト ボックス 35">
            <a:extLst>
              <a:ext uri="{FF2B5EF4-FFF2-40B4-BE49-F238E27FC236}">
                <a16:creationId xmlns:a16="http://schemas.microsoft.com/office/drawing/2014/main" id="{FA43E012-565F-96FD-7AE9-5C3A4214CFEA}"/>
              </a:ext>
            </a:extLst>
          </p:cNvPr>
          <p:cNvSpPr txBox="1"/>
          <p:nvPr/>
        </p:nvSpPr>
        <p:spPr>
          <a:xfrm>
            <a:off x="3006892" y="2239194"/>
            <a:ext cx="629448" cy="261610"/>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課題③</a:t>
            </a:r>
            <a:endParaRPr lang="ja-JP" altLang="en-US" sz="1100" dirty="0"/>
          </a:p>
        </p:txBody>
      </p:sp>
      <p:sp>
        <p:nvSpPr>
          <p:cNvPr id="37" name="テキスト ボックス 36">
            <a:extLst>
              <a:ext uri="{FF2B5EF4-FFF2-40B4-BE49-F238E27FC236}">
                <a16:creationId xmlns:a16="http://schemas.microsoft.com/office/drawing/2014/main" id="{3CC64F6F-98C3-AFAE-C816-7AAA49D3C632}"/>
              </a:ext>
            </a:extLst>
          </p:cNvPr>
          <p:cNvSpPr txBox="1"/>
          <p:nvPr/>
        </p:nvSpPr>
        <p:spPr>
          <a:xfrm>
            <a:off x="3242070" y="2691600"/>
            <a:ext cx="629448" cy="261610"/>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課題④</a:t>
            </a:r>
            <a:endParaRPr lang="ja-JP" altLang="en-US" sz="1100" dirty="0"/>
          </a:p>
        </p:txBody>
      </p:sp>
      <p:sp>
        <p:nvSpPr>
          <p:cNvPr id="38" name="テキスト ボックス 37">
            <a:extLst>
              <a:ext uri="{FF2B5EF4-FFF2-40B4-BE49-F238E27FC236}">
                <a16:creationId xmlns:a16="http://schemas.microsoft.com/office/drawing/2014/main" id="{11EB4889-8A0E-0642-0FCA-A60CD7C4D3D9}"/>
              </a:ext>
            </a:extLst>
          </p:cNvPr>
          <p:cNvSpPr txBox="1"/>
          <p:nvPr/>
        </p:nvSpPr>
        <p:spPr>
          <a:xfrm>
            <a:off x="3722804" y="2239194"/>
            <a:ext cx="629448" cy="261610"/>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課題⑤</a:t>
            </a:r>
            <a:endParaRPr lang="ja-JP" altLang="en-US" sz="1100" dirty="0"/>
          </a:p>
        </p:txBody>
      </p:sp>
      <p:sp>
        <p:nvSpPr>
          <p:cNvPr id="46" name="正方形/長方形 45">
            <a:extLst>
              <a:ext uri="{FF2B5EF4-FFF2-40B4-BE49-F238E27FC236}">
                <a16:creationId xmlns:a16="http://schemas.microsoft.com/office/drawing/2014/main" id="{5906EC64-0815-41C1-AA55-4B53359567FE}"/>
              </a:ext>
            </a:extLst>
          </p:cNvPr>
          <p:cNvSpPr/>
          <p:nvPr/>
        </p:nvSpPr>
        <p:spPr>
          <a:xfrm>
            <a:off x="6281426" y="162129"/>
            <a:ext cx="4500663" cy="314954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7" name="正方形/長方形 46">
            <a:extLst>
              <a:ext uri="{FF2B5EF4-FFF2-40B4-BE49-F238E27FC236}">
                <a16:creationId xmlns:a16="http://schemas.microsoft.com/office/drawing/2014/main" id="{61AA416C-A93D-222B-4655-68DB6760CEFB}"/>
              </a:ext>
            </a:extLst>
          </p:cNvPr>
          <p:cNvSpPr/>
          <p:nvPr/>
        </p:nvSpPr>
        <p:spPr>
          <a:xfrm>
            <a:off x="6389792" y="270495"/>
            <a:ext cx="4217066" cy="76317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8" name="正方形/長方形 47">
            <a:extLst>
              <a:ext uri="{FF2B5EF4-FFF2-40B4-BE49-F238E27FC236}">
                <a16:creationId xmlns:a16="http://schemas.microsoft.com/office/drawing/2014/main" id="{E81B1F7E-B7A2-1667-971F-B6A2B498AFA2}"/>
              </a:ext>
            </a:extLst>
          </p:cNvPr>
          <p:cNvSpPr/>
          <p:nvPr/>
        </p:nvSpPr>
        <p:spPr>
          <a:xfrm>
            <a:off x="8296579" y="1927019"/>
            <a:ext cx="2310279" cy="124736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9" name="正方形/長方形 48">
            <a:extLst>
              <a:ext uri="{FF2B5EF4-FFF2-40B4-BE49-F238E27FC236}">
                <a16:creationId xmlns:a16="http://schemas.microsoft.com/office/drawing/2014/main" id="{C9E40903-247D-6A33-ED9C-AF2BEEDD05DC}"/>
              </a:ext>
            </a:extLst>
          </p:cNvPr>
          <p:cNvSpPr/>
          <p:nvPr/>
        </p:nvSpPr>
        <p:spPr>
          <a:xfrm>
            <a:off x="6387486" y="1927019"/>
            <a:ext cx="1858368" cy="124736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50" name="テキスト ボックス 49">
            <a:extLst>
              <a:ext uri="{FF2B5EF4-FFF2-40B4-BE49-F238E27FC236}">
                <a16:creationId xmlns:a16="http://schemas.microsoft.com/office/drawing/2014/main" id="{BEB166EE-4F48-AA07-4C70-BD48F9539802}"/>
              </a:ext>
            </a:extLst>
          </p:cNvPr>
          <p:cNvSpPr txBox="1"/>
          <p:nvPr/>
        </p:nvSpPr>
        <p:spPr>
          <a:xfrm>
            <a:off x="6447433" y="302888"/>
            <a:ext cx="1000660" cy="261610"/>
          </a:xfrm>
          <a:prstGeom prst="rect">
            <a:avLst/>
          </a:prstGeom>
          <a:noFill/>
        </p:spPr>
        <p:txBody>
          <a:bodyPr wrap="square">
            <a:spAutoFit/>
          </a:bodyPr>
          <a:lstStyle/>
          <a:p>
            <a:r>
              <a:rPr lang="ja-JP" altLang="en-US" sz="1100" dirty="0">
                <a:latin typeface="メイリオ" panose="020B0604030504040204" pitchFamily="50" charset="-128"/>
                <a:ea typeface="メイリオ" panose="020B0604030504040204" pitchFamily="50" charset="-128"/>
              </a:rPr>
              <a:t>定型</a:t>
            </a:r>
            <a:r>
              <a:rPr kumimoji="1" lang="ja-JP" altLang="en-US" sz="1100" dirty="0">
                <a:latin typeface="メイリオ" panose="020B0604030504040204" pitchFamily="50" charset="-128"/>
                <a:ea typeface="メイリオ" panose="020B0604030504040204" pitchFamily="50" charset="-128"/>
              </a:rPr>
              <a:t>作業</a:t>
            </a:r>
            <a:endParaRPr lang="ja-JP" altLang="en-US" sz="1100" dirty="0"/>
          </a:p>
        </p:txBody>
      </p:sp>
      <p:sp>
        <p:nvSpPr>
          <p:cNvPr id="51" name="正方形/長方形 50">
            <a:extLst>
              <a:ext uri="{FF2B5EF4-FFF2-40B4-BE49-F238E27FC236}">
                <a16:creationId xmlns:a16="http://schemas.microsoft.com/office/drawing/2014/main" id="{801CFB7B-4DD5-830C-6E66-A7B4FA41F131}"/>
              </a:ext>
            </a:extLst>
          </p:cNvPr>
          <p:cNvSpPr/>
          <p:nvPr/>
        </p:nvSpPr>
        <p:spPr>
          <a:xfrm>
            <a:off x="6389792" y="1066064"/>
            <a:ext cx="4217066" cy="76317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52" name="テキスト ボックス 51">
            <a:extLst>
              <a:ext uri="{FF2B5EF4-FFF2-40B4-BE49-F238E27FC236}">
                <a16:creationId xmlns:a16="http://schemas.microsoft.com/office/drawing/2014/main" id="{0F91B44E-AFA3-DA86-415E-8941617F1357}"/>
              </a:ext>
            </a:extLst>
          </p:cNvPr>
          <p:cNvSpPr txBox="1"/>
          <p:nvPr/>
        </p:nvSpPr>
        <p:spPr>
          <a:xfrm>
            <a:off x="6447433" y="1098457"/>
            <a:ext cx="1000660" cy="261610"/>
          </a:xfrm>
          <a:prstGeom prst="rect">
            <a:avLst/>
          </a:prstGeom>
          <a:noFill/>
        </p:spPr>
        <p:txBody>
          <a:bodyPr wrap="square">
            <a:spAutoFit/>
          </a:bodyPr>
          <a:lstStyle/>
          <a:p>
            <a:r>
              <a:rPr lang="ja-JP" altLang="en-US" sz="1100" dirty="0">
                <a:latin typeface="メイリオ" panose="020B0604030504040204" pitchFamily="50" charset="-128"/>
                <a:ea typeface="メイリオ" panose="020B0604030504040204" pitchFamily="50" charset="-128"/>
              </a:rPr>
              <a:t>非定型</a:t>
            </a:r>
            <a:r>
              <a:rPr kumimoji="1" lang="ja-JP" altLang="en-US" sz="1100" dirty="0">
                <a:latin typeface="メイリオ" panose="020B0604030504040204" pitchFamily="50" charset="-128"/>
                <a:ea typeface="メイリオ" panose="020B0604030504040204" pitchFamily="50" charset="-128"/>
              </a:rPr>
              <a:t>作業</a:t>
            </a:r>
            <a:endParaRPr lang="ja-JP" altLang="en-US" sz="1100" dirty="0"/>
          </a:p>
        </p:txBody>
      </p:sp>
      <p:sp>
        <p:nvSpPr>
          <p:cNvPr id="53" name="テキスト ボックス 52">
            <a:extLst>
              <a:ext uri="{FF2B5EF4-FFF2-40B4-BE49-F238E27FC236}">
                <a16:creationId xmlns:a16="http://schemas.microsoft.com/office/drawing/2014/main" id="{359FBD54-ACAF-014F-CC87-C5AFF644F75E}"/>
              </a:ext>
            </a:extLst>
          </p:cNvPr>
          <p:cNvSpPr txBox="1"/>
          <p:nvPr/>
        </p:nvSpPr>
        <p:spPr>
          <a:xfrm>
            <a:off x="8296579" y="1927019"/>
            <a:ext cx="1000660" cy="261610"/>
          </a:xfrm>
          <a:prstGeom prst="rect">
            <a:avLst/>
          </a:prstGeom>
          <a:noFill/>
        </p:spPr>
        <p:txBody>
          <a:bodyPr wrap="square">
            <a:spAutoFit/>
          </a:bodyPr>
          <a:lstStyle/>
          <a:p>
            <a:r>
              <a:rPr lang="ja-JP" altLang="en-US" sz="1100" dirty="0">
                <a:latin typeface="メイリオ" panose="020B0604030504040204" pitchFamily="50" charset="-128"/>
                <a:ea typeface="メイリオ" panose="020B0604030504040204" pitchFamily="50" charset="-128"/>
              </a:rPr>
              <a:t>監視・運用</a:t>
            </a:r>
            <a:endParaRPr lang="ja-JP" altLang="en-US" sz="1100" dirty="0"/>
          </a:p>
        </p:txBody>
      </p:sp>
      <p:sp>
        <p:nvSpPr>
          <p:cNvPr id="54" name="テキスト ボックス 53">
            <a:extLst>
              <a:ext uri="{FF2B5EF4-FFF2-40B4-BE49-F238E27FC236}">
                <a16:creationId xmlns:a16="http://schemas.microsoft.com/office/drawing/2014/main" id="{7678299D-59DF-C08C-192B-FC2CBFCD339E}"/>
              </a:ext>
            </a:extLst>
          </p:cNvPr>
          <p:cNvSpPr txBox="1"/>
          <p:nvPr/>
        </p:nvSpPr>
        <p:spPr>
          <a:xfrm>
            <a:off x="6387486" y="1927019"/>
            <a:ext cx="1249672" cy="261610"/>
          </a:xfrm>
          <a:prstGeom prst="rect">
            <a:avLst/>
          </a:prstGeom>
          <a:noFill/>
        </p:spPr>
        <p:txBody>
          <a:bodyPr wrap="square">
            <a:spAutoFit/>
          </a:bodyPr>
          <a:lstStyle/>
          <a:p>
            <a:r>
              <a:rPr lang="ja-JP" altLang="en-US" sz="1100" dirty="0">
                <a:latin typeface="メイリオ" panose="020B0604030504040204" pitchFamily="50" charset="-128"/>
                <a:ea typeface="メイリオ" panose="020B0604030504040204" pitchFamily="50" charset="-128"/>
              </a:rPr>
              <a:t>モニタリング</a:t>
            </a:r>
            <a:endParaRPr lang="ja-JP" altLang="en-US" sz="1100" dirty="0"/>
          </a:p>
        </p:txBody>
      </p:sp>
      <p:sp>
        <p:nvSpPr>
          <p:cNvPr id="55" name="テキスト ボックス 54">
            <a:extLst>
              <a:ext uri="{FF2B5EF4-FFF2-40B4-BE49-F238E27FC236}">
                <a16:creationId xmlns:a16="http://schemas.microsoft.com/office/drawing/2014/main" id="{7CD32D12-3B9D-63CD-6AAF-DC4791E5E470}"/>
              </a:ext>
            </a:extLst>
          </p:cNvPr>
          <p:cNvSpPr txBox="1"/>
          <p:nvPr/>
        </p:nvSpPr>
        <p:spPr>
          <a:xfrm>
            <a:off x="7505735" y="269927"/>
            <a:ext cx="629448" cy="261610"/>
          </a:xfrm>
          <a:prstGeom prst="rect">
            <a:avLst/>
          </a:prstGeom>
          <a:noFill/>
        </p:spPr>
        <p:txBody>
          <a:bodyPr wrap="square">
            <a:spAutoFit/>
          </a:bodyPr>
          <a:lstStyle/>
          <a:p>
            <a:r>
              <a:rPr kumimoji="1" lang="ja-JP" altLang="en-US" sz="1100" b="1" dirty="0">
                <a:solidFill>
                  <a:srgbClr val="7030A0"/>
                </a:solidFill>
                <a:latin typeface="メイリオ" panose="020B0604030504040204" pitchFamily="50" charset="-128"/>
                <a:ea typeface="メイリオ" panose="020B0604030504040204" pitchFamily="50" charset="-128"/>
              </a:rPr>
              <a:t>課題①</a:t>
            </a:r>
            <a:endParaRPr lang="ja-JP" altLang="en-US" sz="1100" b="1" dirty="0">
              <a:solidFill>
                <a:srgbClr val="7030A0"/>
              </a:solidFill>
            </a:endParaRPr>
          </a:p>
        </p:txBody>
      </p:sp>
      <p:sp>
        <p:nvSpPr>
          <p:cNvPr id="56" name="テキスト ボックス 55">
            <a:extLst>
              <a:ext uri="{FF2B5EF4-FFF2-40B4-BE49-F238E27FC236}">
                <a16:creationId xmlns:a16="http://schemas.microsoft.com/office/drawing/2014/main" id="{A6171B84-74B1-E3D6-6533-2FA9FED4FEC3}"/>
              </a:ext>
            </a:extLst>
          </p:cNvPr>
          <p:cNvSpPr txBox="1"/>
          <p:nvPr/>
        </p:nvSpPr>
        <p:spPr>
          <a:xfrm>
            <a:off x="7740914" y="688633"/>
            <a:ext cx="629448" cy="261610"/>
          </a:xfrm>
          <a:prstGeom prst="rect">
            <a:avLst/>
          </a:prstGeom>
          <a:noFill/>
        </p:spPr>
        <p:txBody>
          <a:bodyPr wrap="square">
            <a:spAutoFit/>
          </a:bodyPr>
          <a:lstStyle/>
          <a:p>
            <a:r>
              <a:rPr kumimoji="1" lang="ja-JP" altLang="en-US" sz="1100" b="1" dirty="0">
                <a:solidFill>
                  <a:srgbClr val="7030A0"/>
                </a:solidFill>
                <a:latin typeface="メイリオ" panose="020B0604030504040204" pitchFamily="50" charset="-128"/>
                <a:ea typeface="メイリオ" panose="020B0604030504040204" pitchFamily="50" charset="-128"/>
              </a:rPr>
              <a:t>課題②</a:t>
            </a:r>
            <a:endParaRPr lang="ja-JP" altLang="en-US" sz="1100" b="1" dirty="0">
              <a:solidFill>
                <a:srgbClr val="7030A0"/>
              </a:solidFill>
            </a:endParaRPr>
          </a:p>
        </p:txBody>
      </p:sp>
      <p:sp>
        <p:nvSpPr>
          <p:cNvPr id="57" name="テキスト ボックス 56">
            <a:extLst>
              <a:ext uri="{FF2B5EF4-FFF2-40B4-BE49-F238E27FC236}">
                <a16:creationId xmlns:a16="http://schemas.microsoft.com/office/drawing/2014/main" id="{290004A8-D2B5-29AE-0C9C-C84E266ABA3F}"/>
              </a:ext>
            </a:extLst>
          </p:cNvPr>
          <p:cNvSpPr txBox="1"/>
          <p:nvPr/>
        </p:nvSpPr>
        <p:spPr>
          <a:xfrm>
            <a:off x="8215881" y="269927"/>
            <a:ext cx="629448" cy="261610"/>
          </a:xfrm>
          <a:prstGeom prst="rect">
            <a:avLst/>
          </a:prstGeom>
          <a:noFill/>
        </p:spPr>
        <p:txBody>
          <a:bodyPr wrap="square">
            <a:spAutoFit/>
          </a:bodyPr>
          <a:lstStyle/>
          <a:p>
            <a:r>
              <a:rPr kumimoji="1" lang="ja-JP" altLang="en-US" sz="1100" b="1" dirty="0">
                <a:solidFill>
                  <a:srgbClr val="7030A0"/>
                </a:solidFill>
                <a:latin typeface="メイリオ" panose="020B0604030504040204" pitchFamily="50" charset="-128"/>
                <a:ea typeface="メイリオ" panose="020B0604030504040204" pitchFamily="50" charset="-128"/>
              </a:rPr>
              <a:t>課題③</a:t>
            </a:r>
            <a:endParaRPr lang="ja-JP" altLang="en-US" sz="1100" b="1" dirty="0">
              <a:solidFill>
                <a:srgbClr val="7030A0"/>
              </a:solidFill>
            </a:endParaRPr>
          </a:p>
        </p:txBody>
      </p:sp>
      <p:sp>
        <p:nvSpPr>
          <p:cNvPr id="58" name="テキスト ボックス 57">
            <a:extLst>
              <a:ext uri="{FF2B5EF4-FFF2-40B4-BE49-F238E27FC236}">
                <a16:creationId xmlns:a16="http://schemas.microsoft.com/office/drawing/2014/main" id="{FA60DFF8-D79D-8AF3-B87D-1886547FD2D3}"/>
              </a:ext>
            </a:extLst>
          </p:cNvPr>
          <p:cNvSpPr txBox="1"/>
          <p:nvPr/>
        </p:nvSpPr>
        <p:spPr>
          <a:xfrm>
            <a:off x="8451060" y="688633"/>
            <a:ext cx="629448" cy="261610"/>
          </a:xfrm>
          <a:prstGeom prst="rect">
            <a:avLst/>
          </a:prstGeom>
          <a:noFill/>
        </p:spPr>
        <p:txBody>
          <a:bodyPr wrap="square">
            <a:spAutoFit/>
          </a:bodyPr>
          <a:lstStyle/>
          <a:p>
            <a:r>
              <a:rPr kumimoji="1" lang="ja-JP" altLang="en-US" sz="1100" b="1" dirty="0">
                <a:solidFill>
                  <a:srgbClr val="7030A0"/>
                </a:solidFill>
                <a:latin typeface="メイリオ" panose="020B0604030504040204" pitchFamily="50" charset="-128"/>
                <a:ea typeface="メイリオ" panose="020B0604030504040204" pitchFamily="50" charset="-128"/>
              </a:rPr>
              <a:t>課題④</a:t>
            </a:r>
            <a:endParaRPr lang="ja-JP" altLang="en-US" sz="1100" b="1" dirty="0">
              <a:solidFill>
                <a:srgbClr val="7030A0"/>
              </a:solidFill>
            </a:endParaRPr>
          </a:p>
        </p:txBody>
      </p:sp>
      <p:sp>
        <p:nvSpPr>
          <p:cNvPr id="59" name="テキスト ボックス 58">
            <a:extLst>
              <a:ext uri="{FF2B5EF4-FFF2-40B4-BE49-F238E27FC236}">
                <a16:creationId xmlns:a16="http://schemas.microsoft.com/office/drawing/2014/main" id="{F84C6675-1983-3F10-B790-1A76ACF0C3BE}"/>
              </a:ext>
            </a:extLst>
          </p:cNvPr>
          <p:cNvSpPr txBox="1"/>
          <p:nvPr/>
        </p:nvSpPr>
        <p:spPr>
          <a:xfrm>
            <a:off x="9103563" y="269927"/>
            <a:ext cx="629448" cy="261610"/>
          </a:xfrm>
          <a:prstGeom prst="rect">
            <a:avLst/>
          </a:prstGeom>
          <a:noFill/>
        </p:spPr>
        <p:txBody>
          <a:bodyPr wrap="square">
            <a:spAutoFit/>
          </a:bodyPr>
          <a:lstStyle/>
          <a:p>
            <a:r>
              <a:rPr kumimoji="1" lang="ja-JP" altLang="en-US" sz="1100" b="1" dirty="0">
                <a:solidFill>
                  <a:srgbClr val="7030A0"/>
                </a:solidFill>
                <a:latin typeface="メイリオ" panose="020B0604030504040204" pitchFamily="50" charset="-128"/>
                <a:ea typeface="メイリオ" panose="020B0604030504040204" pitchFamily="50" charset="-128"/>
              </a:rPr>
              <a:t>課題⑤</a:t>
            </a:r>
            <a:endParaRPr lang="ja-JP" altLang="en-US" sz="1100" b="1" dirty="0">
              <a:solidFill>
                <a:srgbClr val="7030A0"/>
              </a:solidFill>
            </a:endParaRPr>
          </a:p>
        </p:txBody>
      </p:sp>
      <p:sp>
        <p:nvSpPr>
          <p:cNvPr id="60" name="テキスト ボックス 59">
            <a:extLst>
              <a:ext uri="{FF2B5EF4-FFF2-40B4-BE49-F238E27FC236}">
                <a16:creationId xmlns:a16="http://schemas.microsoft.com/office/drawing/2014/main" id="{68611F41-49F1-936B-6D5A-C41D328C5C71}"/>
              </a:ext>
            </a:extLst>
          </p:cNvPr>
          <p:cNvSpPr txBox="1"/>
          <p:nvPr/>
        </p:nvSpPr>
        <p:spPr>
          <a:xfrm>
            <a:off x="9338741" y="688633"/>
            <a:ext cx="629448" cy="261610"/>
          </a:xfrm>
          <a:prstGeom prst="rect">
            <a:avLst/>
          </a:prstGeom>
          <a:noFill/>
        </p:spPr>
        <p:txBody>
          <a:bodyPr wrap="square">
            <a:spAutoFit/>
          </a:bodyPr>
          <a:lstStyle/>
          <a:p>
            <a:r>
              <a:rPr kumimoji="1" lang="ja-JP" altLang="en-US" sz="1100" b="1" dirty="0">
                <a:solidFill>
                  <a:srgbClr val="7030A0"/>
                </a:solidFill>
                <a:latin typeface="メイリオ" panose="020B0604030504040204" pitchFamily="50" charset="-128"/>
                <a:ea typeface="メイリオ" panose="020B0604030504040204" pitchFamily="50" charset="-128"/>
              </a:rPr>
              <a:t>課題⑥</a:t>
            </a:r>
            <a:endParaRPr lang="ja-JP" altLang="en-US" sz="1100" b="1" dirty="0">
              <a:solidFill>
                <a:srgbClr val="7030A0"/>
              </a:solidFill>
            </a:endParaRPr>
          </a:p>
        </p:txBody>
      </p:sp>
      <p:sp>
        <p:nvSpPr>
          <p:cNvPr id="61" name="テキスト ボックス 60">
            <a:extLst>
              <a:ext uri="{FF2B5EF4-FFF2-40B4-BE49-F238E27FC236}">
                <a16:creationId xmlns:a16="http://schemas.microsoft.com/office/drawing/2014/main" id="{8E7CC335-B160-A9DF-8DB3-70403B491392}"/>
              </a:ext>
            </a:extLst>
          </p:cNvPr>
          <p:cNvSpPr txBox="1"/>
          <p:nvPr/>
        </p:nvSpPr>
        <p:spPr>
          <a:xfrm>
            <a:off x="7556460" y="1076770"/>
            <a:ext cx="629448" cy="261610"/>
          </a:xfrm>
          <a:prstGeom prst="rect">
            <a:avLst/>
          </a:prstGeom>
          <a:noFill/>
        </p:spPr>
        <p:txBody>
          <a:bodyPr wrap="square">
            <a:spAutoFit/>
          </a:bodyPr>
          <a:lstStyle/>
          <a:p>
            <a:r>
              <a:rPr kumimoji="1" lang="ja-JP" altLang="en-US" sz="1100" b="1" dirty="0">
                <a:solidFill>
                  <a:srgbClr val="7030A0"/>
                </a:solidFill>
                <a:latin typeface="メイリオ" panose="020B0604030504040204" pitchFamily="50" charset="-128"/>
                <a:ea typeface="メイリオ" panose="020B0604030504040204" pitchFamily="50" charset="-128"/>
              </a:rPr>
              <a:t>課題①</a:t>
            </a:r>
            <a:endParaRPr lang="ja-JP" altLang="en-US" sz="1100" b="1" dirty="0">
              <a:solidFill>
                <a:srgbClr val="7030A0"/>
              </a:solidFill>
            </a:endParaRPr>
          </a:p>
        </p:txBody>
      </p:sp>
      <p:sp>
        <p:nvSpPr>
          <p:cNvPr id="62" name="テキスト ボックス 61">
            <a:extLst>
              <a:ext uri="{FF2B5EF4-FFF2-40B4-BE49-F238E27FC236}">
                <a16:creationId xmlns:a16="http://schemas.microsoft.com/office/drawing/2014/main" id="{B00CC721-73A9-CB59-C36B-CC87A858B072}"/>
              </a:ext>
            </a:extLst>
          </p:cNvPr>
          <p:cNvSpPr txBox="1"/>
          <p:nvPr/>
        </p:nvSpPr>
        <p:spPr>
          <a:xfrm>
            <a:off x="7791639" y="1495476"/>
            <a:ext cx="629448" cy="261610"/>
          </a:xfrm>
          <a:prstGeom prst="rect">
            <a:avLst/>
          </a:prstGeom>
          <a:noFill/>
        </p:spPr>
        <p:txBody>
          <a:bodyPr wrap="square">
            <a:spAutoFit/>
          </a:bodyPr>
          <a:lstStyle/>
          <a:p>
            <a:r>
              <a:rPr kumimoji="1" lang="ja-JP" altLang="en-US" sz="1100" b="1" dirty="0">
                <a:solidFill>
                  <a:srgbClr val="7030A0"/>
                </a:solidFill>
                <a:latin typeface="メイリオ" panose="020B0604030504040204" pitchFamily="50" charset="-128"/>
                <a:ea typeface="メイリオ" panose="020B0604030504040204" pitchFamily="50" charset="-128"/>
              </a:rPr>
              <a:t>課題②</a:t>
            </a:r>
            <a:endParaRPr lang="ja-JP" altLang="en-US" sz="1100" b="1" dirty="0">
              <a:solidFill>
                <a:srgbClr val="7030A0"/>
              </a:solidFill>
            </a:endParaRPr>
          </a:p>
        </p:txBody>
      </p:sp>
      <p:sp>
        <p:nvSpPr>
          <p:cNvPr id="63" name="テキスト ボックス 62">
            <a:extLst>
              <a:ext uri="{FF2B5EF4-FFF2-40B4-BE49-F238E27FC236}">
                <a16:creationId xmlns:a16="http://schemas.microsoft.com/office/drawing/2014/main" id="{0D800EDD-72B4-1051-6638-29C26B25CAF5}"/>
              </a:ext>
            </a:extLst>
          </p:cNvPr>
          <p:cNvSpPr txBox="1"/>
          <p:nvPr/>
        </p:nvSpPr>
        <p:spPr>
          <a:xfrm>
            <a:off x="8266606" y="1076770"/>
            <a:ext cx="629448" cy="261610"/>
          </a:xfrm>
          <a:prstGeom prst="rect">
            <a:avLst/>
          </a:prstGeom>
          <a:noFill/>
        </p:spPr>
        <p:txBody>
          <a:bodyPr wrap="square">
            <a:spAutoFit/>
          </a:bodyPr>
          <a:lstStyle/>
          <a:p>
            <a:r>
              <a:rPr kumimoji="1" lang="ja-JP" altLang="en-US" sz="1100" b="1" dirty="0">
                <a:solidFill>
                  <a:srgbClr val="7030A0"/>
                </a:solidFill>
                <a:latin typeface="メイリオ" panose="020B0604030504040204" pitchFamily="50" charset="-128"/>
                <a:ea typeface="メイリオ" panose="020B0604030504040204" pitchFamily="50" charset="-128"/>
              </a:rPr>
              <a:t>課題③</a:t>
            </a:r>
            <a:endParaRPr lang="ja-JP" altLang="en-US" sz="1100" b="1" dirty="0">
              <a:solidFill>
                <a:srgbClr val="7030A0"/>
              </a:solidFill>
            </a:endParaRPr>
          </a:p>
        </p:txBody>
      </p:sp>
      <p:sp>
        <p:nvSpPr>
          <p:cNvPr id="64" name="テキスト ボックス 63">
            <a:extLst>
              <a:ext uri="{FF2B5EF4-FFF2-40B4-BE49-F238E27FC236}">
                <a16:creationId xmlns:a16="http://schemas.microsoft.com/office/drawing/2014/main" id="{A03BDA53-EE67-0E90-FA81-6578B44D5811}"/>
              </a:ext>
            </a:extLst>
          </p:cNvPr>
          <p:cNvSpPr txBox="1"/>
          <p:nvPr/>
        </p:nvSpPr>
        <p:spPr>
          <a:xfrm>
            <a:off x="8501785" y="1495476"/>
            <a:ext cx="629448" cy="261610"/>
          </a:xfrm>
          <a:prstGeom prst="rect">
            <a:avLst/>
          </a:prstGeom>
          <a:noFill/>
        </p:spPr>
        <p:txBody>
          <a:bodyPr wrap="square">
            <a:spAutoFit/>
          </a:bodyPr>
          <a:lstStyle/>
          <a:p>
            <a:r>
              <a:rPr kumimoji="1" lang="ja-JP" altLang="en-US" sz="1100" b="1" dirty="0">
                <a:solidFill>
                  <a:srgbClr val="7030A0"/>
                </a:solidFill>
                <a:latin typeface="メイリオ" panose="020B0604030504040204" pitchFamily="50" charset="-128"/>
                <a:ea typeface="メイリオ" panose="020B0604030504040204" pitchFamily="50" charset="-128"/>
              </a:rPr>
              <a:t>課題④</a:t>
            </a:r>
            <a:endParaRPr lang="ja-JP" altLang="en-US" sz="1100" b="1" dirty="0">
              <a:solidFill>
                <a:srgbClr val="7030A0"/>
              </a:solidFill>
            </a:endParaRPr>
          </a:p>
        </p:txBody>
      </p:sp>
      <p:sp>
        <p:nvSpPr>
          <p:cNvPr id="65" name="テキスト ボックス 64">
            <a:extLst>
              <a:ext uri="{FF2B5EF4-FFF2-40B4-BE49-F238E27FC236}">
                <a16:creationId xmlns:a16="http://schemas.microsoft.com/office/drawing/2014/main" id="{0E4F7E9E-62B1-DAD7-1451-291A38264BEE}"/>
              </a:ext>
            </a:extLst>
          </p:cNvPr>
          <p:cNvSpPr txBox="1"/>
          <p:nvPr/>
        </p:nvSpPr>
        <p:spPr>
          <a:xfrm>
            <a:off x="9154288" y="1076770"/>
            <a:ext cx="629448" cy="261610"/>
          </a:xfrm>
          <a:prstGeom prst="rect">
            <a:avLst/>
          </a:prstGeom>
          <a:noFill/>
        </p:spPr>
        <p:txBody>
          <a:bodyPr wrap="square">
            <a:spAutoFit/>
          </a:bodyPr>
          <a:lstStyle/>
          <a:p>
            <a:r>
              <a:rPr kumimoji="1" lang="ja-JP" altLang="en-US" sz="1100" b="1" dirty="0">
                <a:solidFill>
                  <a:srgbClr val="7030A0"/>
                </a:solidFill>
                <a:latin typeface="メイリオ" panose="020B0604030504040204" pitchFamily="50" charset="-128"/>
                <a:ea typeface="メイリオ" panose="020B0604030504040204" pitchFamily="50" charset="-128"/>
              </a:rPr>
              <a:t>課題⑤</a:t>
            </a:r>
            <a:endParaRPr lang="ja-JP" altLang="en-US" sz="1100" b="1" dirty="0">
              <a:solidFill>
                <a:srgbClr val="7030A0"/>
              </a:solidFill>
            </a:endParaRPr>
          </a:p>
        </p:txBody>
      </p:sp>
      <p:sp>
        <p:nvSpPr>
          <p:cNvPr id="66" name="テキスト ボックス 65">
            <a:extLst>
              <a:ext uri="{FF2B5EF4-FFF2-40B4-BE49-F238E27FC236}">
                <a16:creationId xmlns:a16="http://schemas.microsoft.com/office/drawing/2014/main" id="{2B8F9B2F-09E0-A3D2-8E50-F18B80C59B46}"/>
              </a:ext>
            </a:extLst>
          </p:cNvPr>
          <p:cNvSpPr txBox="1"/>
          <p:nvPr/>
        </p:nvSpPr>
        <p:spPr>
          <a:xfrm>
            <a:off x="9389466" y="1495476"/>
            <a:ext cx="629448" cy="261610"/>
          </a:xfrm>
          <a:prstGeom prst="rect">
            <a:avLst/>
          </a:prstGeom>
          <a:noFill/>
        </p:spPr>
        <p:txBody>
          <a:bodyPr wrap="square">
            <a:spAutoFit/>
          </a:bodyPr>
          <a:lstStyle/>
          <a:p>
            <a:r>
              <a:rPr kumimoji="1" lang="ja-JP" altLang="en-US" sz="1100" b="1" dirty="0">
                <a:solidFill>
                  <a:srgbClr val="7030A0"/>
                </a:solidFill>
                <a:latin typeface="メイリオ" panose="020B0604030504040204" pitchFamily="50" charset="-128"/>
                <a:ea typeface="メイリオ" panose="020B0604030504040204" pitchFamily="50" charset="-128"/>
              </a:rPr>
              <a:t>課題⑥</a:t>
            </a:r>
            <a:endParaRPr lang="ja-JP" altLang="en-US" sz="1100" b="1" dirty="0">
              <a:solidFill>
                <a:srgbClr val="7030A0"/>
              </a:solidFill>
            </a:endParaRPr>
          </a:p>
        </p:txBody>
      </p:sp>
      <p:sp>
        <p:nvSpPr>
          <p:cNvPr id="67" name="テキスト ボックス 66">
            <a:extLst>
              <a:ext uri="{FF2B5EF4-FFF2-40B4-BE49-F238E27FC236}">
                <a16:creationId xmlns:a16="http://schemas.microsoft.com/office/drawing/2014/main" id="{89D2216B-6D15-2DB3-EEF4-8AEA646F7536}"/>
              </a:ext>
            </a:extLst>
          </p:cNvPr>
          <p:cNvSpPr txBox="1"/>
          <p:nvPr/>
        </p:nvSpPr>
        <p:spPr>
          <a:xfrm>
            <a:off x="6531589" y="2239194"/>
            <a:ext cx="629448" cy="261610"/>
          </a:xfrm>
          <a:prstGeom prst="rect">
            <a:avLst/>
          </a:prstGeom>
          <a:noFill/>
        </p:spPr>
        <p:txBody>
          <a:bodyPr wrap="square">
            <a:spAutoFit/>
          </a:bodyPr>
          <a:lstStyle/>
          <a:p>
            <a:r>
              <a:rPr kumimoji="1" lang="ja-JP" altLang="en-US" sz="1100" b="1" dirty="0">
                <a:solidFill>
                  <a:srgbClr val="7030A0"/>
                </a:solidFill>
                <a:latin typeface="メイリオ" panose="020B0604030504040204" pitchFamily="50" charset="-128"/>
                <a:ea typeface="メイリオ" panose="020B0604030504040204" pitchFamily="50" charset="-128"/>
              </a:rPr>
              <a:t>課題①</a:t>
            </a:r>
            <a:endParaRPr lang="ja-JP" altLang="en-US" sz="1100" b="1" dirty="0">
              <a:solidFill>
                <a:srgbClr val="7030A0"/>
              </a:solidFill>
            </a:endParaRPr>
          </a:p>
        </p:txBody>
      </p:sp>
      <p:sp>
        <p:nvSpPr>
          <p:cNvPr id="68" name="テキスト ボックス 67">
            <a:extLst>
              <a:ext uri="{FF2B5EF4-FFF2-40B4-BE49-F238E27FC236}">
                <a16:creationId xmlns:a16="http://schemas.microsoft.com/office/drawing/2014/main" id="{9D1470D5-2C2C-4A2C-1F7C-A066DDFB4350}"/>
              </a:ext>
            </a:extLst>
          </p:cNvPr>
          <p:cNvSpPr txBox="1"/>
          <p:nvPr/>
        </p:nvSpPr>
        <p:spPr>
          <a:xfrm>
            <a:off x="6766767" y="2691600"/>
            <a:ext cx="629448" cy="261610"/>
          </a:xfrm>
          <a:prstGeom prst="rect">
            <a:avLst/>
          </a:prstGeom>
          <a:noFill/>
        </p:spPr>
        <p:txBody>
          <a:bodyPr wrap="square">
            <a:spAutoFit/>
          </a:bodyPr>
          <a:lstStyle/>
          <a:p>
            <a:r>
              <a:rPr kumimoji="1" lang="ja-JP" altLang="en-US" sz="1100" b="1" dirty="0">
                <a:solidFill>
                  <a:srgbClr val="7030A0"/>
                </a:solidFill>
                <a:latin typeface="メイリオ" panose="020B0604030504040204" pitchFamily="50" charset="-128"/>
                <a:ea typeface="メイリオ" panose="020B0604030504040204" pitchFamily="50" charset="-128"/>
              </a:rPr>
              <a:t>課題②</a:t>
            </a:r>
            <a:endParaRPr lang="ja-JP" altLang="en-US" sz="1100" b="1" dirty="0">
              <a:solidFill>
                <a:srgbClr val="7030A0"/>
              </a:solidFill>
            </a:endParaRPr>
          </a:p>
        </p:txBody>
      </p:sp>
      <p:sp>
        <p:nvSpPr>
          <p:cNvPr id="69" name="テキスト ボックス 68">
            <a:extLst>
              <a:ext uri="{FF2B5EF4-FFF2-40B4-BE49-F238E27FC236}">
                <a16:creationId xmlns:a16="http://schemas.microsoft.com/office/drawing/2014/main" id="{1647A69B-B406-DE2C-327B-9228EBC1097F}"/>
              </a:ext>
            </a:extLst>
          </p:cNvPr>
          <p:cNvSpPr txBox="1"/>
          <p:nvPr/>
        </p:nvSpPr>
        <p:spPr>
          <a:xfrm>
            <a:off x="7241735" y="2239194"/>
            <a:ext cx="629448" cy="261610"/>
          </a:xfrm>
          <a:prstGeom prst="rect">
            <a:avLst/>
          </a:prstGeom>
          <a:noFill/>
        </p:spPr>
        <p:txBody>
          <a:bodyPr wrap="square">
            <a:spAutoFit/>
          </a:bodyPr>
          <a:lstStyle/>
          <a:p>
            <a:r>
              <a:rPr kumimoji="1" lang="ja-JP" altLang="en-US" sz="1100" b="1" dirty="0">
                <a:solidFill>
                  <a:srgbClr val="7030A0"/>
                </a:solidFill>
                <a:latin typeface="メイリオ" panose="020B0604030504040204" pitchFamily="50" charset="-128"/>
                <a:ea typeface="メイリオ" panose="020B0604030504040204" pitchFamily="50" charset="-128"/>
              </a:rPr>
              <a:t>課題③</a:t>
            </a:r>
            <a:endParaRPr lang="ja-JP" altLang="en-US" sz="1100" b="1" dirty="0">
              <a:solidFill>
                <a:srgbClr val="7030A0"/>
              </a:solidFill>
            </a:endParaRPr>
          </a:p>
        </p:txBody>
      </p:sp>
      <p:sp>
        <p:nvSpPr>
          <p:cNvPr id="70" name="テキスト ボックス 69">
            <a:extLst>
              <a:ext uri="{FF2B5EF4-FFF2-40B4-BE49-F238E27FC236}">
                <a16:creationId xmlns:a16="http://schemas.microsoft.com/office/drawing/2014/main" id="{4458389A-798F-52FF-64D0-02BE8739EFE7}"/>
              </a:ext>
            </a:extLst>
          </p:cNvPr>
          <p:cNvSpPr txBox="1"/>
          <p:nvPr/>
        </p:nvSpPr>
        <p:spPr>
          <a:xfrm>
            <a:off x="7476913" y="2691600"/>
            <a:ext cx="629448" cy="261610"/>
          </a:xfrm>
          <a:prstGeom prst="rect">
            <a:avLst/>
          </a:prstGeom>
          <a:noFill/>
        </p:spPr>
        <p:txBody>
          <a:bodyPr wrap="square">
            <a:spAutoFit/>
          </a:bodyPr>
          <a:lstStyle/>
          <a:p>
            <a:r>
              <a:rPr kumimoji="1" lang="ja-JP" altLang="en-US" sz="1100" b="1" dirty="0">
                <a:solidFill>
                  <a:srgbClr val="7030A0"/>
                </a:solidFill>
                <a:latin typeface="メイリオ" panose="020B0604030504040204" pitchFamily="50" charset="-128"/>
                <a:ea typeface="メイリオ" panose="020B0604030504040204" pitchFamily="50" charset="-128"/>
              </a:rPr>
              <a:t>課題④</a:t>
            </a:r>
            <a:endParaRPr lang="ja-JP" altLang="en-US" sz="1100" b="1" dirty="0">
              <a:solidFill>
                <a:srgbClr val="7030A0"/>
              </a:solidFill>
            </a:endParaRPr>
          </a:p>
        </p:txBody>
      </p:sp>
      <p:sp>
        <p:nvSpPr>
          <p:cNvPr id="71" name="テキスト ボックス 70">
            <a:extLst>
              <a:ext uri="{FF2B5EF4-FFF2-40B4-BE49-F238E27FC236}">
                <a16:creationId xmlns:a16="http://schemas.microsoft.com/office/drawing/2014/main" id="{1576F28F-BFBC-1244-7A40-BB4027CF6801}"/>
              </a:ext>
            </a:extLst>
          </p:cNvPr>
          <p:cNvSpPr txBox="1"/>
          <p:nvPr/>
        </p:nvSpPr>
        <p:spPr>
          <a:xfrm>
            <a:off x="8357678" y="2239194"/>
            <a:ext cx="629448" cy="261610"/>
          </a:xfrm>
          <a:prstGeom prst="rect">
            <a:avLst/>
          </a:prstGeom>
          <a:noFill/>
        </p:spPr>
        <p:txBody>
          <a:bodyPr wrap="square">
            <a:spAutoFit/>
          </a:bodyPr>
          <a:lstStyle/>
          <a:p>
            <a:r>
              <a:rPr kumimoji="1" lang="ja-JP" altLang="en-US" sz="1100" b="1" dirty="0">
                <a:solidFill>
                  <a:srgbClr val="7030A0"/>
                </a:solidFill>
                <a:latin typeface="メイリオ" panose="020B0604030504040204" pitchFamily="50" charset="-128"/>
                <a:ea typeface="メイリオ" panose="020B0604030504040204" pitchFamily="50" charset="-128"/>
              </a:rPr>
              <a:t>課題①</a:t>
            </a:r>
            <a:endParaRPr lang="ja-JP" altLang="en-US" sz="1100" b="1" dirty="0">
              <a:solidFill>
                <a:srgbClr val="7030A0"/>
              </a:solidFill>
            </a:endParaRPr>
          </a:p>
        </p:txBody>
      </p:sp>
      <p:sp>
        <p:nvSpPr>
          <p:cNvPr id="72" name="テキスト ボックス 71">
            <a:extLst>
              <a:ext uri="{FF2B5EF4-FFF2-40B4-BE49-F238E27FC236}">
                <a16:creationId xmlns:a16="http://schemas.microsoft.com/office/drawing/2014/main" id="{A93FB005-89F2-7242-13DB-1C0F28F740BE}"/>
              </a:ext>
            </a:extLst>
          </p:cNvPr>
          <p:cNvSpPr txBox="1"/>
          <p:nvPr/>
        </p:nvSpPr>
        <p:spPr>
          <a:xfrm>
            <a:off x="8592856" y="2691600"/>
            <a:ext cx="629448" cy="261610"/>
          </a:xfrm>
          <a:prstGeom prst="rect">
            <a:avLst/>
          </a:prstGeom>
          <a:noFill/>
        </p:spPr>
        <p:txBody>
          <a:bodyPr wrap="square">
            <a:spAutoFit/>
          </a:bodyPr>
          <a:lstStyle/>
          <a:p>
            <a:r>
              <a:rPr kumimoji="1" lang="ja-JP" altLang="en-US" sz="1100" b="1" dirty="0">
                <a:solidFill>
                  <a:srgbClr val="7030A0"/>
                </a:solidFill>
                <a:latin typeface="メイリオ" panose="020B0604030504040204" pitchFamily="50" charset="-128"/>
                <a:ea typeface="メイリオ" panose="020B0604030504040204" pitchFamily="50" charset="-128"/>
              </a:rPr>
              <a:t>課題②</a:t>
            </a:r>
            <a:endParaRPr lang="ja-JP" altLang="en-US" sz="1100" b="1" dirty="0">
              <a:solidFill>
                <a:srgbClr val="7030A0"/>
              </a:solidFill>
            </a:endParaRPr>
          </a:p>
        </p:txBody>
      </p:sp>
      <p:sp>
        <p:nvSpPr>
          <p:cNvPr id="73" name="テキスト ボックス 72">
            <a:extLst>
              <a:ext uri="{FF2B5EF4-FFF2-40B4-BE49-F238E27FC236}">
                <a16:creationId xmlns:a16="http://schemas.microsoft.com/office/drawing/2014/main" id="{1ECAD1B5-208E-750E-2325-612E88D53DD8}"/>
              </a:ext>
            </a:extLst>
          </p:cNvPr>
          <p:cNvSpPr txBox="1"/>
          <p:nvPr/>
        </p:nvSpPr>
        <p:spPr>
          <a:xfrm>
            <a:off x="9067824" y="2239194"/>
            <a:ext cx="629448" cy="261610"/>
          </a:xfrm>
          <a:prstGeom prst="rect">
            <a:avLst/>
          </a:prstGeom>
          <a:noFill/>
        </p:spPr>
        <p:txBody>
          <a:bodyPr wrap="square">
            <a:spAutoFit/>
          </a:bodyPr>
          <a:lstStyle/>
          <a:p>
            <a:r>
              <a:rPr kumimoji="1" lang="ja-JP" altLang="en-US" sz="1100" b="1" dirty="0">
                <a:solidFill>
                  <a:srgbClr val="7030A0"/>
                </a:solidFill>
                <a:latin typeface="メイリオ" panose="020B0604030504040204" pitchFamily="50" charset="-128"/>
                <a:ea typeface="メイリオ" panose="020B0604030504040204" pitchFamily="50" charset="-128"/>
              </a:rPr>
              <a:t>課題③</a:t>
            </a:r>
            <a:endParaRPr lang="ja-JP" altLang="en-US" sz="1100" b="1" dirty="0">
              <a:solidFill>
                <a:srgbClr val="7030A0"/>
              </a:solidFill>
            </a:endParaRPr>
          </a:p>
        </p:txBody>
      </p:sp>
      <p:sp>
        <p:nvSpPr>
          <p:cNvPr id="74" name="テキスト ボックス 73">
            <a:extLst>
              <a:ext uri="{FF2B5EF4-FFF2-40B4-BE49-F238E27FC236}">
                <a16:creationId xmlns:a16="http://schemas.microsoft.com/office/drawing/2014/main" id="{43AD0DD5-ADC2-3053-4D7D-E46E261AAB68}"/>
              </a:ext>
            </a:extLst>
          </p:cNvPr>
          <p:cNvSpPr txBox="1"/>
          <p:nvPr/>
        </p:nvSpPr>
        <p:spPr>
          <a:xfrm>
            <a:off x="9303002" y="2691600"/>
            <a:ext cx="629448" cy="261610"/>
          </a:xfrm>
          <a:prstGeom prst="rect">
            <a:avLst/>
          </a:prstGeom>
          <a:noFill/>
        </p:spPr>
        <p:txBody>
          <a:bodyPr wrap="square">
            <a:spAutoFit/>
          </a:bodyPr>
          <a:lstStyle/>
          <a:p>
            <a:r>
              <a:rPr kumimoji="1" lang="ja-JP" altLang="en-US" sz="1100" b="1" dirty="0">
                <a:solidFill>
                  <a:srgbClr val="7030A0"/>
                </a:solidFill>
                <a:latin typeface="メイリオ" panose="020B0604030504040204" pitchFamily="50" charset="-128"/>
                <a:ea typeface="メイリオ" panose="020B0604030504040204" pitchFamily="50" charset="-128"/>
              </a:rPr>
              <a:t>課題④</a:t>
            </a:r>
            <a:endParaRPr lang="ja-JP" altLang="en-US" sz="1100" b="1" dirty="0">
              <a:solidFill>
                <a:srgbClr val="7030A0"/>
              </a:solidFill>
            </a:endParaRPr>
          </a:p>
        </p:txBody>
      </p:sp>
      <p:sp>
        <p:nvSpPr>
          <p:cNvPr id="75" name="テキスト ボックス 74">
            <a:extLst>
              <a:ext uri="{FF2B5EF4-FFF2-40B4-BE49-F238E27FC236}">
                <a16:creationId xmlns:a16="http://schemas.microsoft.com/office/drawing/2014/main" id="{4317C9CE-062F-CDA0-1D64-F2E82EAC3E07}"/>
              </a:ext>
            </a:extLst>
          </p:cNvPr>
          <p:cNvSpPr txBox="1"/>
          <p:nvPr/>
        </p:nvSpPr>
        <p:spPr>
          <a:xfrm>
            <a:off x="9783736" y="2239194"/>
            <a:ext cx="629448" cy="261610"/>
          </a:xfrm>
          <a:prstGeom prst="rect">
            <a:avLst/>
          </a:prstGeom>
          <a:noFill/>
        </p:spPr>
        <p:txBody>
          <a:bodyPr wrap="square">
            <a:spAutoFit/>
          </a:bodyPr>
          <a:lstStyle/>
          <a:p>
            <a:r>
              <a:rPr kumimoji="1" lang="ja-JP" altLang="en-US" sz="1100" b="1" dirty="0">
                <a:solidFill>
                  <a:srgbClr val="7030A0"/>
                </a:solidFill>
                <a:latin typeface="メイリオ" panose="020B0604030504040204" pitchFamily="50" charset="-128"/>
                <a:ea typeface="メイリオ" panose="020B0604030504040204" pitchFamily="50" charset="-128"/>
              </a:rPr>
              <a:t>課題⑤</a:t>
            </a:r>
            <a:endParaRPr lang="ja-JP" altLang="en-US" sz="1100" b="1" dirty="0">
              <a:solidFill>
                <a:srgbClr val="7030A0"/>
              </a:solidFill>
            </a:endParaRPr>
          </a:p>
        </p:txBody>
      </p:sp>
      <p:grpSp>
        <p:nvGrpSpPr>
          <p:cNvPr id="81" name="グループ化 80">
            <a:extLst>
              <a:ext uri="{FF2B5EF4-FFF2-40B4-BE49-F238E27FC236}">
                <a16:creationId xmlns:a16="http://schemas.microsoft.com/office/drawing/2014/main" id="{B5C9B475-79B4-CD9A-97CF-203CD957D8D3}"/>
              </a:ext>
            </a:extLst>
          </p:cNvPr>
          <p:cNvGrpSpPr/>
          <p:nvPr/>
        </p:nvGrpSpPr>
        <p:grpSpPr>
          <a:xfrm>
            <a:off x="6281426" y="3693867"/>
            <a:ext cx="4500663" cy="3149542"/>
            <a:chOff x="220494" y="162128"/>
            <a:chExt cx="6329463" cy="4429327"/>
          </a:xfrm>
        </p:grpSpPr>
        <p:sp>
          <p:nvSpPr>
            <p:cNvPr id="82" name="正方形/長方形 81">
              <a:extLst>
                <a:ext uri="{FF2B5EF4-FFF2-40B4-BE49-F238E27FC236}">
                  <a16:creationId xmlns:a16="http://schemas.microsoft.com/office/drawing/2014/main" id="{3F67703D-95AD-17AE-C32D-AB2AD85069AD}"/>
                </a:ext>
              </a:extLst>
            </p:cNvPr>
            <p:cNvSpPr/>
            <p:nvPr/>
          </p:nvSpPr>
          <p:spPr>
            <a:xfrm>
              <a:off x="220494" y="162128"/>
              <a:ext cx="6329463" cy="44293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83" name="正方形/長方形 82">
              <a:extLst>
                <a:ext uri="{FF2B5EF4-FFF2-40B4-BE49-F238E27FC236}">
                  <a16:creationId xmlns:a16="http://schemas.microsoft.com/office/drawing/2014/main" id="{C24C6684-692D-36A0-8A6B-6480982D1D1A}"/>
                </a:ext>
              </a:extLst>
            </p:cNvPr>
            <p:cNvSpPr/>
            <p:nvPr/>
          </p:nvSpPr>
          <p:spPr>
            <a:xfrm>
              <a:off x="372894" y="314528"/>
              <a:ext cx="5930629" cy="107328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84" name="正方形/長方形 83">
              <a:extLst>
                <a:ext uri="{FF2B5EF4-FFF2-40B4-BE49-F238E27FC236}">
                  <a16:creationId xmlns:a16="http://schemas.microsoft.com/office/drawing/2014/main" id="{4C85891A-3C5C-9DBF-EAE1-15987A54B292}"/>
                </a:ext>
              </a:extLst>
            </p:cNvPr>
            <p:cNvSpPr/>
            <p:nvPr/>
          </p:nvSpPr>
          <p:spPr>
            <a:xfrm>
              <a:off x="3054485" y="2644164"/>
              <a:ext cx="3249038" cy="175422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85" name="正方形/長方形 84">
              <a:extLst>
                <a:ext uri="{FF2B5EF4-FFF2-40B4-BE49-F238E27FC236}">
                  <a16:creationId xmlns:a16="http://schemas.microsoft.com/office/drawing/2014/main" id="{9F71AA2F-7F60-A880-0C9F-A180E7D64D7B}"/>
                </a:ext>
              </a:extLst>
            </p:cNvPr>
            <p:cNvSpPr/>
            <p:nvPr/>
          </p:nvSpPr>
          <p:spPr>
            <a:xfrm>
              <a:off x="369651" y="2644164"/>
              <a:ext cx="2613498" cy="175422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86" name="テキスト ボックス 85">
              <a:extLst>
                <a:ext uri="{FF2B5EF4-FFF2-40B4-BE49-F238E27FC236}">
                  <a16:creationId xmlns:a16="http://schemas.microsoft.com/office/drawing/2014/main" id="{24ECF0F0-08AE-DF6C-0122-CDE3F16DC995}"/>
                </a:ext>
              </a:extLst>
            </p:cNvPr>
            <p:cNvSpPr txBox="1"/>
            <p:nvPr/>
          </p:nvSpPr>
          <p:spPr>
            <a:xfrm>
              <a:off x="453956" y="360083"/>
              <a:ext cx="1407268" cy="367913"/>
            </a:xfrm>
            <a:prstGeom prst="rect">
              <a:avLst/>
            </a:prstGeom>
            <a:noFill/>
          </p:spPr>
          <p:txBody>
            <a:bodyPr wrap="square">
              <a:spAutoFit/>
            </a:bodyPr>
            <a:lstStyle/>
            <a:p>
              <a:r>
                <a:rPr lang="ja-JP" altLang="en-US" sz="1100" dirty="0">
                  <a:latin typeface="メイリオ" panose="020B0604030504040204" pitchFamily="50" charset="-128"/>
                  <a:ea typeface="メイリオ" panose="020B0604030504040204" pitchFamily="50" charset="-128"/>
                </a:rPr>
                <a:t>定型</a:t>
              </a:r>
              <a:r>
                <a:rPr kumimoji="1" lang="ja-JP" altLang="en-US" sz="1100" dirty="0">
                  <a:latin typeface="メイリオ" panose="020B0604030504040204" pitchFamily="50" charset="-128"/>
                  <a:ea typeface="メイリオ" panose="020B0604030504040204" pitchFamily="50" charset="-128"/>
                </a:rPr>
                <a:t>作業</a:t>
              </a:r>
              <a:endParaRPr lang="ja-JP" altLang="en-US" sz="1100" dirty="0"/>
            </a:p>
          </p:txBody>
        </p:sp>
        <p:sp>
          <p:nvSpPr>
            <p:cNvPr id="87" name="正方形/長方形 86">
              <a:extLst>
                <a:ext uri="{FF2B5EF4-FFF2-40B4-BE49-F238E27FC236}">
                  <a16:creationId xmlns:a16="http://schemas.microsoft.com/office/drawing/2014/main" id="{72465C1D-437C-CEA9-5969-8683A2A55E16}"/>
                </a:ext>
              </a:extLst>
            </p:cNvPr>
            <p:cNvSpPr/>
            <p:nvPr/>
          </p:nvSpPr>
          <p:spPr>
            <a:xfrm>
              <a:off x="372894" y="1433368"/>
              <a:ext cx="5930629" cy="107328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88" name="テキスト ボックス 87">
              <a:extLst>
                <a:ext uri="{FF2B5EF4-FFF2-40B4-BE49-F238E27FC236}">
                  <a16:creationId xmlns:a16="http://schemas.microsoft.com/office/drawing/2014/main" id="{23712B60-541D-0F9B-0086-9BA43DACC02C}"/>
                </a:ext>
              </a:extLst>
            </p:cNvPr>
            <p:cNvSpPr txBox="1"/>
            <p:nvPr/>
          </p:nvSpPr>
          <p:spPr>
            <a:xfrm>
              <a:off x="453956" y="1478924"/>
              <a:ext cx="1407268" cy="367913"/>
            </a:xfrm>
            <a:prstGeom prst="rect">
              <a:avLst/>
            </a:prstGeom>
            <a:noFill/>
          </p:spPr>
          <p:txBody>
            <a:bodyPr wrap="square">
              <a:spAutoFit/>
            </a:bodyPr>
            <a:lstStyle/>
            <a:p>
              <a:r>
                <a:rPr lang="ja-JP" altLang="en-US" sz="1100" dirty="0">
                  <a:latin typeface="メイリオ" panose="020B0604030504040204" pitchFamily="50" charset="-128"/>
                  <a:ea typeface="メイリオ" panose="020B0604030504040204" pitchFamily="50" charset="-128"/>
                </a:rPr>
                <a:t>非定型</a:t>
              </a:r>
              <a:r>
                <a:rPr kumimoji="1" lang="ja-JP" altLang="en-US" sz="1100" dirty="0">
                  <a:latin typeface="メイリオ" panose="020B0604030504040204" pitchFamily="50" charset="-128"/>
                  <a:ea typeface="メイリオ" panose="020B0604030504040204" pitchFamily="50" charset="-128"/>
                </a:rPr>
                <a:t>作業</a:t>
              </a:r>
              <a:endParaRPr lang="ja-JP" altLang="en-US" sz="1100" dirty="0"/>
            </a:p>
          </p:txBody>
        </p:sp>
        <p:sp>
          <p:nvSpPr>
            <p:cNvPr id="89" name="テキスト ボックス 88">
              <a:extLst>
                <a:ext uri="{FF2B5EF4-FFF2-40B4-BE49-F238E27FC236}">
                  <a16:creationId xmlns:a16="http://schemas.microsoft.com/office/drawing/2014/main" id="{62FE9FBE-4AAA-BF77-7803-887C9E7B7B10}"/>
                </a:ext>
              </a:extLst>
            </p:cNvPr>
            <p:cNvSpPr txBox="1"/>
            <p:nvPr/>
          </p:nvSpPr>
          <p:spPr>
            <a:xfrm>
              <a:off x="3054485" y="2644163"/>
              <a:ext cx="1407268" cy="367913"/>
            </a:xfrm>
            <a:prstGeom prst="rect">
              <a:avLst/>
            </a:prstGeom>
            <a:noFill/>
          </p:spPr>
          <p:txBody>
            <a:bodyPr wrap="square">
              <a:spAutoFit/>
            </a:bodyPr>
            <a:lstStyle/>
            <a:p>
              <a:r>
                <a:rPr lang="ja-JP" altLang="en-US" sz="1100" dirty="0">
                  <a:latin typeface="メイリオ" panose="020B0604030504040204" pitchFamily="50" charset="-128"/>
                  <a:ea typeface="メイリオ" panose="020B0604030504040204" pitchFamily="50" charset="-128"/>
                </a:rPr>
                <a:t>監視・運用</a:t>
              </a:r>
              <a:endParaRPr lang="ja-JP" altLang="en-US" sz="1100" dirty="0"/>
            </a:p>
          </p:txBody>
        </p:sp>
        <p:sp>
          <p:nvSpPr>
            <p:cNvPr id="90" name="テキスト ボックス 89">
              <a:extLst>
                <a:ext uri="{FF2B5EF4-FFF2-40B4-BE49-F238E27FC236}">
                  <a16:creationId xmlns:a16="http://schemas.microsoft.com/office/drawing/2014/main" id="{B49653C9-65A9-B769-5F4A-A849DF254D83}"/>
                </a:ext>
              </a:extLst>
            </p:cNvPr>
            <p:cNvSpPr txBox="1"/>
            <p:nvPr/>
          </p:nvSpPr>
          <p:spPr>
            <a:xfrm>
              <a:off x="369650" y="2644163"/>
              <a:ext cx="1757464" cy="367913"/>
            </a:xfrm>
            <a:prstGeom prst="rect">
              <a:avLst/>
            </a:prstGeom>
            <a:noFill/>
          </p:spPr>
          <p:txBody>
            <a:bodyPr wrap="square">
              <a:spAutoFit/>
            </a:bodyPr>
            <a:lstStyle/>
            <a:p>
              <a:r>
                <a:rPr lang="ja-JP" altLang="en-US" sz="1100" dirty="0">
                  <a:latin typeface="メイリオ" panose="020B0604030504040204" pitchFamily="50" charset="-128"/>
                  <a:ea typeface="メイリオ" panose="020B0604030504040204" pitchFamily="50" charset="-128"/>
                </a:rPr>
                <a:t>モニタリング</a:t>
              </a:r>
              <a:endParaRPr lang="ja-JP" altLang="en-US" sz="1100" dirty="0"/>
            </a:p>
          </p:txBody>
        </p:sp>
        <p:sp>
          <p:nvSpPr>
            <p:cNvPr id="91" name="テキスト ボックス 90">
              <a:extLst>
                <a:ext uri="{FF2B5EF4-FFF2-40B4-BE49-F238E27FC236}">
                  <a16:creationId xmlns:a16="http://schemas.microsoft.com/office/drawing/2014/main" id="{54BD9852-D868-19E3-4DCB-2B5ABAF4E16A}"/>
                </a:ext>
              </a:extLst>
            </p:cNvPr>
            <p:cNvSpPr txBox="1"/>
            <p:nvPr/>
          </p:nvSpPr>
          <p:spPr>
            <a:xfrm>
              <a:off x="1942289" y="313729"/>
              <a:ext cx="885218" cy="367913"/>
            </a:xfrm>
            <a:prstGeom prst="rect">
              <a:avLst/>
            </a:prstGeom>
            <a:noFill/>
          </p:spPr>
          <p:txBody>
            <a:bodyPr wrap="square">
              <a:spAutoFit/>
            </a:bodyPr>
            <a:lstStyle/>
            <a:p>
              <a:r>
                <a:rPr kumimoji="1" lang="ja-JP" altLang="en-US" sz="1100" b="1" dirty="0">
                  <a:solidFill>
                    <a:srgbClr val="002060"/>
                  </a:solidFill>
                  <a:latin typeface="メイリオ" panose="020B0604030504040204" pitchFamily="50" charset="-128"/>
                  <a:ea typeface="メイリオ" panose="020B0604030504040204" pitchFamily="50" charset="-128"/>
                </a:rPr>
                <a:t>課題①</a:t>
              </a:r>
              <a:endParaRPr lang="ja-JP" altLang="en-US" sz="1100" b="1" dirty="0">
                <a:solidFill>
                  <a:srgbClr val="002060"/>
                </a:solidFill>
              </a:endParaRPr>
            </a:p>
          </p:txBody>
        </p:sp>
        <p:sp>
          <p:nvSpPr>
            <p:cNvPr id="92" name="テキスト ボックス 91">
              <a:extLst>
                <a:ext uri="{FF2B5EF4-FFF2-40B4-BE49-F238E27FC236}">
                  <a16:creationId xmlns:a16="http://schemas.microsoft.com/office/drawing/2014/main" id="{83CC90FD-14E1-DF34-F68A-686EADE2C6F1}"/>
                </a:ext>
              </a:extLst>
            </p:cNvPr>
            <p:cNvSpPr txBox="1"/>
            <p:nvPr/>
          </p:nvSpPr>
          <p:spPr>
            <a:xfrm>
              <a:off x="2273031" y="902572"/>
              <a:ext cx="885218" cy="367913"/>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課題②</a:t>
              </a:r>
              <a:endParaRPr lang="ja-JP" altLang="en-US" sz="1100" dirty="0"/>
            </a:p>
          </p:txBody>
        </p:sp>
        <p:sp>
          <p:nvSpPr>
            <p:cNvPr id="93" name="テキスト ボックス 92">
              <a:extLst>
                <a:ext uri="{FF2B5EF4-FFF2-40B4-BE49-F238E27FC236}">
                  <a16:creationId xmlns:a16="http://schemas.microsoft.com/office/drawing/2014/main" id="{48177D4D-026C-288A-D49A-F83A0D8336D3}"/>
                </a:ext>
              </a:extLst>
            </p:cNvPr>
            <p:cNvSpPr txBox="1"/>
            <p:nvPr/>
          </p:nvSpPr>
          <p:spPr>
            <a:xfrm>
              <a:off x="2940996" y="313729"/>
              <a:ext cx="885218" cy="367913"/>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課題③</a:t>
              </a:r>
              <a:endParaRPr lang="ja-JP" altLang="en-US" sz="1100" dirty="0"/>
            </a:p>
          </p:txBody>
        </p:sp>
        <p:sp>
          <p:nvSpPr>
            <p:cNvPr id="94" name="テキスト ボックス 93">
              <a:extLst>
                <a:ext uri="{FF2B5EF4-FFF2-40B4-BE49-F238E27FC236}">
                  <a16:creationId xmlns:a16="http://schemas.microsoft.com/office/drawing/2014/main" id="{BB89AD3A-FEBD-BA5C-7445-3C6A4A962FAB}"/>
                </a:ext>
              </a:extLst>
            </p:cNvPr>
            <p:cNvSpPr txBox="1"/>
            <p:nvPr/>
          </p:nvSpPr>
          <p:spPr>
            <a:xfrm>
              <a:off x="3271737" y="902572"/>
              <a:ext cx="885218" cy="367913"/>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課題④</a:t>
              </a:r>
              <a:endParaRPr lang="ja-JP" altLang="en-US" sz="1100" dirty="0"/>
            </a:p>
          </p:txBody>
        </p:sp>
        <p:sp>
          <p:nvSpPr>
            <p:cNvPr id="95" name="テキスト ボックス 94">
              <a:extLst>
                <a:ext uri="{FF2B5EF4-FFF2-40B4-BE49-F238E27FC236}">
                  <a16:creationId xmlns:a16="http://schemas.microsoft.com/office/drawing/2014/main" id="{8E7552BF-B60F-53C4-5A65-761F60F5AD39}"/>
                </a:ext>
              </a:extLst>
            </p:cNvPr>
            <p:cNvSpPr txBox="1"/>
            <p:nvPr/>
          </p:nvSpPr>
          <p:spPr>
            <a:xfrm>
              <a:off x="4189379" y="313729"/>
              <a:ext cx="885218" cy="367913"/>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課題⑤</a:t>
              </a:r>
              <a:endParaRPr lang="ja-JP" altLang="en-US" sz="1100" dirty="0"/>
            </a:p>
          </p:txBody>
        </p:sp>
        <p:sp>
          <p:nvSpPr>
            <p:cNvPr id="96" name="テキスト ボックス 95">
              <a:extLst>
                <a:ext uri="{FF2B5EF4-FFF2-40B4-BE49-F238E27FC236}">
                  <a16:creationId xmlns:a16="http://schemas.microsoft.com/office/drawing/2014/main" id="{F36DF790-C6D3-6293-FE64-27A310AC60F7}"/>
                </a:ext>
              </a:extLst>
            </p:cNvPr>
            <p:cNvSpPr txBox="1"/>
            <p:nvPr/>
          </p:nvSpPr>
          <p:spPr>
            <a:xfrm>
              <a:off x="4520119" y="902572"/>
              <a:ext cx="885218" cy="367913"/>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課題⑥</a:t>
              </a:r>
              <a:endParaRPr lang="ja-JP" altLang="en-US" sz="1100" dirty="0"/>
            </a:p>
          </p:txBody>
        </p:sp>
        <p:sp>
          <p:nvSpPr>
            <p:cNvPr id="97" name="テキスト ボックス 96">
              <a:extLst>
                <a:ext uri="{FF2B5EF4-FFF2-40B4-BE49-F238E27FC236}">
                  <a16:creationId xmlns:a16="http://schemas.microsoft.com/office/drawing/2014/main" id="{5D8E90C9-A105-8027-213C-037935BF49F3}"/>
                </a:ext>
              </a:extLst>
            </p:cNvPr>
            <p:cNvSpPr txBox="1"/>
            <p:nvPr/>
          </p:nvSpPr>
          <p:spPr>
            <a:xfrm>
              <a:off x="2013625" y="1448424"/>
              <a:ext cx="885218" cy="367913"/>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課題①</a:t>
              </a:r>
              <a:endParaRPr lang="ja-JP" altLang="en-US" sz="1100" dirty="0"/>
            </a:p>
          </p:txBody>
        </p:sp>
        <p:sp>
          <p:nvSpPr>
            <p:cNvPr id="98" name="テキスト ボックス 97">
              <a:extLst>
                <a:ext uri="{FF2B5EF4-FFF2-40B4-BE49-F238E27FC236}">
                  <a16:creationId xmlns:a16="http://schemas.microsoft.com/office/drawing/2014/main" id="{BED1BF7D-53F0-314F-FCD7-6E6779F4932C}"/>
                </a:ext>
              </a:extLst>
            </p:cNvPr>
            <p:cNvSpPr txBox="1"/>
            <p:nvPr/>
          </p:nvSpPr>
          <p:spPr>
            <a:xfrm>
              <a:off x="2344367" y="2037267"/>
              <a:ext cx="885218" cy="367913"/>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課題②</a:t>
              </a:r>
              <a:endParaRPr lang="ja-JP" altLang="en-US" sz="1100" dirty="0"/>
            </a:p>
          </p:txBody>
        </p:sp>
        <p:sp>
          <p:nvSpPr>
            <p:cNvPr id="99" name="テキスト ボックス 98">
              <a:extLst>
                <a:ext uri="{FF2B5EF4-FFF2-40B4-BE49-F238E27FC236}">
                  <a16:creationId xmlns:a16="http://schemas.microsoft.com/office/drawing/2014/main" id="{C546EF13-4BCF-49C7-0501-A9211799C283}"/>
                </a:ext>
              </a:extLst>
            </p:cNvPr>
            <p:cNvSpPr txBox="1"/>
            <p:nvPr/>
          </p:nvSpPr>
          <p:spPr>
            <a:xfrm>
              <a:off x="3012332" y="1448424"/>
              <a:ext cx="885218" cy="367913"/>
            </a:xfrm>
            <a:prstGeom prst="rect">
              <a:avLst/>
            </a:prstGeom>
            <a:noFill/>
          </p:spPr>
          <p:txBody>
            <a:bodyPr wrap="square">
              <a:spAutoFit/>
            </a:bodyPr>
            <a:lstStyle/>
            <a:p>
              <a:r>
                <a:rPr kumimoji="1" lang="ja-JP" altLang="en-US" sz="1100" b="1" dirty="0">
                  <a:solidFill>
                    <a:srgbClr val="002060"/>
                  </a:solidFill>
                  <a:latin typeface="メイリオ" panose="020B0604030504040204" pitchFamily="50" charset="-128"/>
                  <a:ea typeface="メイリオ" panose="020B0604030504040204" pitchFamily="50" charset="-128"/>
                </a:rPr>
                <a:t>課題③</a:t>
              </a:r>
              <a:endParaRPr lang="ja-JP" altLang="en-US" sz="1100" b="1" dirty="0">
                <a:solidFill>
                  <a:srgbClr val="002060"/>
                </a:solidFill>
              </a:endParaRPr>
            </a:p>
          </p:txBody>
        </p:sp>
        <p:sp>
          <p:nvSpPr>
            <p:cNvPr id="100" name="テキスト ボックス 99">
              <a:extLst>
                <a:ext uri="{FF2B5EF4-FFF2-40B4-BE49-F238E27FC236}">
                  <a16:creationId xmlns:a16="http://schemas.microsoft.com/office/drawing/2014/main" id="{480596C8-D767-CCEB-486B-8B6179541EE7}"/>
                </a:ext>
              </a:extLst>
            </p:cNvPr>
            <p:cNvSpPr txBox="1"/>
            <p:nvPr/>
          </p:nvSpPr>
          <p:spPr>
            <a:xfrm>
              <a:off x="3343074" y="2037267"/>
              <a:ext cx="885218" cy="367913"/>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課題④</a:t>
              </a:r>
              <a:endParaRPr lang="ja-JP" altLang="en-US" sz="1100" dirty="0"/>
            </a:p>
          </p:txBody>
        </p:sp>
        <p:sp>
          <p:nvSpPr>
            <p:cNvPr id="101" name="テキスト ボックス 100">
              <a:extLst>
                <a:ext uri="{FF2B5EF4-FFF2-40B4-BE49-F238E27FC236}">
                  <a16:creationId xmlns:a16="http://schemas.microsoft.com/office/drawing/2014/main" id="{529A6449-49AB-463B-47A9-492812A2D2DF}"/>
                </a:ext>
              </a:extLst>
            </p:cNvPr>
            <p:cNvSpPr txBox="1"/>
            <p:nvPr/>
          </p:nvSpPr>
          <p:spPr>
            <a:xfrm>
              <a:off x="4260715" y="1448424"/>
              <a:ext cx="885218" cy="367913"/>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課題⑤</a:t>
              </a:r>
              <a:endParaRPr lang="ja-JP" altLang="en-US" sz="1100" dirty="0"/>
            </a:p>
          </p:txBody>
        </p:sp>
        <p:sp>
          <p:nvSpPr>
            <p:cNvPr id="102" name="テキスト ボックス 101">
              <a:extLst>
                <a:ext uri="{FF2B5EF4-FFF2-40B4-BE49-F238E27FC236}">
                  <a16:creationId xmlns:a16="http://schemas.microsoft.com/office/drawing/2014/main" id="{6837AFBF-1BC4-857E-6CB7-453047AC7C8E}"/>
                </a:ext>
              </a:extLst>
            </p:cNvPr>
            <p:cNvSpPr txBox="1"/>
            <p:nvPr/>
          </p:nvSpPr>
          <p:spPr>
            <a:xfrm>
              <a:off x="4591455" y="2037267"/>
              <a:ext cx="885218" cy="367913"/>
            </a:xfrm>
            <a:prstGeom prst="rect">
              <a:avLst/>
            </a:prstGeom>
            <a:noFill/>
          </p:spPr>
          <p:txBody>
            <a:bodyPr wrap="square">
              <a:spAutoFit/>
            </a:bodyPr>
            <a:lstStyle/>
            <a:p>
              <a:r>
                <a:rPr kumimoji="1" lang="ja-JP" altLang="en-US" sz="1100" b="1" dirty="0">
                  <a:solidFill>
                    <a:srgbClr val="002060"/>
                  </a:solidFill>
                  <a:latin typeface="メイリオ" panose="020B0604030504040204" pitchFamily="50" charset="-128"/>
                  <a:ea typeface="メイリオ" panose="020B0604030504040204" pitchFamily="50" charset="-128"/>
                </a:rPr>
                <a:t>課題⑥</a:t>
              </a:r>
              <a:endParaRPr lang="ja-JP" altLang="en-US" sz="1100" b="1" dirty="0">
                <a:solidFill>
                  <a:srgbClr val="002060"/>
                </a:solidFill>
              </a:endParaRPr>
            </a:p>
          </p:txBody>
        </p:sp>
        <p:sp>
          <p:nvSpPr>
            <p:cNvPr id="103" name="テキスト ボックス 102">
              <a:extLst>
                <a:ext uri="{FF2B5EF4-FFF2-40B4-BE49-F238E27FC236}">
                  <a16:creationId xmlns:a16="http://schemas.microsoft.com/office/drawing/2014/main" id="{95438668-DDB3-A639-9BFD-97A50511A356}"/>
                </a:ext>
              </a:extLst>
            </p:cNvPr>
            <p:cNvSpPr txBox="1"/>
            <p:nvPr/>
          </p:nvSpPr>
          <p:spPr>
            <a:xfrm>
              <a:off x="572308" y="3083188"/>
              <a:ext cx="885218" cy="367913"/>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課題①</a:t>
              </a:r>
              <a:endParaRPr lang="ja-JP" altLang="en-US" sz="1100" dirty="0"/>
            </a:p>
          </p:txBody>
        </p:sp>
        <p:sp>
          <p:nvSpPr>
            <p:cNvPr id="104" name="テキスト ボックス 103">
              <a:extLst>
                <a:ext uri="{FF2B5EF4-FFF2-40B4-BE49-F238E27FC236}">
                  <a16:creationId xmlns:a16="http://schemas.microsoft.com/office/drawing/2014/main" id="{0F8EC3D7-CF00-CD34-1CCC-C98F04299419}"/>
                </a:ext>
              </a:extLst>
            </p:cNvPr>
            <p:cNvSpPr txBox="1"/>
            <p:nvPr/>
          </p:nvSpPr>
          <p:spPr>
            <a:xfrm>
              <a:off x="903049" y="3719424"/>
              <a:ext cx="885218" cy="367913"/>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課題②</a:t>
              </a:r>
              <a:endParaRPr lang="ja-JP" altLang="en-US" sz="1100" dirty="0"/>
            </a:p>
          </p:txBody>
        </p:sp>
        <p:sp>
          <p:nvSpPr>
            <p:cNvPr id="105" name="テキスト ボックス 104">
              <a:extLst>
                <a:ext uri="{FF2B5EF4-FFF2-40B4-BE49-F238E27FC236}">
                  <a16:creationId xmlns:a16="http://schemas.microsoft.com/office/drawing/2014/main" id="{765FD1A6-96BA-CDE5-31CD-36C4B595DEA9}"/>
                </a:ext>
              </a:extLst>
            </p:cNvPr>
            <p:cNvSpPr txBox="1"/>
            <p:nvPr/>
          </p:nvSpPr>
          <p:spPr>
            <a:xfrm>
              <a:off x="1571015" y="3083188"/>
              <a:ext cx="885218" cy="367913"/>
            </a:xfrm>
            <a:prstGeom prst="rect">
              <a:avLst/>
            </a:prstGeom>
            <a:noFill/>
          </p:spPr>
          <p:txBody>
            <a:bodyPr wrap="square">
              <a:spAutoFit/>
            </a:bodyPr>
            <a:lstStyle/>
            <a:p>
              <a:r>
                <a:rPr kumimoji="1" lang="ja-JP" altLang="en-US" sz="1100" b="1" dirty="0">
                  <a:solidFill>
                    <a:srgbClr val="002060"/>
                  </a:solidFill>
                  <a:latin typeface="メイリオ" panose="020B0604030504040204" pitchFamily="50" charset="-128"/>
                  <a:ea typeface="メイリオ" panose="020B0604030504040204" pitchFamily="50" charset="-128"/>
                </a:rPr>
                <a:t>課題③</a:t>
              </a:r>
              <a:endParaRPr lang="ja-JP" altLang="en-US" sz="1100" b="1" dirty="0">
                <a:solidFill>
                  <a:srgbClr val="002060"/>
                </a:solidFill>
              </a:endParaRPr>
            </a:p>
          </p:txBody>
        </p:sp>
        <p:sp>
          <p:nvSpPr>
            <p:cNvPr id="106" name="テキスト ボックス 105">
              <a:extLst>
                <a:ext uri="{FF2B5EF4-FFF2-40B4-BE49-F238E27FC236}">
                  <a16:creationId xmlns:a16="http://schemas.microsoft.com/office/drawing/2014/main" id="{921E10CB-5D13-B766-5270-38573E63EF91}"/>
                </a:ext>
              </a:extLst>
            </p:cNvPr>
            <p:cNvSpPr txBox="1"/>
            <p:nvPr/>
          </p:nvSpPr>
          <p:spPr>
            <a:xfrm>
              <a:off x="1901755" y="3719424"/>
              <a:ext cx="885218" cy="367913"/>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課題④</a:t>
              </a:r>
              <a:endParaRPr lang="ja-JP" altLang="en-US" sz="1100" dirty="0"/>
            </a:p>
          </p:txBody>
        </p:sp>
        <p:sp>
          <p:nvSpPr>
            <p:cNvPr id="107" name="テキスト ボックス 106">
              <a:extLst>
                <a:ext uri="{FF2B5EF4-FFF2-40B4-BE49-F238E27FC236}">
                  <a16:creationId xmlns:a16="http://schemas.microsoft.com/office/drawing/2014/main" id="{6E5E74BC-30E1-F5C2-E8EF-090A8F729453}"/>
                </a:ext>
              </a:extLst>
            </p:cNvPr>
            <p:cNvSpPr txBox="1"/>
            <p:nvPr/>
          </p:nvSpPr>
          <p:spPr>
            <a:xfrm>
              <a:off x="3140411" y="3083188"/>
              <a:ext cx="885218" cy="367913"/>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課題①</a:t>
              </a:r>
              <a:endParaRPr lang="ja-JP" altLang="en-US" sz="1100" dirty="0"/>
            </a:p>
          </p:txBody>
        </p:sp>
        <p:sp>
          <p:nvSpPr>
            <p:cNvPr id="108" name="テキスト ボックス 107">
              <a:extLst>
                <a:ext uri="{FF2B5EF4-FFF2-40B4-BE49-F238E27FC236}">
                  <a16:creationId xmlns:a16="http://schemas.microsoft.com/office/drawing/2014/main" id="{4F03BD46-3D4A-DE58-540A-D09782AE4957}"/>
                </a:ext>
              </a:extLst>
            </p:cNvPr>
            <p:cNvSpPr txBox="1"/>
            <p:nvPr/>
          </p:nvSpPr>
          <p:spPr>
            <a:xfrm>
              <a:off x="3471151" y="3719424"/>
              <a:ext cx="885218" cy="367913"/>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課題②</a:t>
              </a:r>
              <a:endParaRPr lang="ja-JP" altLang="en-US" sz="1100" dirty="0"/>
            </a:p>
          </p:txBody>
        </p:sp>
        <p:sp>
          <p:nvSpPr>
            <p:cNvPr id="109" name="テキスト ボックス 108">
              <a:extLst>
                <a:ext uri="{FF2B5EF4-FFF2-40B4-BE49-F238E27FC236}">
                  <a16:creationId xmlns:a16="http://schemas.microsoft.com/office/drawing/2014/main" id="{997376A5-D38F-7FF1-9D10-5ECD5CD0C4FD}"/>
                </a:ext>
              </a:extLst>
            </p:cNvPr>
            <p:cNvSpPr txBox="1"/>
            <p:nvPr/>
          </p:nvSpPr>
          <p:spPr>
            <a:xfrm>
              <a:off x="4139117" y="3083188"/>
              <a:ext cx="885218" cy="367913"/>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課題③</a:t>
              </a:r>
              <a:endParaRPr lang="ja-JP" altLang="en-US" sz="1100" dirty="0"/>
            </a:p>
          </p:txBody>
        </p:sp>
        <p:sp>
          <p:nvSpPr>
            <p:cNvPr id="110" name="テキスト ボックス 109">
              <a:extLst>
                <a:ext uri="{FF2B5EF4-FFF2-40B4-BE49-F238E27FC236}">
                  <a16:creationId xmlns:a16="http://schemas.microsoft.com/office/drawing/2014/main" id="{B2A9807D-E31C-34C9-915D-D39DC83AAB48}"/>
                </a:ext>
              </a:extLst>
            </p:cNvPr>
            <p:cNvSpPr txBox="1"/>
            <p:nvPr/>
          </p:nvSpPr>
          <p:spPr>
            <a:xfrm>
              <a:off x="4469858" y="3719424"/>
              <a:ext cx="885218" cy="367913"/>
            </a:xfrm>
            <a:prstGeom prst="rect">
              <a:avLst/>
            </a:prstGeom>
            <a:noFill/>
          </p:spPr>
          <p:txBody>
            <a:bodyPr wrap="square">
              <a:spAutoFit/>
            </a:bodyPr>
            <a:lstStyle/>
            <a:p>
              <a:r>
                <a:rPr kumimoji="1" lang="ja-JP" altLang="en-US" sz="1100" b="1" dirty="0">
                  <a:solidFill>
                    <a:srgbClr val="002060"/>
                  </a:solidFill>
                  <a:latin typeface="メイリオ" panose="020B0604030504040204" pitchFamily="50" charset="-128"/>
                  <a:ea typeface="メイリオ" panose="020B0604030504040204" pitchFamily="50" charset="-128"/>
                </a:rPr>
                <a:t>課題④</a:t>
              </a:r>
              <a:endParaRPr lang="ja-JP" altLang="en-US" sz="1100" b="1" dirty="0">
                <a:solidFill>
                  <a:srgbClr val="002060"/>
                </a:solidFill>
              </a:endParaRPr>
            </a:p>
          </p:txBody>
        </p:sp>
        <p:sp>
          <p:nvSpPr>
            <p:cNvPr id="111" name="テキスト ボックス 110">
              <a:extLst>
                <a:ext uri="{FF2B5EF4-FFF2-40B4-BE49-F238E27FC236}">
                  <a16:creationId xmlns:a16="http://schemas.microsoft.com/office/drawing/2014/main" id="{36DFA9CA-60C3-A735-049D-E9EE1C61618D}"/>
                </a:ext>
              </a:extLst>
            </p:cNvPr>
            <p:cNvSpPr txBox="1"/>
            <p:nvPr/>
          </p:nvSpPr>
          <p:spPr>
            <a:xfrm>
              <a:off x="5145933" y="3083188"/>
              <a:ext cx="885218" cy="367913"/>
            </a:xfrm>
            <a:prstGeom prst="rect">
              <a:avLst/>
            </a:prstGeom>
            <a:noFill/>
          </p:spPr>
          <p:txBody>
            <a:bodyPr wrap="square">
              <a:spAutoFit/>
            </a:bodyPr>
            <a:lstStyle/>
            <a:p>
              <a:r>
                <a:rPr kumimoji="1" lang="ja-JP" altLang="en-US" sz="1100" dirty="0">
                  <a:latin typeface="メイリオ" panose="020B0604030504040204" pitchFamily="50" charset="-128"/>
                  <a:ea typeface="メイリオ" panose="020B0604030504040204" pitchFamily="50" charset="-128"/>
                </a:rPr>
                <a:t>課題⑤</a:t>
              </a:r>
              <a:endParaRPr lang="ja-JP" altLang="en-US" sz="1100" dirty="0"/>
            </a:p>
          </p:txBody>
        </p:sp>
        <p:sp>
          <p:nvSpPr>
            <p:cNvPr id="112" name="テキスト ボックス 111">
              <a:extLst>
                <a:ext uri="{FF2B5EF4-FFF2-40B4-BE49-F238E27FC236}">
                  <a16:creationId xmlns:a16="http://schemas.microsoft.com/office/drawing/2014/main" id="{25931EAC-5318-25BA-B3F4-0936EBD5A4F8}"/>
                </a:ext>
              </a:extLst>
            </p:cNvPr>
            <p:cNvSpPr txBox="1"/>
            <p:nvPr/>
          </p:nvSpPr>
          <p:spPr>
            <a:xfrm>
              <a:off x="4503094" y="3950203"/>
              <a:ext cx="1703964" cy="346270"/>
            </a:xfrm>
            <a:prstGeom prst="rect">
              <a:avLst/>
            </a:prstGeom>
            <a:noFill/>
          </p:spPr>
          <p:txBody>
            <a:bodyPr wrap="square">
              <a:spAutoFit/>
            </a:bodyPr>
            <a:lstStyle/>
            <a:p>
              <a:r>
                <a:rPr kumimoji="1" lang="ja-JP" altLang="en-US" sz="1000" b="1" dirty="0">
                  <a:solidFill>
                    <a:srgbClr val="FF0000"/>
                  </a:solidFill>
                  <a:latin typeface="メイリオ" panose="020B0604030504040204" pitchFamily="50" charset="-128"/>
                  <a:ea typeface="メイリオ" panose="020B0604030504040204" pitchFamily="50" charset="-128"/>
                </a:rPr>
                <a:t>→改善</a:t>
              </a:r>
              <a:r>
                <a:rPr kumimoji="1" lang="en-US" altLang="ja-JP" sz="1000" b="1" dirty="0">
                  <a:solidFill>
                    <a:srgbClr val="FF0000"/>
                  </a:solidFill>
                  <a:latin typeface="メイリオ" panose="020B0604030504040204" pitchFamily="50" charset="-128"/>
                  <a:ea typeface="メイリオ" panose="020B0604030504040204" pitchFamily="50" charset="-128"/>
                </a:rPr>
                <a:t>/</a:t>
              </a:r>
              <a:r>
                <a:rPr kumimoji="1" lang="ja-JP" altLang="en-US" sz="1000" b="1" dirty="0">
                  <a:solidFill>
                    <a:srgbClr val="FF0000"/>
                  </a:solidFill>
                  <a:latin typeface="メイリオ" panose="020B0604030504040204" pitchFamily="50" charset="-128"/>
                  <a:ea typeface="メイリオ" panose="020B0604030504040204" pitchFamily="50" charset="-128"/>
                </a:rPr>
                <a:t>最適化</a:t>
              </a:r>
              <a:endParaRPr lang="ja-JP" altLang="en-US" sz="1000" b="1" dirty="0">
                <a:solidFill>
                  <a:srgbClr val="FF0000"/>
                </a:solidFill>
              </a:endParaRPr>
            </a:p>
          </p:txBody>
        </p:sp>
        <p:sp>
          <p:nvSpPr>
            <p:cNvPr id="113" name="テキスト ボックス 112">
              <a:extLst>
                <a:ext uri="{FF2B5EF4-FFF2-40B4-BE49-F238E27FC236}">
                  <a16:creationId xmlns:a16="http://schemas.microsoft.com/office/drawing/2014/main" id="{11F25363-213A-AB6D-0424-62A3D0ABDA0F}"/>
                </a:ext>
              </a:extLst>
            </p:cNvPr>
            <p:cNvSpPr txBox="1"/>
            <p:nvPr/>
          </p:nvSpPr>
          <p:spPr>
            <a:xfrm>
              <a:off x="1592899" y="3282254"/>
              <a:ext cx="1703964" cy="346270"/>
            </a:xfrm>
            <a:prstGeom prst="rect">
              <a:avLst/>
            </a:prstGeom>
            <a:noFill/>
          </p:spPr>
          <p:txBody>
            <a:bodyPr wrap="square">
              <a:spAutoFit/>
            </a:bodyPr>
            <a:lstStyle/>
            <a:p>
              <a:r>
                <a:rPr kumimoji="1" lang="ja-JP" altLang="en-US" sz="1000" b="1" dirty="0">
                  <a:solidFill>
                    <a:srgbClr val="FF0000"/>
                  </a:solidFill>
                  <a:latin typeface="メイリオ" panose="020B0604030504040204" pitchFamily="50" charset="-128"/>
                  <a:ea typeface="メイリオ" panose="020B0604030504040204" pitchFamily="50" charset="-128"/>
                </a:rPr>
                <a:t>→改善</a:t>
              </a:r>
              <a:r>
                <a:rPr kumimoji="1" lang="en-US" altLang="ja-JP" sz="1000" b="1" dirty="0">
                  <a:solidFill>
                    <a:srgbClr val="FF0000"/>
                  </a:solidFill>
                  <a:latin typeface="メイリオ" panose="020B0604030504040204" pitchFamily="50" charset="-128"/>
                  <a:ea typeface="メイリオ" panose="020B0604030504040204" pitchFamily="50" charset="-128"/>
                </a:rPr>
                <a:t>/</a:t>
              </a:r>
              <a:r>
                <a:rPr kumimoji="1" lang="ja-JP" altLang="en-US" sz="1000" b="1" dirty="0">
                  <a:solidFill>
                    <a:srgbClr val="FF0000"/>
                  </a:solidFill>
                  <a:latin typeface="メイリオ" panose="020B0604030504040204" pitchFamily="50" charset="-128"/>
                  <a:ea typeface="メイリオ" panose="020B0604030504040204" pitchFamily="50" charset="-128"/>
                </a:rPr>
                <a:t>最適化</a:t>
              </a:r>
              <a:endParaRPr lang="ja-JP" altLang="en-US" sz="1000" b="1" dirty="0">
                <a:solidFill>
                  <a:srgbClr val="FF0000"/>
                </a:solidFill>
              </a:endParaRPr>
            </a:p>
          </p:txBody>
        </p:sp>
        <p:sp>
          <p:nvSpPr>
            <p:cNvPr id="114" name="テキスト ボックス 113">
              <a:extLst>
                <a:ext uri="{FF2B5EF4-FFF2-40B4-BE49-F238E27FC236}">
                  <a16:creationId xmlns:a16="http://schemas.microsoft.com/office/drawing/2014/main" id="{F9EB0DB4-3840-99F5-22BF-C7C515B80E38}"/>
                </a:ext>
              </a:extLst>
            </p:cNvPr>
            <p:cNvSpPr txBox="1"/>
            <p:nvPr/>
          </p:nvSpPr>
          <p:spPr>
            <a:xfrm>
              <a:off x="3012332" y="1644869"/>
              <a:ext cx="1703964" cy="346270"/>
            </a:xfrm>
            <a:prstGeom prst="rect">
              <a:avLst/>
            </a:prstGeom>
            <a:noFill/>
          </p:spPr>
          <p:txBody>
            <a:bodyPr wrap="square">
              <a:spAutoFit/>
            </a:bodyPr>
            <a:lstStyle/>
            <a:p>
              <a:r>
                <a:rPr kumimoji="1" lang="ja-JP" altLang="en-US" sz="1000" b="1" dirty="0">
                  <a:solidFill>
                    <a:srgbClr val="FF0000"/>
                  </a:solidFill>
                  <a:latin typeface="メイリオ" panose="020B0604030504040204" pitchFamily="50" charset="-128"/>
                  <a:ea typeface="メイリオ" panose="020B0604030504040204" pitchFamily="50" charset="-128"/>
                </a:rPr>
                <a:t>→改善</a:t>
              </a:r>
              <a:r>
                <a:rPr kumimoji="1" lang="en-US" altLang="ja-JP" sz="1000" b="1" dirty="0">
                  <a:solidFill>
                    <a:srgbClr val="FF0000"/>
                  </a:solidFill>
                  <a:latin typeface="メイリオ" panose="020B0604030504040204" pitchFamily="50" charset="-128"/>
                  <a:ea typeface="メイリオ" panose="020B0604030504040204" pitchFamily="50" charset="-128"/>
                </a:rPr>
                <a:t>/</a:t>
              </a:r>
              <a:r>
                <a:rPr kumimoji="1" lang="ja-JP" altLang="en-US" sz="1000" b="1" dirty="0">
                  <a:solidFill>
                    <a:srgbClr val="FF0000"/>
                  </a:solidFill>
                  <a:latin typeface="メイリオ" panose="020B0604030504040204" pitchFamily="50" charset="-128"/>
                  <a:ea typeface="メイリオ" panose="020B0604030504040204" pitchFamily="50" charset="-128"/>
                </a:rPr>
                <a:t>最適化</a:t>
              </a:r>
              <a:endParaRPr lang="ja-JP" altLang="en-US" sz="1000" b="1" dirty="0">
                <a:solidFill>
                  <a:srgbClr val="FF0000"/>
                </a:solidFill>
              </a:endParaRPr>
            </a:p>
          </p:txBody>
        </p:sp>
        <p:sp>
          <p:nvSpPr>
            <p:cNvPr id="115" name="テキスト ボックス 114">
              <a:extLst>
                <a:ext uri="{FF2B5EF4-FFF2-40B4-BE49-F238E27FC236}">
                  <a16:creationId xmlns:a16="http://schemas.microsoft.com/office/drawing/2014/main" id="{E2F86553-0D65-6A48-66B8-2949E1F079F1}"/>
                </a:ext>
              </a:extLst>
            </p:cNvPr>
            <p:cNvSpPr txBox="1"/>
            <p:nvPr/>
          </p:nvSpPr>
          <p:spPr>
            <a:xfrm>
              <a:off x="4711427" y="2256779"/>
              <a:ext cx="1703964" cy="346270"/>
            </a:xfrm>
            <a:prstGeom prst="rect">
              <a:avLst/>
            </a:prstGeom>
            <a:noFill/>
          </p:spPr>
          <p:txBody>
            <a:bodyPr wrap="square">
              <a:spAutoFit/>
            </a:bodyPr>
            <a:lstStyle/>
            <a:p>
              <a:r>
                <a:rPr kumimoji="1" lang="ja-JP" altLang="en-US" sz="1000" b="1" dirty="0">
                  <a:solidFill>
                    <a:srgbClr val="FF0000"/>
                  </a:solidFill>
                  <a:latin typeface="メイリオ" panose="020B0604030504040204" pitchFamily="50" charset="-128"/>
                  <a:ea typeface="メイリオ" panose="020B0604030504040204" pitchFamily="50" charset="-128"/>
                </a:rPr>
                <a:t>→改善</a:t>
              </a:r>
              <a:r>
                <a:rPr kumimoji="1" lang="en-US" altLang="ja-JP" sz="1000" b="1" dirty="0">
                  <a:solidFill>
                    <a:srgbClr val="FF0000"/>
                  </a:solidFill>
                  <a:latin typeface="メイリオ" panose="020B0604030504040204" pitchFamily="50" charset="-128"/>
                  <a:ea typeface="メイリオ" panose="020B0604030504040204" pitchFamily="50" charset="-128"/>
                </a:rPr>
                <a:t>/</a:t>
              </a:r>
              <a:r>
                <a:rPr kumimoji="1" lang="ja-JP" altLang="en-US" sz="1000" b="1" dirty="0">
                  <a:solidFill>
                    <a:srgbClr val="FF0000"/>
                  </a:solidFill>
                  <a:latin typeface="メイリオ" panose="020B0604030504040204" pitchFamily="50" charset="-128"/>
                  <a:ea typeface="メイリオ" panose="020B0604030504040204" pitchFamily="50" charset="-128"/>
                </a:rPr>
                <a:t>最適化</a:t>
              </a:r>
              <a:endParaRPr lang="ja-JP" altLang="en-US" sz="1000" b="1" dirty="0">
                <a:solidFill>
                  <a:srgbClr val="FF0000"/>
                </a:solidFill>
              </a:endParaRPr>
            </a:p>
          </p:txBody>
        </p:sp>
        <p:sp>
          <p:nvSpPr>
            <p:cNvPr id="116" name="テキスト ボックス 115">
              <a:extLst>
                <a:ext uri="{FF2B5EF4-FFF2-40B4-BE49-F238E27FC236}">
                  <a16:creationId xmlns:a16="http://schemas.microsoft.com/office/drawing/2014/main" id="{EE92B2E2-B2D0-0932-164B-634039954DB1}"/>
                </a:ext>
              </a:extLst>
            </p:cNvPr>
            <p:cNvSpPr txBox="1"/>
            <p:nvPr/>
          </p:nvSpPr>
          <p:spPr>
            <a:xfrm>
              <a:off x="1921212" y="531550"/>
              <a:ext cx="1703964" cy="346270"/>
            </a:xfrm>
            <a:prstGeom prst="rect">
              <a:avLst/>
            </a:prstGeom>
            <a:noFill/>
          </p:spPr>
          <p:txBody>
            <a:bodyPr wrap="square">
              <a:spAutoFit/>
            </a:bodyPr>
            <a:lstStyle/>
            <a:p>
              <a:r>
                <a:rPr kumimoji="1" lang="ja-JP" altLang="en-US" sz="1000" b="1" dirty="0">
                  <a:solidFill>
                    <a:srgbClr val="FF0000"/>
                  </a:solidFill>
                  <a:latin typeface="メイリオ" panose="020B0604030504040204" pitchFamily="50" charset="-128"/>
                  <a:ea typeface="メイリオ" panose="020B0604030504040204" pitchFamily="50" charset="-128"/>
                </a:rPr>
                <a:t>→改善</a:t>
              </a:r>
              <a:r>
                <a:rPr kumimoji="1" lang="en-US" altLang="ja-JP" sz="1000" b="1" dirty="0">
                  <a:solidFill>
                    <a:srgbClr val="FF0000"/>
                  </a:solidFill>
                  <a:latin typeface="メイリオ" panose="020B0604030504040204" pitchFamily="50" charset="-128"/>
                  <a:ea typeface="メイリオ" panose="020B0604030504040204" pitchFamily="50" charset="-128"/>
                </a:rPr>
                <a:t>/</a:t>
              </a:r>
              <a:r>
                <a:rPr kumimoji="1" lang="ja-JP" altLang="en-US" sz="1000" b="1" dirty="0">
                  <a:solidFill>
                    <a:srgbClr val="FF0000"/>
                  </a:solidFill>
                  <a:latin typeface="メイリオ" panose="020B0604030504040204" pitchFamily="50" charset="-128"/>
                  <a:ea typeface="メイリオ" panose="020B0604030504040204" pitchFamily="50" charset="-128"/>
                </a:rPr>
                <a:t>最適化</a:t>
              </a:r>
              <a:endParaRPr lang="ja-JP" altLang="en-US" sz="1000" b="1" dirty="0">
                <a:solidFill>
                  <a:srgbClr val="FF0000"/>
                </a:solidFill>
              </a:endParaRPr>
            </a:p>
          </p:txBody>
        </p:sp>
      </p:grpSp>
      <p:sp>
        <p:nvSpPr>
          <p:cNvPr id="118" name="テキスト ボックス 117">
            <a:extLst>
              <a:ext uri="{FF2B5EF4-FFF2-40B4-BE49-F238E27FC236}">
                <a16:creationId xmlns:a16="http://schemas.microsoft.com/office/drawing/2014/main" id="{A77CDF22-9784-F73D-F1CD-F59BFB6D5BD0}"/>
              </a:ext>
            </a:extLst>
          </p:cNvPr>
          <p:cNvSpPr txBox="1"/>
          <p:nvPr/>
        </p:nvSpPr>
        <p:spPr>
          <a:xfrm>
            <a:off x="9850250" y="531537"/>
            <a:ext cx="2496766" cy="338554"/>
          </a:xfrm>
          <a:prstGeom prst="rect">
            <a:avLst/>
          </a:prstGeom>
          <a:noFill/>
        </p:spPr>
        <p:txBody>
          <a:bodyPr wrap="square">
            <a:spAutoFit/>
          </a:bodyPr>
          <a:lstStyle/>
          <a:p>
            <a:r>
              <a:rPr lang="ja-JP" altLang="en-US" sz="1600" b="1" dirty="0">
                <a:solidFill>
                  <a:srgbClr val="FF0000"/>
                </a:solidFill>
                <a:latin typeface="メイリオ" panose="020B0604030504040204" pitchFamily="50" charset="-128"/>
                <a:ea typeface="メイリオ" panose="020B0604030504040204" pitchFamily="50" charset="-128"/>
              </a:rPr>
              <a:t>→ → 　</a:t>
            </a:r>
            <a:r>
              <a:rPr kumimoji="1" lang="ja-JP" altLang="en-US" sz="1600" b="1" dirty="0">
                <a:solidFill>
                  <a:srgbClr val="FF0000"/>
                </a:solidFill>
                <a:latin typeface="メイリオ" panose="020B0604030504040204" pitchFamily="50" charset="-128"/>
                <a:ea typeface="メイリオ" panose="020B0604030504040204" pitchFamily="50" charset="-128"/>
              </a:rPr>
              <a:t>改善</a:t>
            </a:r>
            <a:r>
              <a:rPr kumimoji="1" lang="en-US" altLang="ja-JP" sz="1600" b="1" dirty="0">
                <a:solidFill>
                  <a:srgbClr val="FF0000"/>
                </a:solidFill>
                <a:latin typeface="メイリオ" panose="020B0604030504040204" pitchFamily="50" charset="-128"/>
                <a:ea typeface="メイリオ" panose="020B0604030504040204" pitchFamily="50" charset="-128"/>
              </a:rPr>
              <a:t>/</a:t>
            </a:r>
            <a:r>
              <a:rPr kumimoji="1" lang="ja-JP" altLang="en-US" sz="1600" b="1" dirty="0">
                <a:solidFill>
                  <a:srgbClr val="FF0000"/>
                </a:solidFill>
                <a:latin typeface="メイリオ" panose="020B0604030504040204" pitchFamily="50" charset="-128"/>
                <a:ea typeface="メイリオ" panose="020B0604030504040204" pitchFamily="50" charset="-128"/>
              </a:rPr>
              <a:t>最適化</a:t>
            </a:r>
            <a:endParaRPr lang="ja-JP" altLang="en-US" sz="1600" b="1" dirty="0">
              <a:solidFill>
                <a:srgbClr val="FF0000"/>
              </a:solidFill>
            </a:endParaRPr>
          </a:p>
        </p:txBody>
      </p:sp>
      <p:sp>
        <p:nvSpPr>
          <p:cNvPr id="120" name="テキスト ボックス 119">
            <a:extLst>
              <a:ext uri="{FF2B5EF4-FFF2-40B4-BE49-F238E27FC236}">
                <a16:creationId xmlns:a16="http://schemas.microsoft.com/office/drawing/2014/main" id="{D1329CC3-EF12-ABE9-40F6-689CF1CF76C8}"/>
              </a:ext>
            </a:extLst>
          </p:cNvPr>
          <p:cNvSpPr txBox="1"/>
          <p:nvPr/>
        </p:nvSpPr>
        <p:spPr>
          <a:xfrm>
            <a:off x="9697272" y="3019283"/>
            <a:ext cx="2496766" cy="584775"/>
          </a:xfrm>
          <a:prstGeom prst="rect">
            <a:avLst/>
          </a:prstGeom>
          <a:noFill/>
        </p:spPr>
        <p:txBody>
          <a:bodyPr wrap="square">
            <a:spAutoFit/>
          </a:bodyPr>
          <a:lstStyle/>
          <a:p>
            <a:r>
              <a:rPr lang="ja-JP" altLang="en-US" sz="1600" b="1" dirty="0">
                <a:solidFill>
                  <a:srgbClr val="FF0000"/>
                </a:solidFill>
                <a:latin typeface="メイリオ" panose="020B0604030504040204" pitchFamily="50" charset="-128"/>
                <a:ea typeface="メイリオ" panose="020B0604030504040204" pitchFamily="50" charset="-128"/>
              </a:rPr>
              <a:t>↘ ↘</a:t>
            </a:r>
            <a:endParaRPr lang="en-US" altLang="ja-JP" sz="1600" b="1" dirty="0">
              <a:solidFill>
                <a:srgbClr val="FF0000"/>
              </a:solidFill>
              <a:latin typeface="メイリオ" panose="020B0604030504040204" pitchFamily="50" charset="-128"/>
              <a:ea typeface="メイリオ" panose="020B0604030504040204" pitchFamily="50" charset="-128"/>
            </a:endParaRPr>
          </a:p>
          <a:p>
            <a:r>
              <a:rPr kumimoji="1" lang="ja-JP" altLang="en-US" sz="1600" b="1" dirty="0">
                <a:solidFill>
                  <a:srgbClr val="FF0000"/>
                </a:solidFill>
                <a:latin typeface="メイリオ" panose="020B0604030504040204" pitchFamily="50" charset="-128"/>
                <a:ea typeface="メイリオ" panose="020B0604030504040204" pitchFamily="50" charset="-128"/>
              </a:rPr>
              <a:t>　改善</a:t>
            </a:r>
            <a:r>
              <a:rPr kumimoji="1" lang="en-US" altLang="ja-JP" sz="1600" b="1" dirty="0">
                <a:solidFill>
                  <a:srgbClr val="FF0000"/>
                </a:solidFill>
                <a:latin typeface="メイリオ" panose="020B0604030504040204" pitchFamily="50" charset="-128"/>
                <a:ea typeface="メイリオ" panose="020B0604030504040204" pitchFamily="50" charset="-128"/>
              </a:rPr>
              <a:t>/</a:t>
            </a:r>
            <a:r>
              <a:rPr kumimoji="1" lang="ja-JP" altLang="en-US" sz="1600" b="1" dirty="0">
                <a:solidFill>
                  <a:srgbClr val="FF0000"/>
                </a:solidFill>
                <a:latin typeface="メイリオ" panose="020B0604030504040204" pitchFamily="50" charset="-128"/>
                <a:ea typeface="メイリオ" panose="020B0604030504040204" pitchFamily="50" charset="-128"/>
              </a:rPr>
              <a:t>最適化</a:t>
            </a:r>
            <a:endParaRPr lang="ja-JP" altLang="en-US" sz="1600" b="1" dirty="0">
              <a:solidFill>
                <a:srgbClr val="FF0000"/>
              </a:solidFill>
            </a:endParaRPr>
          </a:p>
        </p:txBody>
      </p:sp>
      <p:sp>
        <p:nvSpPr>
          <p:cNvPr id="121" name="テキスト ボックス 120">
            <a:extLst>
              <a:ext uri="{FF2B5EF4-FFF2-40B4-BE49-F238E27FC236}">
                <a16:creationId xmlns:a16="http://schemas.microsoft.com/office/drawing/2014/main" id="{95F098D3-0144-B8EA-2E3F-600BBF7001A5}"/>
              </a:ext>
            </a:extLst>
          </p:cNvPr>
          <p:cNvSpPr txBox="1"/>
          <p:nvPr/>
        </p:nvSpPr>
        <p:spPr>
          <a:xfrm>
            <a:off x="9850250" y="1207575"/>
            <a:ext cx="2496766" cy="338554"/>
          </a:xfrm>
          <a:prstGeom prst="rect">
            <a:avLst/>
          </a:prstGeom>
          <a:noFill/>
        </p:spPr>
        <p:txBody>
          <a:bodyPr wrap="square">
            <a:spAutoFit/>
          </a:bodyPr>
          <a:lstStyle/>
          <a:p>
            <a:r>
              <a:rPr lang="ja-JP" altLang="en-US" sz="1600" b="1" dirty="0">
                <a:solidFill>
                  <a:srgbClr val="FF0000"/>
                </a:solidFill>
                <a:latin typeface="メイリオ" panose="020B0604030504040204" pitchFamily="50" charset="-128"/>
                <a:ea typeface="メイリオ" panose="020B0604030504040204" pitchFamily="50" charset="-128"/>
              </a:rPr>
              <a:t>→ → 　</a:t>
            </a:r>
            <a:r>
              <a:rPr kumimoji="1" lang="ja-JP" altLang="en-US" sz="1600" b="1" dirty="0">
                <a:solidFill>
                  <a:srgbClr val="FF0000"/>
                </a:solidFill>
                <a:latin typeface="メイリオ" panose="020B0604030504040204" pitchFamily="50" charset="-128"/>
                <a:ea typeface="メイリオ" panose="020B0604030504040204" pitchFamily="50" charset="-128"/>
              </a:rPr>
              <a:t>改善</a:t>
            </a:r>
            <a:r>
              <a:rPr kumimoji="1" lang="en-US" altLang="ja-JP" sz="1600" b="1" dirty="0">
                <a:solidFill>
                  <a:srgbClr val="FF0000"/>
                </a:solidFill>
                <a:latin typeface="メイリオ" panose="020B0604030504040204" pitchFamily="50" charset="-128"/>
                <a:ea typeface="メイリオ" panose="020B0604030504040204" pitchFamily="50" charset="-128"/>
              </a:rPr>
              <a:t>/</a:t>
            </a:r>
            <a:r>
              <a:rPr kumimoji="1" lang="ja-JP" altLang="en-US" sz="1600" b="1" dirty="0">
                <a:solidFill>
                  <a:srgbClr val="FF0000"/>
                </a:solidFill>
                <a:latin typeface="メイリオ" panose="020B0604030504040204" pitchFamily="50" charset="-128"/>
                <a:ea typeface="メイリオ" panose="020B0604030504040204" pitchFamily="50" charset="-128"/>
              </a:rPr>
              <a:t>最適化</a:t>
            </a:r>
            <a:endParaRPr lang="ja-JP" altLang="en-US" sz="1600" b="1" dirty="0">
              <a:solidFill>
                <a:srgbClr val="FF0000"/>
              </a:solidFill>
            </a:endParaRPr>
          </a:p>
        </p:txBody>
      </p:sp>
      <p:sp>
        <p:nvSpPr>
          <p:cNvPr id="122" name="テキスト ボックス 121">
            <a:extLst>
              <a:ext uri="{FF2B5EF4-FFF2-40B4-BE49-F238E27FC236}">
                <a16:creationId xmlns:a16="http://schemas.microsoft.com/office/drawing/2014/main" id="{9783C287-0704-FA33-4E62-218A5D5BFDE9}"/>
              </a:ext>
            </a:extLst>
          </p:cNvPr>
          <p:cNvSpPr txBox="1"/>
          <p:nvPr/>
        </p:nvSpPr>
        <p:spPr>
          <a:xfrm>
            <a:off x="7316670" y="3019283"/>
            <a:ext cx="2496766" cy="584775"/>
          </a:xfrm>
          <a:prstGeom prst="rect">
            <a:avLst/>
          </a:prstGeom>
          <a:noFill/>
        </p:spPr>
        <p:txBody>
          <a:bodyPr wrap="square">
            <a:spAutoFit/>
          </a:bodyPr>
          <a:lstStyle/>
          <a:p>
            <a:r>
              <a:rPr lang="ja-JP" altLang="en-US" sz="1600" b="1" dirty="0">
                <a:solidFill>
                  <a:srgbClr val="FF0000"/>
                </a:solidFill>
                <a:latin typeface="メイリオ" panose="020B0604030504040204" pitchFamily="50" charset="-128"/>
                <a:ea typeface="メイリオ" panose="020B0604030504040204" pitchFamily="50" charset="-128"/>
              </a:rPr>
              <a:t>↘ ↘</a:t>
            </a:r>
            <a:endParaRPr lang="en-US" altLang="ja-JP" sz="1600" b="1" dirty="0">
              <a:solidFill>
                <a:srgbClr val="FF0000"/>
              </a:solidFill>
              <a:latin typeface="メイリオ" panose="020B0604030504040204" pitchFamily="50" charset="-128"/>
              <a:ea typeface="メイリオ" panose="020B0604030504040204" pitchFamily="50" charset="-128"/>
            </a:endParaRPr>
          </a:p>
          <a:p>
            <a:r>
              <a:rPr kumimoji="1" lang="ja-JP" altLang="en-US" sz="1600" b="1" dirty="0">
                <a:solidFill>
                  <a:srgbClr val="FF0000"/>
                </a:solidFill>
                <a:latin typeface="メイリオ" panose="020B0604030504040204" pitchFamily="50" charset="-128"/>
                <a:ea typeface="メイリオ" panose="020B0604030504040204" pitchFamily="50" charset="-128"/>
              </a:rPr>
              <a:t>　改善</a:t>
            </a:r>
            <a:r>
              <a:rPr kumimoji="1" lang="en-US" altLang="ja-JP" sz="1600" b="1" dirty="0">
                <a:solidFill>
                  <a:srgbClr val="FF0000"/>
                </a:solidFill>
                <a:latin typeface="メイリオ" panose="020B0604030504040204" pitchFamily="50" charset="-128"/>
                <a:ea typeface="メイリオ" panose="020B0604030504040204" pitchFamily="50" charset="-128"/>
              </a:rPr>
              <a:t>/</a:t>
            </a:r>
            <a:r>
              <a:rPr kumimoji="1" lang="ja-JP" altLang="en-US" sz="1600" b="1" dirty="0">
                <a:solidFill>
                  <a:srgbClr val="FF0000"/>
                </a:solidFill>
                <a:latin typeface="メイリオ" panose="020B0604030504040204" pitchFamily="50" charset="-128"/>
                <a:ea typeface="メイリオ" panose="020B0604030504040204" pitchFamily="50" charset="-128"/>
              </a:rPr>
              <a:t>最適化</a:t>
            </a:r>
            <a:endParaRPr lang="ja-JP" altLang="en-US" sz="1600" b="1" dirty="0">
              <a:solidFill>
                <a:srgbClr val="FF0000"/>
              </a:solidFill>
            </a:endParaRPr>
          </a:p>
        </p:txBody>
      </p:sp>
      <p:sp>
        <p:nvSpPr>
          <p:cNvPr id="123" name="テキスト ボックス 122">
            <a:extLst>
              <a:ext uri="{FF2B5EF4-FFF2-40B4-BE49-F238E27FC236}">
                <a16:creationId xmlns:a16="http://schemas.microsoft.com/office/drawing/2014/main" id="{8A2CF23C-228E-2E80-B0F6-489EA0B36071}"/>
              </a:ext>
            </a:extLst>
          </p:cNvPr>
          <p:cNvSpPr txBox="1"/>
          <p:nvPr/>
        </p:nvSpPr>
        <p:spPr>
          <a:xfrm>
            <a:off x="10013285" y="1671021"/>
            <a:ext cx="2496766" cy="430887"/>
          </a:xfrm>
          <a:prstGeom prst="rect">
            <a:avLst/>
          </a:prstGeom>
          <a:noFill/>
        </p:spPr>
        <p:txBody>
          <a:bodyPr wrap="square">
            <a:spAutoFit/>
          </a:bodyPr>
          <a:lstStyle/>
          <a:p>
            <a:r>
              <a:rPr lang="ja-JP" altLang="en-US" sz="1050" b="1" dirty="0">
                <a:solidFill>
                  <a:srgbClr val="FF0000"/>
                </a:solidFill>
                <a:latin typeface="メイリオ" panose="020B0604030504040204" pitchFamily="50" charset="-128"/>
                <a:ea typeface="メイリオ" panose="020B0604030504040204" pitchFamily="50" charset="-128"/>
              </a:rPr>
              <a:t>課題統合、分離</a:t>
            </a:r>
            <a:endParaRPr lang="en-US" altLang="ja-JP" sz="1050" b="1" dirty="0">
              <a:solidFill>
                <a:srgbClr val="FF0000"/>
              </a:solidFill>
              <a:latin typeface="メイリオ" panose="020B0604030504040204" pitchFamily="50" charset="-128"/>
              <a:ea typeface="メイリオ" panose="020B0604030504040204" pitchFamily="50" charset="-128"/>
            </a:endParaRPr>
          </a:p>
          <a:p>
            <a:r>
              <a:rPr lang="ja-JP" altLang="en-US" sz="1050" b="1" dirty="0">
                <a:solidFill>
                  <a:srgbClr val="FF0000"/>
                </a:solidFill>
              </a:rPr>
              <a:t>手順やフローの省略化や削除判断</a:t>
            </a:r>
          </a:p>
        </p:txBody>
      </p:sp>
      <p:sp>
        <p:nvSpPr>
          <p:cNvPr id="124" name="テキスト ボックス 123">
            <a:extLst>
              <a:ext uri="{FF2B5EF4-FFF2-40B4-BE49-F238E27FC236}">
                <a16:creationId xmlns:a16="http://schemas.microsoft.com/office/drawing/2014/main" id="{82E002FA-D72D-4B00-344B-DAE5343ABFEE}"/>
              </a:ext>
            </a:extLst>
          </p:cNvPr>
          <p:cNvSpPr txBox="1"/>
          <p:nvPr/>
        </p:nvSpPr>
        <p:spPr>
          <a:xfrm>
            <a:off x="4731227" y="2420257"/>
            <a:ext cx="2496766" cy="1323439"/>
          </a:xfrm>
          <a:prstGeom prst="rect">
            <a:avLst/>
          </a:prstGeom>
          <a:noFill/>
        </p:spPr>
        <p:txBody>
          <a:bodyPr wrap="square">
            <a:spAutoFit/>
          </a:bodyPr>
          <a:lstStyle/>
          <a:p>
            <a:r>
              <a:rPr lang="ja-JP" altLang="en-US" sz="1600" b="1" dirty="0">
                <a:solidFill>
                  <a:srgbClr val="7030A0"/>
                </a:solidFill>
                <a:latin typeface="メイリオ" panose="020B0604030504040204" pitchFamily="50" charset="-128"/>
                <a:ea typeface="メイリオ" panose="020B0604030504040204" pitchFamily="50" charset="-128"/>
              </a:rPr>
              <a:t>→最初の目標</a:t>
            </a:r>
            <a:endParaRPr lang="en-US" altLang="ja-JP" sz="1600" b="1" dirty="0">
              <a:solidFill>
                <a:srgbClr val="7030A0"/>
              </a:solidFill>
              <a:latin typeface="メイリオ" panose="020B0604030504040204" pitchFamily="50" charset="-128"/>
              <a:ea typeface="メイリオ" panose="020B0604030504040204" pitchFamily="50" charset="-128"/>
            </a:endParaRPr>
          </a:p>
          <a:p>
            <a:endParaRPr lang="en-US" altLang="ja-JP" sz="1600" b="1" dirty="0">
              <a:solidFill>
                <a:srgbClr val="7030A0"/>
              </a:solidFill>
              <a:latin typeface="メイリオ" panose="020B0604030504040204" pitchFamily="50" charset="-128"/>
              <a:ea typeface="メイリオ" panose="020B0604030504040204" pitchFamily="50" charset="-128"/>
            </a:endParaRPr>
          </a:p>
          <a:p>
            <a:endParaRPr lang="en-US" altLang="ja-JP" sz="1600" b="1" dirty="0">
              <a:solidFill>
                <a:srgbClr val="7030A0"/>
              </a:solidFill>
              <a:latin typeface="メイリオ" panose="020B0604030504040204" pitchFamily="50" charset="-128"/>
              <a:ea typeface="メイリオ" panose="020B0604030504040204" pitchFamily="50" charset="-128"/>
            </a:endParaRPr>
          </a:p>
          <a:p>
            <a:r>
              <a:rPr lang="ja-JP" altLang="en-US" sz="1600" b="1" dirty="0">
                <a:solidFill>
                  <a:srgbClr val="7030A0"/>
                </a:solidFill>
              </a:rPr>
              <a:t>↘</a:t>
            </a:r>
            <a:endParaRPr lang="en-US" altLang="ja-JP" sz="1600" b="1" dirty="0">
              <a:solidFill>
                <a:srgbClr val="7030A0"/>
              </a:solidFill>
            </a:endParaRPr>
          </a:p>
          <a:p>
            <a:r>
              <a:rPr lang="ja-JP" altLang="en-US" sz="1600" b="1" dirty="0">
                <a:solidFill>
                  <a:srgbClr val="7030A0"/>
                </a:solidFill>
              </a:rPr>
              <a:t>　実際は部分最適</a:t>
            </a:r>
          </a:p>
        </p:txBody>
      </p:sp>
    </p:spTree>
    <p:extLst>
      <p:ext uri="{BB962C8B-B14F-4D97-AF65-F5344CB8AC3E}">
        <p14:creationId xmlns:p14="http://schemas.microsoft.com/office/powerpoint/2010/main" val="327740532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2795</Words>
  <Application>Microsoft Office PowerPoint</Application>
  <PresentationFormat>ワイド画面</PresentationFormat>
  <Paragraphs>246</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Meiryo UI</vt: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2025-08-24T14:41:33Z</dcterms:created>
  <dcterms:modified xsi:type="dcterms:W3CDTF">2025-08-24T14:41:43Z</dcterms:modified>
</cp:coreProperties>
</file>