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6" r:id="rId4"/>
  </p:sldMasterIdLst>
  <p:notesMasterIdLst>
    <p:notesMasterId r:id="rId6"/>
  </p:notesMasterIdLst>
  <p:sldIdLst>
    <p:sldId id="256" r:id="rId5"/>
    <p:sldId id="257" r:id="rId7"/>
    <p:sldId id="258" r:id="rId8"/>
    <p:sldId id="259" r:id="rId9"/>
    <p:sldId id="264" r:id="rId10"/>
    <p:sldId id="268" r:id="rId11"/>
    <p:sldId id="269" r:id="rId12"/>
    <p:sldId id="271" r:id="rId13"/>
    <p:sldId id="281" r:id="rId14"/>
    <p:sldId id="282" r:id="rId15"/>
    <p:sldId id="283" r:id="rId16"/>
    <p:sldId id="284" r:id="rId17"/>
    <p:sldId id="274" r:id="rId18"/>
    <p:sldId id="278" r:id="rId19"/>
    <p:sldId id="275" r:id="rId20"/>
    <p:sldId id="277" r:id="rId21"/>
    <p:sldId id="293" r:id="rId22"/>
    <p:sldId id="280" r:id="rId23"/>
  </p:sldIdLst>
  <p:sldSz cx="12190095" cy="6859270"/>
  <p:notesSz cx="6858000" cy="9144000"/>
  <p:custDataLst>
    <p:tags r:id="rId27"/>
  </p:custDataLst>
  <p:defaultText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2585" algn="l" defTabSz="967740" rtl="0" eaLnBrk="1" latinLnBrk="0" hangingPunct="1">
      <a:defRPr sz="1900" kern="1200">
        <a:solidFill>
          <a:schemeClr val="tx1"/>
        </a:solidFill>
        <a:latin typeface="+mn-lt"/>
        <a:ea typeface="+mn-ea"/>
        <a:cs typeface="+mn-cs"/>
      </a:defRPr>
    </a:lvl7pPr>
    <a:lvl8pPr marL="3386455" algn="l" defTabSz="967740" rtl="0" eaLnBrk="1" latinLnBrk="0" hangingPunct="1">
      <a:defRPr sz="1900" kern="1200">
        <a:solidFill>
          <a:schemeClr val="tx1"/>
        </a:solidFill>
        <a:latin typeface="+mn-lt"/>
        <a:ea typeface="+mn-ea"/>
        <a:cs typeface="+mn-cs"/>
      </a:defRPr>
    </a:lvl8pPr>
    <a:lvl9pPr marL="3870325" algn="l" defTabSz="96774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592" y="60"/>
      </p:cViewPr>
      <p:guideLst>
        <p:guide orient="horz" pos="2186"/>
        <p:guide pos="384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B005061-4579-4CB1-A71C-A2466AADB22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527FDF50-E2C6-40B7-ABE0-409AD4E5544E}">
      <dgm:prSet phldrT="[文本]"/>
      <dgm:spPr/>
      <dgm:t>
        <a:bodyPr/>
        <a:lstStyle/>
        <a:p>
          <a:r>
            <a:rPr lang="zh-CN" altLang="en-US" dirty="0"/>
            <a:t>导入模块</a:t>
          </a:r>
        </a:p>
      </dgm:t>
    </dgm:pt>
    <dgm:pt modelId="{94A3758F-61FD-40C1-ADCF-773350A8FA73}" cxnId="{071FE094-DEC3-4B56-A6D5-E907EBA42390}" type="parTrans">
      <dgm:prSet/>
      <dgm:spPr/>
      <dgm:t>
        <a:bodyPr/>
        <a:lstStyle/>
        <a:p>
          <a:endParaRPr lang="zh-CN" altLang="en-US"/>
        </a:p>
      </dgm:t>
    </dgm:pt>
    <dgm:pt modelId="{1BDF0E1F-D2B5-475A-829F-4011DDE7CF35}" cxnId="{071FE094-DEC3-4B56-A6D5-E907EBA42390}" type="sibTrans">
      <dgm:prSet/>
      <dgm:spPr/>
      <dgm:t>
        <a:bodyPr/>
        <a:lstStyle/>
        <a:p>
          <a:endParaRPr lang="zh-CN" altLang="en-US"/>
        </a:p>
      </dgm:t>
    </dgm:pt>
    <dgm:pt modelId="{64EBF0DD-426F-4AA2-B05A-A10327A6B1AF}">
      <dgm:prSet phldrT="[文本]"/>
      <dgm:spPr/>
      <dgm:t>
        <a:bodyPr/>
        <a:lstStyle/>
        <a:p>
          <a:r>
            <a:rPr lang="zh-CN" altLang="en-US" dirty="0"/>
            <a:t>导入</a:t>
          </a:r>
          <a:r>
            <a:rPr lang="en-US" altLang="zh-CN" dirty="0" err="1"/>
            <a:t>jieba,wordcloud</a:t>
          </a:r>
          <a:r>
            <a:rPr lang="zh-CN" altLang="en-US" dirty="0"/>
            <a:t>模块</a:t>
          </a:r>
        </a:p>
      </dgm:t>
    </dgm:pt>
    <dgm:pt modelId="{007D9130-41D6-4885-97B4-8721F5DE3BA9}" cxnId="{45C33489-9717-4068-A2D5-E89002458BAE}" type="parTrans">
      <dgm:prSet/>
      <dgm:spPr/>
      <dgm:t>
        <a:bodyPr/>
        <a:lstStyle/>
        <a:p>
          <a:endParaRPr lang="zh-CN" altLang="en-US"/>
        </a:p>
      </dgm:t>
    </dgm:pt>
    <dgm:pt modelId="{1A0D950D-FF1A-461D-BCA8-69A82E3DC9EE}" cxnId="{45C33489-9717-4068-A2D5-E89002458BAE}" type="sibTrans">
      <dgm:prSet/>
      <dgm:spPr/>
      <dgm:t>
        <a:bodyPr/>
        <a:lstStyle/>
        <a:p>
          <a:endParaRPr lang="zh-CN" altLang="en-US"/>
        </a:p>
      </dgm:t>
    </dgm:pt>
    <dgm:pt modelId="{F01A4DF3-4CBD-4CBF-A95E-7504E7DC70F7}">
      <dgm:prSet phldrT="[文本]"/>
      <dgm:spPr/>
      <dgm:t>
        <a:bodyPr/>
        <a:lstStyle/>
        <a:p>
          <a:r>
            <a:rPr lang="zh-CN" altLang="en-US" dirty="0"/>
            <a:t>分词</a:t>
          </a:r>
        </a:p>
      </dgm:t>
    </dgm:pt>
    <dgm:pt modelId="{781D1087-DC08-4799-A634-F776EE9591C8}" cxnId="{FB02DE5D-2E37-42F5-AD43-11335584488E}" type="parTrans">
      <dgm:prSet/>
      <dgm:spPr/>
      <dgm:t>
        <a:bodyPr/>
        <a:lstStyle/>
        <a:p>
          <a:endParaRPr lang="zh-CN" altLang="en-US"/>
        </a:p>
      </dgm:t>
    </dgm:pt>
    <dgm:pt modelId="{DF902324-0E72-4471-B9C6-57D39EAE1871}" cxnId="{FB02DE5D-2E37-42F5-AD43-11335584488E}" type="sibTrans">
      <dgm:prSet/>
      <dgm:spPr/>
      <dgm:t>
        <a:bodyPr/>
        <a:lstStyle/>
        <a:p>
          <a:endParaRPr lang="zh-CN" altLang="en-US"/>
        </a:p>
      </dgm:t>
    </dgm:pt>
    <dgm:pt modelId="{9F9865AE-069E-4B87-8235-E84B3829DAE1}">
      <dgm:prSet phldrT="[文本]"/>
      <dgm:spPr/>
      <dgm:t>
        <a:bodyPr/>
        <a:lstStyle/>
        <a:p>
          <a:r>
            <a:rPr lang="zh-CN" altLang="en-US" dirty="0"/>
            <a:t>使用</a:t>
          </a:r>
          <a:r>
            <a:rPr lang="en-US" altLang="zh-CN" dirty="0" err="1"/>
            <a:t>jieba</a:t>
          </a:r>
          <a:r>
            <a:rPr lang="zh-CN" altLang="en-US" dirty="0"/>
            <a:t>库分词</a:t>
          </a:r>
        </a:p>
      </dgm:t>
    </dgm:pt>
    <dgm:pt modelId="{4D796D3A-65D1-496F-B82C-FF47DE559884}" cxnId="{6E1A376F-63C4-4FD1-B7CB-6AA2AD2720DD}" type="parTrans">
      <dgm:prSet/>
      <dgm:spPr/>
      <dgm:t>
        <a:bodyPr/>
        <a:lstStyle/>
        <a:p>
          <a:endParaRPr lang="zh-CN" altLang="en-US"/>
        </a:p>
      </dgm:t>
    </dgm:pt>
    <dgm:pt modelId="{4D4021DC-A349-4B7E-9FD9-F4E016FF974E}" cxnId="{6E1A376F-63C4-4FD1-B7CB-6AA2AD2720DD}" type="sibTrans">
      <dgm:prSet/>
      <dgm:spPr/>
      <dgm:t>
        <a:bodyPr/>
        <a:lstStyle/>
        <a:p>
          <a:endParaRPr lang="zh-CN" altLang="en-US"/>
        </a:p>
      </dgm:t>
    </dgm:pt>
    <dgm:pt modelId="{3B14C086-DE51-4A04-A7B5-3E7693EBBD11}">
      <dgm:prSet phldrT="[文本]"/>
      <dgm:spPr/>
      <dgm:t>
        <a:bodyPr/>
        <a:lstStyle/>
        <a:p>
          <a:r>
            <a:rPr lang="zh-CN" altLang="en-US" dirty="0"/>
            <a:t>剔除部分词语并保留排名前</a:t>
          </a:r>
          <a:r>
            <a:rPr lang="en-US" altLang="zh-CN" dirty="0"/>
            <a:t>75</a:t>
          </a:r>
          <a:r>
            <a:rPr lang="zh-CN" altLang="en-US" dirty="0"/>
            <a:t>词</a:t>
          </a:r>
        </a:p>
      </dgm:t>
    </dgm:pt>
    <dgm:pt modelId="{8FD829E7-4987-426F-B78D-6670BBBFD3D6}" cxnId="{04D22A78-8508-42F4-B629-60951B325266}" type="parTrans">
      <dgm:prSet/>
      <dgm:spPr/>
      <dgm:t>
        <a:bodyPr/>
        <a:lstStyle/>
        <a:p>
          <a:endParaRPr lang="zh-CN" altLang="en-US"/>
        </a:p>
      </dgm:t>
    </dgm:pt>
    <dgm:pt modelId="{78CAC85F-8E38-4570-9719-123382559C0F}" cxnId="{04D22A78-8508-42F4-B629-60951B325266}" type="sibTrans">
      <dgm:prSet/>
      <dgm:spPr/>
      <dgm:t>
        <a:bodyPr/>
        <a:lstStyle/>
        <a:p>
          <a:endParaRPr lang="zh-CN" altLang="en-US"/>
        </a:p>
      </dgm:t>
    </dgm:pt>
    <dgm:pt modelId="{84F0AEEB-7AD7-40DC-9199-30DF5B195D10}">
      <dgm:prSet phldrT="[文本]"/>
      <dgm:spPr/>
      <dgm:t>
        <a:bodyPr/>
        <a:lstStyle/>
        <a:p>
          <a:r>
            <a:rPr lang="zh-CN" altLang="en-US" dirty="0"/>
            <a:t>生成词云图</a:t>
          </a:r>
        </a:p>
      </dgm:t>
    </dgm:pt>
    <dgm:pt modelId="{E22C0DB7-4DA1-4DCF-AFE7-6763329DE7A8}" cxnId="{DFE48C90-F508-4413-B938-017B1E0E9624}" type="parTrans">
      <dgm:prSet/>
      <dgm:spPr/>
      <dgm:t>
        <a:bodyPr/>
        <a:lstStyle/>
        <a:p>
          <a:endParaRPr lang="zh-CN" altLang="en-US"/>
        </a:p>
      </dgm:t>
    </dgm:pt>
    <dgm:pt modelId="{3CA964B7-9393-4C96-8F6B-93F350295A0E}" cxnId="{DFE48C90-F508-4413-B938-017B1E0E9624}" type="sibTrans">
      <dgm:prSet/>
      <dgm:spPr/>
      <dgm:t>
        <a:bodyPr/>
        <a:lstStyle/>
        <a:p>
          <a:endParaRPr lang="zh-CN" altLang="en-US"/>
        </a:p>
      </dgm:t>
    </dgm:pt>
    <dgm:pt modelId="{D52D9064-5A1A-44D9-B8E5-2249C7EF44EA}">
      <dgm:prSet phldrT="[文本]"/>
      <dgm:spPr/>
      <dgm:t>
        <a:bodyPr/>
        <a:lstStyle/>
        <a:p>
          <a:r>
            <a:rPr lang="zh-CN" altLang="en-US" dirty="0"/>
            <a:t>将列表转换为字符串</a:t>
          </a:r>
        </a:p>
      </dgm:t>
    </dgm:pt>
    <dgm:pt modelId="{73F9CB4D-7D6C-438C-9918-D46923CDCC43}" cxnId="{AFFD7118-77B1-45B8-8526-211B67EE3D7D}" type="parTrans">
      <dgm:prSet/>
      <dgm:spPr/>
      <dgm:t>
        <a:bodyPr/>
        <a:lstStyle/>
        <a:p>
          <a:endParaRPr lang="zh-CN" altLang="en-US"/>
        </a:p>
      </dgm:t>
    </dgm:pt>
    <dgm:pt modelId="{279E7AC9-12C3-46D8-BAF3-C005BEFFD8DC}" cxnId="{AFFD7118-77B1-45B8-8526-211B67EE3D7D}" type="sibTrans">
      <dgm:prSet/>
      <dgm:spPr/>
      <dgm:t>
        <a:bodyPr/>
        <a:lstStyle/>
        <a:p>
          <a:endParaRPr lang="zh-CN" altLang="en-US"/>
        </a:p>
      </dgm:t>
    </dgm:pt>
    <dgm:pt modelId="{D2E91915-64E0-46F4-A4E5-383BF5ED4288}">
      <dgm:prSet phldrT="[文本]"/>
      <dgm:spPr/>
      <dgm:t>
        <a:bodyPr/>
        <a:lstStyle/>
        <a:p>
          <a:r>
            <a:rPr lang="zh-CN" altLang="en-US" dirty="0"/>
            <a:t>设置黑体字体并生成词云图</a:t>
          </a:r>
        </a:p>
      </dgm:t>
    </dgm:pt>
    <dgm:pt modelId="{13FCF73E-7108-4924-96AA-EF62D65440C6}" cxnId="{300A9D14-176A-49D5-800E-B57728442CFA}" type="parTrans">
      <dgm:prSet/>
      <dgm:spPr/>
      <dgm:t>
        <a:bodyPr/>
        <a:lstStyle/>
        <a:p>
          <a:endParaRPr lang="zh-CN" altLang="en-US"/>
        </a:p>
      </dgm:t>
    </dgm:pt>
    <dgm:pt modelId="{6740E433-01C7-444D-901C-26F9DA4D78F1}" cxnId="{300A9D14-176A-49D5-800E-B57728442CFA}" type="sibTrans">
      <dgm:prSet/>
      <dgm:spPr/>
      <dgm:t>
        <a:bodyPr/>
        <a:lstStyle/>
        <a:p>
          <a:endParaRPr lang="zh-CN" altLang="en-US"/>
        </a:p>
      </dgm:t>
    </dgm:pt>
    <dgm:pt modelId="{516C9F34-BAB0-4DF6-894B-FB708387193B}">
      <dgm:prSet phldrT="[文本]"/>
      <dgm:spPr/>
      <dgm:t>
        <a:bodyPr/>
        <a:lstStyle/>
        <a:p>
          <a:r>
            <a:rPr lang="zh-CN" altLang="en-US" dirty="0"/>
            <a:t>读出</a:t>
          </a:r>
          <a:r>
            <a:rPr lang="en-US" altLang="zh-CN" dirty="0"/>
            <a:t>csv</a:t>
          </a:r>
          <a:r>
            <a:rPr lang="zh-CN" altLang="en-US" dirty="0"/>
            <a:t>文件第一列标题数据</a:t>
          </a:r>
        </a:p>
      </dgm:t>
    </dgm:pt>
    <dgm:pt modelId="{BB20848E-2DA3-4DA1-B069-2A362FF2A221}" cxnId="{F42FE628-8B5C-4045-9D1D-FB53F3428516}" type="parTrans">
      <dgm:prSet/>
      <dgm:spPr/>
      <dgm:t>
        <a:bodyPr/>
        <a:lstStyle/>
        <a:p>
          <a:endParaRPr lang="zh-CN" altLang="en-US"/>
        </a:p>
      </dgm:t>
    </dgm:pt>
    <dgm:pt modelId="{90AC25D2-560B-4E95-B9B7-5BD898A1224F}" cxnId="{F42FE628-8B5C-4045-9D1D-FB53F3428516}" type="sibTrans">
      <dgm:prSet/>
      <dgm:spPr/>
      <dgm:t>
        <a:bodyPr/>
        <a:lstStyle/>
        <a:p>
          <a:endParaRPr lang="zh-CN" altLang="en-US"/>
        </a:p>
      </dgm:t>
    </dgm:pt>
    <dgm:pt modelId="{306BA903-86E0-4806-BF1F-EF9F5834BE2A}" type="pres">
      <dgm:prSet presAssocID="{7B005061-4579-4CB1-A71C-A2466AADB223}" presName="linearFlow" presStyleCnt="0">
        <dgm:presLayoutVars>
          <dgm:dir/>
          <dgm:animLvl val="lvl"/>
          <dgm:resizeHandles val="exact"/>
        </dgm:presLayoutVars>
      </dgm:prSet>
      <dgm:spPr/>
    </dgm:pt>
    <dgm:pt modelId="{19DE2F3E-EDE8-4ED2-AF4F-5AF49AFA7848}" type="pres">
      <dgm:prSet presAssocID="{527FDF50-E2C6-40B7-ABE0-409AD4E5544E}" presName="composite" presStyleCnt="0"/>
      <dgm:spPr/>
    </dgm:pt>
    <dgm:pt modelId="{52DC7451-4D75-4B26-9DF9-FDD39D2D4748}" type="pres">
      <dgm:prSet presAssocID="{527FDF50-E2C6-40B7-ABE0-409AD4E5544E}" presName="parentText" presStyleLbl="alignNode1" presStyleIdx="0" presStyleCnt="3">
        <dgm:presLayoutVars>
          <dgm:chMax val="1"/>
          <dgm:bulletEnabled val="1"/>
        </dgm:presLayoutVars>
      </dgm:prSet>
      <dgm:spPr/>
    </dgm:pt>
    <dgm:pt modelId="{370C2520-D3A1-4F88-9CC9-496FFFF41F2C}" type="pres">
      <dgm:prSet presAssocID="{527FDF50-E2C6-40B7-ABE0-409AD4E5544E}" presName="descendantText" presStyleLbl="alignAcc1" presStyleIdx="0" presStyleCnt="3">
        <dgm:presLayoutVars>
          <dgm:bulletEnabled val="1"/>
        </dgm:presLayoutVars>
      </dgm:prSet>
      <dgm:spPr/>
    </dgm:pt>
    <dgm:pt modelId="{D71F30A4-4EC3-4679-B65B-83EC3BA4A64F}" type="pres">
      <dgm:prSet presAssocID="{1BDF0E1F-D2B5-475A-829F-4011DDE7CF35}" presName="sp" presStyleCnt="0"/>
      <dgm:spPr/>
    </dgm:pt>
    <dgm:pt modelId="{D2A177FF-7364-47C2-AB06-BEA788EBBD8F}" type="pres">
      <dgm:prSet presAssocID="{F01A4DF3-4CBD-4CBF-A95E-7504E7DC70F7}" presName="composite" presStyleCnt="0"/>
      <dgm:spPr/>
    </dgm:pt>
    <dgm:pt modelId="{A7C7A969-8AB0-4034-BA86-8B3F0D5CA586}" type="pres">
      <dgm:prSet presAssocID="{F01A4DF3-4CBD-4CBF-A95E-7504E7DC70F7}" presName="parentText" presStyleLbl="alignNode1" presStyleIdx="1" presStyleCnt="3">
        <dgm:presLayoutVars>
          <dgm:chMax val="1"/>
          <dgm:bulletEnabled val="1"/>
        </dgm:presLayoutVars>
      </dgm:prSet>
      <dgm:spPr/>
    </dgm:pt>
    <dgm:pt modelId="{AFDA2908-025D-4784-813B-A8B5E0AE5036}" type="pres">
      <dgm:prSet presAssocID="{F01A4DF3-4CBD-4CBF-A95E-7504E7DC70F7}" presName="descendantText" presStyleLbl="alignAcc1" presStyleIdx="1" presStyleCnt="3">
        <dgm:presLayoutVars>
          <dgm:bulletEnabled val="1"/>
        </dgm:presLayoutVars>
      </dgm:prSet>
      <dgm:spPr/>
    </dgm:pt>
    <dgm:pt modelId="{7F2B1915-676A-4CB1-8D50-829716E253AA}" type="pres">
      <dgm:prSet presAssocID="{DF902324-0E72-4471-B9C6-57D39EAE1871}" presName="sp" presStyleCnt="0"/>
      <dgm:spPr/>
    </dgm:pt>
    <dgm:pt modelId="{96AA0EE2-3F94-4D9C-848A-DB0DF44E5460}" type="pres">
      <dgm:prSet presAssocID="{84F0AEEB-7AD7-40DC-9199-30DF5B195D10}" presName="composite" presStyleCnt="0"/>
      <dgm:spPr/>
    </dgm:pt>
    <dgm:pt modelId="{F0A97BB0-A2E0-4E02-ACFE-AB23923D6082}" type="pres">
      <dgm:prSet presAssocID="{84F0AEEB-7AD7-40DC-9199-30DF5B195D10}" presName="parentText" presStyleLbl="alignNode1" presStyleIdx="2" presStyleCnt="3">
        <dgm:presLayoutVars>
          <dgm:chMax val="1"/>
          <dgm:bulletEnabled val="1"/>
        </dgm:presLayoutVars>
      </dgm:prSet>
      <dgm:spPr/>
    </dgm:pt>
    <dgm:pt modelId="{BA8A0C84-AE9D-4B9C-93B8-61680D18F88B}" type="pres">
      <dgm:prSet presAssocID="{84F0AEEB-7AD7-40DC-9199-30DF5B195D10}" presName="descendantText" presStyleLbl="alignAcc1" presStyleIdx="2" presStyleCnt="3">
        <dgm:presLayoutVars>
          <dgm:bulletEnabled val="1"/>
        </dgm:presLayoutVars>
      </dgm:prSet>
      <dgm:spPr/>
    </dgm:pt>
  </dgm:ptLst>
  <dgm:cxnLst>
    <dgm:cxn modelId="{F1C0A202-A8AD-4668-AB5F-8C56B8FA52A8}" type="presOf" srcId="{3B14C086-DE51-4A04-A7B5-3E7693EBBD11}" destId="{AFDA2908-025D-4784-813B-A8B5E0AE5036}" srcOrd="0" destOrd="1" presId="urn:microsoft.com/office/officeart/2005/8/layout/chevron2"/>
    <dgm:cxn modelId="{300A9D14-176A-49D5-800E-B57728442CFA}" srcId="{84F0AEEB-7AD7-40DC-9199-30DF5B195D10}" destId="{D2E91915-64E0-46F4-A4E5-383BF5ED4288}" srcOrd="1" destOrd="0" parTransId="{13FCF73E-7108-4924-96AA-EF62D65440C6}" sibTransId="{6740E433-01C7-444D-901C-26F9DA4D78F1}"/>
    <dgm:cxn modelId="{AFFD7118-77B1-45B8-8526-211B67EE3D7D}" srcId="{84F0AEEB-7AD7-40DC-9199-30DF5B195D10}" destId="{D52D9064-5A1A-44D9-B8E5-2249C7EF44EA}" srcOrd="0" destOrd="0" parTransId="{73F9CB4D-7D6C-438C-9918-D46923CDCC43}" sibTransId="{279E7AC9-12C3-46D8-BAF3-C005BEFFD8DC}"/>
    <dgm:cxn modelId="{F42FE628-8B5C-4045-9D1D-FB53F3428516}" srcId="{527FDF50-E2C6-40B7-ABE0-409AD4E5544E}" destId="{516C9F34-BAB0-4DF6-894B-FB708387193B}" srcOrd="1" destOrd="0" parTransId="{BB20848E-2DA3-4DA1-B069-2A362FF2A221}" sibTransId="{90AC25D2-560B-4E95-B9B7-5BD898A1224F}"/>
    <dgm:cxn modelId="{D402233B-B9AD-4260-946A-9B48A9694E4F}" type="presOf" srcId="{516C9F34-BAB0-4DF6-894B-FB708387193B}" destId="{370C2520-D3A1-4F88-9CC9-496FFFF41F2C}" srcOrd="0" destOrd="1" presId="urn:microsoft.com/office/officeart/2005/8/layout/chevron2"/>
    <dgm:cxn modelId="{FB02DE5D-2E37-42F5-AD43-11335584488E}" srcId="{7B005061-4579-4CB1-A71C-A2466AADB223}" destId="{F01A4DF3-4CBD-4CBF-A95E-7504E7DC70F7}" srcOrd="1" destOrd="0" parTransId="{781D1087-DC08-4799-A634-F776EE9591C8}" sibTransId="{DF902324-0E72-4471-B9C6-57D39EAE1871}"/>
    <dgm:cxn modelId="{C81C465E-8F00-4030-8B00-AAE8946FD142}" type="presOf" srcId="{64EBF0DD-426F-4AA2-B05A-A10327A6B1AF}" destId="{370C2520-D3A1-4F88-9CC9-496FFFF41F2C}" srcOrd="0" destOrd="0" presId="urn:microsoft.com/office/officeart/2005/8/layout/chevron2"/>
    <dgm:cxn modelId="{F1AB1C6D-3F9D-45E0-813F-BA46EE690880}" type="presOf" srcId="{527FDF50-E2C6-40B7-ABE0-409AD4E5544E}" destId="{52DC7451-4D75-4B26-9DF9-FDD39D2D4748}" srcOrd="0" destOrd="0" presId="urn:microsoft.com/office/officeart/2005/8/layout/chevron2"/>
    <dgm:cxn modelId="{E18F3A4D-C538-4DB4-9E88-47479B1709F3}" type="presOf" srcId="{F01A4DF3-4CBD-4CBF-A95E-7504E7DC70F7}" destId="{A7C7A969-8AB0-4034-BA86-8B3F0D5CA586}" srcOrd="0" destOrd="0" presId="urn:microsoft.com/office/officeart/2005/8/layout/chevron2"/>
    <dgm:cxn modelId="{6E1A376F-63C4-4FD1-B7CB-6AA2AD2720DD}" srcId="{F01A4DF3-4CBD-4CBF-A95E-7504E7DC70F7}" destId="{9F9865AE-069E-4B87-8235-E84B3829DAE1}" srcOrd="0" destOrd="0" parTransId="{4D796D3A-65D1-496F-B82C-FF47DE559884}" sibTransId="{4D4021DC-A349-4B7E-9FD9-F4E016FF974E}"/>
    <dgm:cxn modelId="{04D22A78-8508-42F4-B629-60951B325266}" srcId="{F01A4DF3-4CBD-4CBF-A95E-7504E7DC70F7}" destId="{3B14C086-DE51-4A04-A7B5-3E7693EBBD11}" srcOrd="1" destOrd="0" parTransId="{8FD829E7-4987-426F-B78D-6670BBBFD3D6}" sibTransId="{78CAC85F-8E38-4570-9719-123382559C0F}"/>
    <dgm:cxn modelId="{83908878-6EBC-4439-BD02-80F560DFB53A}" type="presOf" srcId="{84F0AEEB-7AD7-40DC-9199-30DF5B195D10}" destId="{F0A97BB0-A2E0-4E02-ACFE-AB23923D6082}" srcOrd="0" destOrd="0" presId="urn:microsoft.com/office/officeart/2005/8/layout/chevron2"/>
    <dgm:cxn modelId="{7870CB85-78A6-4138-B565-35A4611725E2}" type="presOf" srcId="{7B005061-4579-4CB1-A71C-A2466AADB223}" destId="{306BA903-86E0-4806-BF1F-EF9F5834BE2A}" srcOrd="0" destOrd="0" presId="urn:microsoft.com/office/officeart/2005/8/layout/chevron2"/>
    <dgm:cxn modelId="{45C33489-9717-4068-A2D5-E89002458BAE}" srcId="{527FDF50-E2C6-40B7-ABE0-409AD4E5544E}" destId="{64EBF0DD-426F-4AA2-B05A-A10327A6B1AF}" srcOrd="0" destOrd="0" parTransId="{007D9130-41D6-4885-97B4-8721F5DE3BA9}" sibTransId="{1A0D950D-FF1A-461D-BCA8-69A82E3DC9EE}"/>
    <dgm:cxn modelId="{DFE48C90-F508-4413-B938-017B1E0E9624}" srcId="{7B005061-4579-4CB1-A71C-A2466AADB223}" destId="{84F0AEEB-7AD7-40DC-9199-30DF5B195D10}" srcOrd="2" destOrd="0" parTransId="{E22C0DB7-4DA1-4DCF-AFE7-6763329DE7A8}" sibTransId="{3CA964B7-9393-4C96-8F6B-93F350295A0E}"/>
    <dgm:cxn modelId="{071FE094-DEC3-4B56-A6D5-E907EBA42390}" srcId="{7B005061-4579-4CB1-A71C-A2466AADB223}" destId="{527FDF50-E2C6-40B7-ABE0-409AD4E5544E}" srcOrd="0" destOrd="0" parTransId="{94A3758F-61FD-40C1-ADCF-773350A8FA73}" sibTransId="{1BDF0E1F-D2B5-475A-829F-4011DDE7CF35}"/>
    <dgm:cxn modelId="{A30B08CE-87F5-4038-A7C0-6F6F52FEA83E}" type="presOf" srcId="{D52D9064-5A1A-44D9-B8E5-2249C7EF44EA}" destId="{BA8A0C84-AE9D-4B9C-93B8-61680D18F88B}" srcOrd="0" destOrd="0" presId="urn:microsoft.com/office/officeart/2005/8/layout/chevron2"/>
    <dgm:cxn modelId="{1776D8DF-0F32-418C-A27A-A042E72487A4}" type="presOf" srcId="{D2E91915-64E0-46F4-A4E5-383BF5ED4288}" destId="{BA8A0C84-AE9D-4B9C-93B8-61680D18F88B}" srcOrd="0" destOrd="1" presId="urn:microsoft.com/office/officeart/2005/8/layout/chevron2"/>
    <dgm:cxn modelId="{26CA70E8-3356-4C57-A924-A574094AD17E}" type="presOf" srcId="{9F9865AE-069E-4B87-8235-E84B3829DAE1}" destId="{AFDA2908-025D-4784-813B-A8B5E0AE5036}" srcOrd="0" destOrd="0" presId="urn:microsoft.com/office/officeart/2005/8/layout/chevron2"/>
    <dgm:cxn modelId="{DB806AFF-3676-48B3-8279-B18CD0A1A280}" type="presParOf" srcId="{306BA903-86E0-4806-BF1F-EF9F5834BE2A}" destId="{19DE2F3E-EDE8-4ED2-AF4F-5AF49AFA7848}" srcOrd="0" destOrd="0" presId="urn:microsoft.com/office/officeart/2005/8/layout/chevron2"/>
    <dgm:cxn modelId="{042CB238-F946-420A-9F29-3EDC5F19628F}" type="presParOf" srcId="{19DE2F3E-EDE8-4ED2-AF4F-5AF49AFA7848}" destId="{52DC7451-4D75-4B26-9DF9-FDD39D2D4748}" srcOrd="0" destOrd="0" presId="urn:microsoft.com/office/officeart/2005/8/layout/chevron2"/>
    <dgm:cxn modelId="{A1FE97DD-1D30-44A8-BA64-35A3E32B53C3}" type="presParOf" srcId="{19DE2F3E-EDE8-4ED2-AF4F-5AF49AFA7848}" destId="{370C2520-D3A1-4F88-9CC9-496FFFF41F2C}" srcOrd="1" destOrd="0" presId="urn:microsoft.com/office/officeart/2005/8/layout/chevron2"/>
    <dgm:cxn modelId="{B807FEB3-0F3B-4111-940C-8589A4E5B1D5}" type="presParOf" srcId="{306BA903-86E0-4806-BF1F-EF9F5834BE2A}" destId="{D71F30A4-4EC3-4679-B65B-83EC3BA4A64F}" srcOrd="1" destOrd="0" presId="urn:microsoft.com/office/officeart/2005/8/layout/chevron2"/>
    <dgm:cxn modelId="{C9038702-BF79-4D87-ADEA-6B34C1E48CF0}" type="presParOf" srcId="{306BA903-86E0-4806-BF1F-EF9F5834BE2A}" destId="{D2A177FF-7364-47C2-AB06-BEA788EBBD8F}" srcOrd="2" destOrd="0" presId="urn:microsoft.com/office/officeart/2005/8/layout/chevron2"/>
    <dgm:cxn modelId="{CAFCFDB6-D0D1-4EC2-B9D7-ED63DD54DDEA}" type="presParOf" srcId="{D2A177FF-7364-47C2-AB06-BEA788EBBD8F}" destId="{A7C7A969-8AB0-4034-BA86-8B3F0D5CA586}" srcOrd="0" destOrd="0" presId="urn:microsoft.com/office/officeart/2005/8/layout/chevron2"/>
    <dgm:cxn modelId="{EF9E9385-5B63-44FB-8A88-3397073D18E1}" type="presParOf" srcId="{D2A177FF-7364-47C2-AB06-BEA788EBBD8F}" destId="{AFDA2908-025D-4784-813B-A8B5E0AE5036}" srcOrd="1" destOrd="0" presId="urn:microsoft.com/office/officeart/2005/8/layout/chevron2"/>
    <dgm:cxn modelId="{E9D272AB-6076-4385-AC97-FC5ABEF0D822}" type="presParOf" srcId="{306BA903-86E0-4806-BF1F-EF9F5834BE2A}" destId="{7F2B1915-676A-4CB1-8D50-829716E253AA}" srcOrd="3" destOrd="0" presId="urn:microsoft.com/office/officeart/2005/8/layout/chevron2"/>
    <dgm:cxn modelId="{6EFCE418-834D-4A86-A632-338CC4F0DCE2}" type="presParOf" srcId="{306BA903-86E0-4806-BF1F-EF9F5834BE2A}" destId="{96AA0EE2-3F94-4D9C-848A-DB0DF44E5460}" srcOrd="4" destOrd="0" presId="urn:microsoft.com/office/officeart/2005/8/layout/chevron2"/>
    <dgm:cxn modelId="{EA123F0C-6117-4434-9D76-124002055BB6}" type="presParOf" srcId="{96AA0EE2-3F94-4D9C-848A-DB0DF44E5460}" destId="{F0A97BB0-A2E0-4E02-ACFE-AB23923D6082}" srcOrd="0" destOrd="0" presId="urn:microsoft.com/office/officeart/2005/8/layout/chevron2"/>
    <dgm:cxn modelId="{6B720718-C78B-4EE8-8C1B-B322C125CA35}" type="presParOf" srcId="{96AA0EE2-3F94-4D9C-848A-DB0DF44E5460}" destId="{BA8A0C84-AE9D-4B9C-93B8-61680D18F88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896485" cy="4773930"/>
        <a:chOff x="0" y="0"/>
        <a:chExt cx="4896485" cy="4773930"/>
      </a:xfrm>
    </dsp:grpSpPr>
    <dsp:sp modelId="{52DC7451-4D75-4B26-9DF9-FDD39D2D4748}">
      <dsp:nvSpPr>
        <dsp:cNvPr id="3" name="燕尾形 2"/>
        <dsp:cNvSpPr/>
      </dsp:nvSpPr>
      <dsp:spPr bwMode="white">
        <a:xfrm rot="5400000">
          <a:off x="-257996" y="257996"/>
          <a:ext cx="1719975" cy="1203982"/>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导入模块</a:t>
          </a:r>
        </a:p>
      </dsp:txBody>
      <dsp:txXfrm rot="5400000">
        <a:off x="-257996" y="257996"/>
        <a:ext cx="1719975" cy="1203982"/>
      </dsp:txXfrm>
    </dsp:sp>
    <dsp:sp modelId="{370C2520-D3A1-4F88-9CC9-496FFFF41F2C}">
      <dsp:nvSpPr>
        <dsp:cNvPr id="4" name="同侧圆角矩形 3"/>
        <dsp:cNvSpPr/>
      </dsp:nvSpPr>
      <dsp:spPr bwMode="white">
        <a:xfrm rot="5400000">
          <a:off x="2491242" y="-1287259"/>
          <a:ext cx="1117984" cy="369250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a:solidFill>
                <a:schemeClr val="dk1"/>
              </a:solidFill>
            </a:rPr>
            <a:t>导入</a:t>
          </a:r>
          <a:r>
            <a:rPr lang="en-US" altLang="zh-CN" dirty="0" err="1">
              <a:solidFill>
                <a:schemeClr val="dk1"/>
              </a:solidFill>
            </a:rPr>
            <a:t>jieba,wordcloud</a:t>
          </a:r>
          <a:r>
            <a:rPr lang="zh-CN" altLang="en-US" dirty="0">
              <a:solidFill>
                <a:schemeClr val="dk1"/>
              </a:solidFill>
            </a:rPr>
            <a:t>模块</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读出</a:t>
          </a:r>
          <a:r>
            <a:rPr lang="en-US" altLang="zh-CN" dirty="0">
              <a:solidFill>
                <a:schemeClr val="dk1"/>
              </a:solidFill>
            </a:rPr>
            <a:t>csv</a:t>
          </a:r>
          <a:r>
            <a:rPr lang="zh-CN" altLang="en-US" dirty="0">
              <a:solidFill>
                <a:schemeClr val="dk1"/>
              </a:solidFill>
            </a:rPr>
            <a:t>文件第一列标题数据</a:t>
          </a:r>
          <a:endParaRPr>
            <a:solidFill>
              <a:schemeClr val="dk1"/>
            </a:solidFill>
          </a:endParaRPr>
        </a:p>
      </dsp:txBody>
      <dsp:txXfrm rot="5400000">
        <a:off x="2491242" y="-1287259"/>
        <a:ext cx="1117984" cy="3692503"/>
      </dsp:txXfrm>
    </dsp:sp>
    <dsp:sp modelId="{A7C7A969-8AB0-4034-BA86-8B3F0D5CA586}">
      <dsp:nvSpPr>
        <dsp:cNvPr id="5" name="燕尾形 4"/>
        <dsp:cNvSpPr/>
      </dsp:nvSpPr>
      <dsp:spPr bwMode="white">
        <a:xfrm rot="5400000">
          <a:off x="-257996" y="1784974"/>
          <a:ext cx="1719975" cy="1203982"/>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分词</a:t>
          </a:r>
        </a:p>
      </dsp:txBody>
      <dsp:txXfrm rot="5400000">
        <a:off x="-257996" y="1784974"/>
        <a:ext cx="1719975" cy="1203982"/>
      </dsp:txXfrm>
    </dsp:sp>
    <dsp:sp modelId="{AFDA2908-025D-4784-813B-A8B5E0AE5036}">
      <dsp:nvSpPr>
        <dsp:cNvPr id="6" name="同侧圆角矩形 5"/>
        <dsp:cNvSpPr/>
      </dsp:nvSpPr>
      <dsp:spPr bwMode="white">
        <a:xfrm rot="5400000">
          <a:off x="2491242" y="239718"/>
          <a:ext cx="1117984" cy="369250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a:solidFill>
                <a:schemeClr val="dk1"/>
              </a:solidFill>
            </a:rPr>
            <a:t>使用</a:t>
          </a:r>
          <a:r>
            <a:rPr lang="en-US" altLang="zh-CN" dirty="0" err="1">
              <a:solidFill>
                <a:schemeClr val="dk1"/>
              </a:solidFill>
            </a:rPr>
            <a:t>jieba</a:t>
          </a:r>
          <a:r>
            <a:rPr lang="zh-CN" altLang="en-US" dirty="0">
              <a:solidFill>
                <a:schemeClr val="dk1"/>
              </a:solidFill>
            </a:rPr>
            <a:t>库分词</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剔除部分词语并保留排名前</a:t>
          </a:r>
          <a:r>
            <a:rPr lang="en-US" altLang="zh-CN" dirty="0">
              <a:solidFill>
                <a:schemeClr val="dk1"/>
              </a:solidFill>
            </a:rPr>
            <a:t>75</a:t>
          </a:r>
          <a:r>
            <a:rPr lang="zh-CN" altLang="en-US" dirty="0">
              <a:solidFill>
                <a:schemeClr val="dk1"/>
              </a:solidFill>
            </a:rPr>
            <a:t>词</a:t>
          </a:r>
          <a:endParaRPr>
            <a:solidFill>
              <a:schemeClr val="dk1"/>
            </a:solidFill>
          </a:endParaRPr>
        </a:p>
      </dsp:txBody>
      <dsp:txXfrm rot="5400000">
        <a:off x="2491242" y="239718"/>
        <a:ext cx="1117984" cy="3692503"/>
      </dsp:txXfrm>
    </dsp:sp>
    <dsp:sp modelId="{F0A97BB0-A2E0-4E02-ACFE-AB23923D6082}">
      <dsp:nvSpPr>
        <dsp:cNvPr id="7" name="燕尾形 6"/>
        <dsp:cNvSpPr/>
      </dsp:nvSpPr>
      <dsp:spPr bwMode="white">
        <a:xfrm rot="5400000">
          <a:off x="-257996" y="3311951"/>
          <a:ext cx="1719975" cy="1203982"/>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生成词云图</a:t>
          </a:r>
        </a:p>
      </dsp:txBody>
      <dsp:txXfrm rot="5400000">
        <a:off x="-257996" y="3311951"/>
        <a:ext cx="1719975" cy="1203982"/>
      </dsp:txXfrm>
    </dsp:sp>
    <dsp:sp modelId="{BA8A0C84-AE9D-4B9C-93B8-61680D18F88B}">
      <dsp:nvSpPr>
        <dsp:cNvPr id="8" name="同侧圆角矩形 7"/>
        <dsp:cNvSpPr/>
      </dsp:nvSpPr>
      <dsp:spPr bwMode="white">
        <a:xfrm rot="5400000">
          <a:off x="2491242" y="1766696"/>
          <a:ext cx="1117984" cy="369250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a:solidFill>
                <a:schemeClr val="dk1"/>
              </a:solidFill>
            </a:rPr>
            <a:t>将列表转换为字符串</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设置黑体字体并生成词云图</a:t>
          </a:r>
          <a:endParaRPr>
            <a:solidFill>
              <a:schemeClr val="dk1"/>
            </a:solidFill>
          </a:endParaRPr>
        </a:p>
      </dsp:txBody>
      <dsp:txXfrm rot="5400000">
        <a:off x="2491242" y="1766696"/>
        <a:ext cx="1117984" cy="36925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1F6AE-029E-48F9-B78C-77A61551F4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7FEE4-E4E3-443B-B165-B2E871DCE6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19"/>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90" cy="1753006"/>
          </a:xfrm>
        </p:spPr>
        <p:txBody>
          <a:bodyPr/>
          <a:lstStyle>
            <a:lvl1pPr marL="0" indent="0" algn="ctr">
              <a:buNone/>
              <a:defRPr>
                <a:solidFill>
                  <a:schemeClr val="tx1">
                    <a:tint val="75000"/>
                  </a:schemeClr>
                </a:solidFill>
              </a:defRPr>
            </a:lvl1pPr>
            <a:lvl2pPr marL="483870" indent="0" algn="ctr">
              <a:buNone/>
              <a:defRPr>
                <a:solidFill>
                  <a:schemeClr val="tx1">
                    <a:tint val="75000"/>
                  </a:schemeClr>
                </a:solidFill>
              </a:defRPr>
            </a:lvl2pPr>
            <a:lvl3pPr marL="967740" indent="0" algn="ctr">
              <a:buNone/>
              <a:defRPr>
                <a:solidFill>
                  <a:schemeClr val="tx1">
                    <a:tint val="75000"/>
                  </a:schemeClr>
                </a:solidFill>
              </a:defRPr>
            </a:lvl3pPr>
            <a:lvl4pPr marL="1451610" indent="0" algn="ctr">
              <a:buNone/>
              <a:defRPr>
                <a:solidFill>
                  <a:schemeClr val="tx1">
                    <a:tint val="75000"/>
                  </a:schemeClr>
                </a:solidFill>
              </a:defRPr>
            </a:lvl4pPr>
            <a:lvl5pPr marL="1935480" indent="0" algn="ctr">
              <a:buNone/>
              <a:defRPr>
                <a:solidFill>
                  <a:schemeClr val="tx1">
                    <a:tint val="75000"/>
                  </a:schemeClr>
                </a:solidFill>
              </a:defRPr>
            </a:lvl5pPr>
            <a:lvl6pPr marL="2419350" indent="0" algn="ctr">
              <a:buNone/>
              <a:defRPr>
                <a:solidFill>
                  <a:schemeClr val="tx1">
                    <a:tint val="75000"/>
                  </a:schemeClr>
                </a:solidFill>
              </a:defRPr>
            </a:lvl6pPr>
            <a:lvl7pPr marL="2902585" indent="0" algn="ctr">
              <a:buNone/>
              <a:defRPr>
                <a:solidFill>
                  <a:schemeClr val="tx1">
                    <a:tint val="75000"/>
                  </a:schemeClr>
                </a:solidFill>
              </a:defRPr>
            </a:lvl7pPr>
            <a:lvl8pPr marL="3386455" indent="0" algn="ctr">
              <a:buNone/>
              <a:defRPr>
                <a:solidFill>
                  <a:schemeClr val="tx1">
                    <a:tint val="75000"/>
                  </a:schemeClr>
                </a:solidFill>
              </a:defRPr>
            </a:lvl8pPr>
            <a:lvl9pPr marL="387032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91" y="365210"/>
            <a:ext cx="10514231" cy="132587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470729" y="6473739"/>
            <a:ext cx="1799966" cy="123111"/>
          </a:xfrm>
          <a:prstGeom prst="rect">
            <a:avLst/>
          </a:prstGeom>
          <a:noFill/>
        </p:spPr>
        <p:txBody>
          <a:bodyPr wrap="square" rtlCol="0">
            <a:spAutoFit/>
          </a:bodyPr>
          <a:lstStyle/>
          <a:p>
            <a:pPr defTabSz="914400">
              <a:lnSpc>
                <a:spcPct val="200000"/>
              </a:lnSpc>
              <a:defRPr/>
            </a:pPr>
            <a:r>
              <a:rPr lang="en-US" altLang="zh-CN" sz="100" kern="0" dirty="0">
                <a:solidFill>
                  <a:prstClr val="black"/>
                </a:solidFill>
                <a:hlinkClick r:id="rId2"/>
              </a:rPr>
              <a:t>PPT</a:t>
            </a:r>
            <a:r>
              <a:rPr lang="zh-CN" altLang="en-US" sz="100" kern="0" dirty="0">
                <a:solidFill>
                  <a:prstClr val="black"/>
                </a:solidFill>
                <a:hlinkClick r:id="rId2"/>
              </a:rPr>
              <a:t>模板</a:t>
            </a:r>
            <a:r>
              <a:rPr lang="zh-CN" altLang="en-US" sz="100" kern="0" dirty="0">
                <a:solidFill>
                  <a:prstClr val="black"/>
                </a:solidFill>
              </a:rPr>
              <a:t> </a:t>
            </a:r>
            <a:r>
              <a:rPr lang="en-US" altLang="zh-CN" sz="100" kern="0" dirty="0">
                <a:solidFill>
                  <a:prstClr val="black"/>
                </a:solidFill>
              </a:rPr>
              <a:t>http://www.1ppt.com/moban/</a:t>
            </a:r>
            <a:r>
              <a:rPr lang="zh-CN" altLang="en-US" sz="100" kern="0" dirty="0">
                <a:solidFill>
                  <a:prstClr val="black"/>
                </a:solidFill>
              </a:rPr>
              <a:t> </a:t>
            </a:r>
            <a:endParaRPr lang="en-US" altLang="zh-CN" sz="100" kern="0" dirty="0">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1600573"/>
            <a:ext cx="10971372" cy="452701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1" y="6357823"/>
            <a:ext cx="2844430" cy="365210"/>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4165059" y="6357823"/>
            <a:ext cx="3860297" cy="365210"/>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6463" y="6357823"/>
            <a:ext cx="2844430" cy="365210"/>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3"/>
            <a:ext cx="2742843" cy="585288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2" y="274703"/>
            <a:ext cx="8025355" cy="585288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1" y="6357823"/>
            <a:ext cx="2844430" cy="365210"/>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4165059" y="6357823"/>
            <a:ext cx="3860297" cy="365210"/>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6463" y="6357823"/>
            <a:ext cx="2844430" cy="365210"/>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8" y="4407921"/>
            <a:ext cx="10361851" cy="1362391"/>
          </a:xfrm>
        </p:spPr>
        <p:txBody>
          <a:bodyPr anchor="t"/>
          <a:lstStyle>
            <a:lvl1pPr algn="l">
              <a:defRPr sz="42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8" y="2907386"/>
            <a:ext cx="10361851" cy="1500535"/>
          </a:xfrm>
        </p:spPr>
        <p:txBody>
          <a:bodyPr anchor="b"/>
          <a:lstStyle>
            <a:lvl1pPr marL="0" indent="0">
              <a:buNone/>
              <a:defRPr sz="2100">
                <a:solidFill>
                  <a:schemeClr val="tx1">
                    <a:tint val="75000"/>
                  </a:schemeClr>
                </a:solidFill>
              </a:defRPr>
            </a:lvl1pPr>
            <a:lvl2pPr marL="483870" indent="0">
              <a:buNone/>
              <a:defRPr sz="1900">
                <a:solidFill>
                  <a:schemeClr val="tx1">
                    <a:tint val="75000"/>
                  </a:schemeClr>
                </a:solidFill>
              </a:defRPr>
            </a:lvl2pPr>
            <a:lvl3pPr marL="967740" indent="0">
              <a:buNone/>
              <a:defRPr sz="1700">
                <a:solidFill>
                  <a:schemeClr val="tx1">
                    <a:tint val="75000"/>
                  </a:schemeClr>
                </a:solidFill>
              </a:defRPr>
            </a:lvl3pPr>
            <a:lvl4pPr marL="1451610" indent="0">
              <a:buNone/>
              <a:defRPr sz="1500">
                <a:solidFill>
                  <a:schemeClr val="tx1">
                    <a:tint val="75000"/>
                  </a:schemeClr>
                </a:solidFill>
              </a:defRPr>
            </a:lvl4pPr>
            <a:lvl5pPr marL="1935480" indent="0">
              <a:buNone/>
              <a:defRPr sz="1500">
                <a:solidFill>
                  <a:schemeClr val="tx1">
                    <a:tint val="75000"/>
                  </a:schemeClr>
                </a:solidFill>
              </a:defRPr>
            </a:lvl5pPr>
            <a:lvl6pPr marL="2419350" indent="0">
              <a:buNone/>
              <a:defRPr sz="1500">
                <a:solidFill>
                  <a:schemeClr val="tx1">
                    <a:tint val="75000"/>
                  </a:schemeClr>
                </a:solidFill>
              </a:defRPr>
            </a:lvl6pPr>
            <a:lvl7pPr marL="2902585" indent="0">
              <a:buNone/>
              <a:defRPr sz="1500">
                <a:solidFill>
                  <a:schemeClr val="tx1">
                    <a:tint val="75000"/>
                  </a:schemeClr>
                </a:solidFill>
              </a:defRPr>
            </a:lvl7pPr>
            <a:lvl8pPr marL="3386455" indent="0">
              <a:buNone/>
              <a:defRPr sz="1500">
                <a:solidFill>
                  <a:schemeClr val="tx1">
                    <a:tint val="75000"/>
                  </a:schemeClr>
                </a:solidFill>
              </a:defRPr>
            </a:lvl8pPr>
            <a:lvl9pPr marL="3870325" indent="0">
              <a:buNone/>
              <a:defRPr sz="15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2585" indent="0">
              <a:buNone/>
              <a:defRPr sz="1700" b="1"/>
            </a:lvl7pPr>
            <a:lvl8pPr marL="3386455" indent="0">
              <a:buNone/>
              <a:defRPr sz="1700" b="1"/>
            </a:lvl8pPr>
            <a:lvl9pPr marL="3870325" indent="0">
              <a:buNone/>
              <a:defRPr sz="17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9"/>
            <a:ext cx="5386216"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2585" indent="0">
              <a:buNone/>
              <a:defRPr sz="1700" b="1"/>
            </a:lvl7pPr>
            <a:lvl8pPr marL="3386455" indent="0">
              <a:buNone/>
              <a:defRPr sz="1700" b="1"/>
            </a:lvl8pPr>
            <a:lvl9pPr marL="3870325" indent="0">
              <a:buNone/>
              <a:defRPr sz="17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9"/>
            <a:ext cx="5388332"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2" y="273113"/>
            <a:ext cx="4010562" cy="1162319"/>
          </a:xfrm>
        </p:spPr>
        <p:txBody>
          <a:bodyPr anchor="b"/>
          <a:lstStyle>
            <a:lvl1pPr algn="l">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2" y="273114"/>
            <a:ext cx="6814780" cy="5854468"/>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2" y="1435433"/>
            <a:ext cx="4010562" cy="4692149"/>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2585" indent="0">
              <a:buNone/>
              <a:defRPr sz="1000"/>
            </a:lvl7pPr>
            <a:lvl8pPr marL="3386455" indent="0">
              <a:buNone/>
              <a:defRPr sz="1000"/>
            </a:lvl8pPr>
            <a:lvl9pPr marL="3870325"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1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8"/>
            <a:ext cx="7314248" cy="4115753"/>
          </a:xfrm>
        </p:spPr>
        <p:txBody>
          <a:bodyPr/>
          <a:lstStyle>
            <a:lvl1pPr marL="0" indent="0">
              <a:buNone/>
              <a:defRPr sz="3400"/>
            </a:lvl1pPr>
            <a:lvl2pPr marL="483870" indent="0">
              <a:buNone/>
              <a:defRPr sz="3000"/>
            </a:lvl2pPr>
            <a:lvl3pPr marL="967740" indent="0">
              <a:buNone/>
              <a:defRPr sz="2500"/>
            </a:lvl3pPr>
            <a:lvl4pPr marL="1451610" indent="0">
              <a:buNone/>
              <a:defRPr sz="2100"/>
            </a:lvl4pPr>
            <a:lvl5pPr marL="1935480" indent="0">
              <a:buNone/>
              <a:defRPr sz="2100"/>
            </a:lvl5pPr>
            <a:lvl6pPr marL="2419350" indent="0">
              <a:buNone/>
              <a:defRPr sz="2100"/>
            </a:lvl6pPr>
            <a:lvl7pPr marL="2902585" indent="0">
              <a:buNone/>
              <a:defRPr sz="2100"/>
            </a:lvl7pPr>
            <a:lvl8pPr marL="3386455" indent="0">
              <a:buNone/>
              <a:defRPr sz="2100"/>
            </a:lvl8pPr>
            <a:lvl9pPr marL="3870325" indent="0">
              <a:buNone/>
              <a:defRPr sz="21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2585" indent="0">
              <a:buNone/>
              <a:defRPr sz="1000"/>
            </a:lvl7pPr>
            <a:lvl8pPr marL="3386455" indent="0">
              <a:buNone/>
              <a:defRPr sz="1000"/>
            </a:lvl8pPr>
            <a:lvl9pPr marL="3870325"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3"/>
            <a:ext cx="10971372" cy="1143264"/>
          </a:xfrm>
          <a:prstGeom prst="rect">
            <a:avLst/>
          </a:prstGeom>
        </p:spPr>
        <p:txBody>
          <a:bodyPr vert="horz" lIns="96762" tIns="48381" rIns="96762" bIns="48381"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96762" tIns="48381" rIns="96762" bIns="48381"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3"/>
            <a:ext cx="2844430" cy="365209"/>
          </a:xfrm>
          <a:prstGeom prst="rect">
            <a:avLst/>
          </a:prstGeom>
        </p:spPr>
        <p:txBody>
          <a:bodyPr vert="horz" lIns="96762" tIns="48381" rIns="96762" bIns="48381"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059" y="6357823"/>
            <a:ext cx="3860297" cy="365209"/>
          </a:xfrm>
          <a:prstGeom prst="rect">
            <a:avLst/>
          </a:prstGeom>
        </p:spPr>
        <p:txBody>
          <a:bodyPr vert="horz" lIns="96762" tIns="48381" rIns="96762" bIns="48381"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6462" y="6357823"/>
            <a:ext cx="2844430" cy="365209"/>
          </a:xfrm>
          <a:prstGeom prst="rect">
            <a:avLst/>
          </a:prstGeom>
        </p:spPr>
        <p:txBody>
          <a:bodyPr vert="horz" lIns="96762" tIns="48381" rIns="96762" bIns="48381"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7740" rtl="0" eaLnBrk="1" latinLnBrk="0" hangingPunct="1">
        <a:spcBef>
          <a:spcPct val="0"/>
        </a:spcBef>
        <a:buNone/>
        <a:defRPr sz="4700" kern="1200">
          <a:solidFill>
            <a:schemeClr val="tx1"/>
          </a:solidFill>
          <a:latin typeface="+mj-lt"/>
          <a:ea typeface="+mj-ea"/>
          <a:cs typeface="+mj-cs"/>
        </a:defRPr>
      </a:lvl1pPr>
    </p:titleStyle>
    <p:bodyStyle>
      <a:lvl1pPr marL="362585" indent="-362585" algn="l" defTabSz="96774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786130" indent="-302260" algn="l" defTabSz="96774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09675" indent="-241935" algn="l" defTabSz="96774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9354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17741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66065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4452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2839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1226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2585" algn="l" defTabSz="967740" rtl="0" eaLnBrk="1" latinLnBrk="0" hangingPunct="1">
        <a:defRPr sz="1900" kern="1200">
          <a:solidFill>
            <a:schemeClr val="tx1"/>
          </a:solidFill>
          <a:latin typeface="+mn-lt"/>
          <a:ea typeface="+mn-ea"/>
          <a:cs typeface="+mn-cs"/>
        </a:defRPr>
      </a:lvl7pPr>
      <a:lvl8pPr marL="3386455" algn="l" defTabSz="967740" rtl="0" eaLnBrk="1" latinLnBrk="0" hangingPunct="1">
        <a:defRPr sz="1900" kern="1200">
          <a:solidFill>
            <a:schemeClr val="tx1"/>
          </a:solidFill>
          <a:latin typeface="+mn-lt"/>
          <a:ea typeface="+mn-ea"/>
          <a:cs typeface="+mn-cs"/>
        </a:defRPr>
      </a:lvl8pPr>
      <a:lvl9pPr marL="3870325" algn="l" defTabSz="96774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3.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17.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1.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screen"/>
          <a:srcRect/>
          <a:stretch>
            <a:fillRect/>
          </a:stretch>
        </p:blipFill>
        <p:spPr>
          <a:xfrm>
            <a:off x="1" y="1"/>
            <a:ext cx="12190413" cy="6859586"/>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0" name="任意多边形: 形状 19"/>
          <p:cNvSpPr/>
          <p:nvPr/>
        </p:nvSpPr>
        <p:spPr bwMode="auto">
          <a:xfrm>
            <a:off x="8853128" y="1904683"/>
            <a:ext cx="3337287" cy="4954904"/>
          </a:xfrm>
          <a:custGeom>
            <a:avLst/>
            <a:gdLst>
              <a:gd name="connsiteX0" fmla="*/ 3337721 w 3337721"/>
              <a:gd name="connsiteY0" fmla="*/ 0 h 4953757"/>
              <a:gd name="connsiteX1" fmla="*/ 3337721 w 3337721"/>
              <a:gd name="connsiteY1" fmla="*/ 4953757 h 4953757"/>
              <a:gd name="connsiteX2" fmla="*/ 2823901 w 3337721"/>
              <a:gd name="connsiteY2" fmla="*/ 4953757 h 4953757"/>
              <a:gd name="connsiteX3" fmla="*/ 2789567 w 3337721"/>
              <a:gd name="connsiteY3" fmla="*/ 4843652 h 4953757"/>
              <a:gd name="connsiteX4" fmla="*/ 0 w 3337721"/>
              <a:gd name="connsiteY4" fmla="*/ 2714988 h 4953757"/>
              <a:gd name="connsiteX5" fmla="*/ 462694 w 3337721"/>
              <a:gd name="connsiteY5" fmla="*/ 2059334 h 4953757"/>
              <a:gd name="connsiteX6" fmla="*/ 1787531 w 3337721"/>
              <a:gd name="connsiteY6" fmla="*/ 361956 h 4953757"/>
              <a:gd name="connsiteX7" fmla="*/ 3149946 w 3337721"/>
              <a:gd name="connsiteY7" fmla="*/ 97989 h 495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7721" h="4953757">
                <a:moveTo>
                  <a:pt x="3337721" y="0"/>
                </a:moveTo>
                <a:lnTo>
                  <a:pt x="3337721" y="4953757"/>
                </a:lnTo>
                <a:lnTo>
                  <a:pt x="2823901" y="4953757"/>
                </a:lnTo>
                <a:lnTo>
                  <a:pt x="2789567" y="4843652"/>
                </a:lnTo>
                <a:cubicBezTo>
                  <a:pt x="2299656" y="3484893"/>
                  <a:pt x="1089121" y="2930281"/>
                  <a:pt x="0" y="2714988"/>
                </a:cubicBezTo>
                <a:cubicBezTo>
                  <a:pt x="181416" y="2520289"/>
                  <a:pt x="336202" y="2297300"/>
                  <a:pt x="462694" y="2059334"/>
                </a:cubicBezTo>
                <a:cubicBezTo>
                  <a:pt x="832184" y="1360413"/>
                  <a:pt x="920395" y="604914"/>
                  <a:pt x="1787531" y="361956"/>
                </a:cubicBezTo>
                <a:cubicBezTo>
                  <a:pt x="2283097" y="223420"/>
                  <a:pt x="2750576" y="262734"/>
                  <a:pt x="3149946" y="97989"/>
                </a:cubicBezTo>
                <a:close/>
              </a:path>
            </a:pathLst>
          </a:custGeom>
          <a:blipFill>
            <a:blip r:embed="rId2" cstate="screen">
              <a:grayscl/>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grpSp>
        <p:nvGrpSpPr>
          <p:cNvPr id="38" name="组合 37"/>
          <p:cNvGrpSpPr/>
          <p:nvPr/>
        </p:nvGrpSpPr>
        <p:grpSpPr>
          <a:xfrm>
            <a:off x="8769891" y="5911928"/>
            <a:ext cx="398114" cy="398258"/>
            <a:chOff x="8785547" y="5910559"/>
            <a:chExt cx="398166" cy="398166"/>
          </a:xfrm>
        </p:grpSpPr>
        <p:sp>
          <p:nvSpPr>
            <p:cNvPr id="39" name="椭圆 38"/>
            <p:cNvSpPr/>
            <p:nvPr/>
          </p:nvSpPr>
          <p:spPr>
            <a:xfrm>
              <a:off x="8785547" y="5910559"/>
              <a:ext cx="398166" cy="398166"/>
            </a:xfrm>
            <a:prstGeom prst="ellipse">
              <a:avLst/>
            </a:prstGeom>
            <a:gradFill flip="none" rotWithShape="1">
              <a:gsLst>
                <a:gs pos="0">
                  <a:srgbClr val="76CDCF"/>
                </a:gs>
                <a:gs pos="100000">
                  <a:srgbClr val="DEF4F0"/>
                </a:gs>
              </a:gsLst>
              <a:lin ang="8100000" scaled="1"/>
              <a:tileRect/>
            </a:gradFill>
            <a:ln w="1270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0" name="椭圆 24"/>
            <p:cNvSpPr/>
            <p:nvPr/>
          </p:nvSpPr>
          <p:spPr>
            <a:xfrm>
              <a:off x="8909873" y="6035006"/>
              <a:ext cx="149513" cy="149270"/>
            </a:xfrm>
            <a:custGeom>
              <a:avLst/>
              <a:gdLst>
                <a:gd name="connsiteX0" fmla="*/ 161468 w 608838"/>
                <a:gd name="connsiteY0" fmla="*/ 210188 h 607851"/>
                <a:gd name="connsiteX1" fmla="*/ 172568 w 608838"/>
                <a:gd name="connsiteY1" fmla="*/ 214766 h 607851"/>
                <a:gd name="connsiteX2" fmla="*/ 235392 w 608838"/>
                <a:gd name="connsiteY2" fmla="*/ 277501 h 607851"/>
                <a:gd name="connsiteX3" fmla="*/ 179982 w 608838"/>
                <a:gd name="connsiteY3" fmla="*/ 332776 h 607851"/>
                <a:gd name="connsiteX4" fmla="*/ 162550 w 608838"/>
                <a:gd name="connsiteY4" fmla="*/ 315369 h 607851"/>
                <a:gd name="connsiteX5" fmla="*/ 106405 w 608838"/>
                <a:gd name="connsiteY5" fmla="*/ 371435 h 607851"/>
                <a:gd name="connsiteX6" fmla="*/ 106405 w 608838"/>
                <a:gd name="connsiteY6" fmla="*/ 499732 h 607851"/>
                <a:gd name="connsiteX7" fmla="*/ 108272 w 608838"/>
                <a:gd name="connsiteY7" fmla="*/ 501597 h 607851"/>
                <a:gd name="connsiteX8" fmla="*/ 236750 w 608838"/>
                <a:gd name="connsiteY8" fmla="*/ 501597 h 607851"/>
                <a:gd name="connsiteX9" fmla="*/ 292896 w 608838"/>
                <a:gd name="connsiteY9" fmla="*/ 445530 h 607851"/>
                <a:gd name="connsiteX10" fmla="*/ 275463 w 608838"/>
                <a:gd name="connsiteY10" fmla="*/ 428123 h 607851"/>
                <a:gd name="connsiteX11" fmla="*/ 330816 w 608838"/>
                <a:gd name="connsiteY11" fmla="*/ 372791 h 607851"/>
                <a:gd name="connsiteX12" fmla="*/ 393640 w 608838"/>
                <a:gd name="connsiteY12" fmla="*/ 435527 h 607851"/>
                <a:gd name="connsiteX13" fmla="*/ 393640 w 608838"/>
                <a:gd name="connsiteY13" fmla="*/ 457738 h 607851"/>
                <a:gd name="connsiteX14" fmla="*/ 293235 w 608838"/>
                <a:gd name="connsiteY14" fmla="*/ 557945 h 607851"/>
                <a:gd name="connsiteX15" fmla="*/ 172568 w 608838"/>
                <a:gd name="connsiteY15" fmla="*/ 607851 h 607851"/>
                <a:gd name="connsiteX16" fmla="*/ 51901 w 608838"/>
                <a:gd name="connsiteY16" fmla="*/ 557945 h 607851"/>
                <a:gd name="connsiteX17" fmla="*/ 49976 w 608838"/>
                <a:gd name="connsiteY17" fmla="*/ 556024 h 607851"/>
                <a:gd name="connsiteX18" fmla="*/ 0 w 608838"/>
                <a:gd name="connsiteY18" fmla="*/ 435527 h 607851"/>
                <a:gd name="connsiteX19" fmla="*/ 49976 w 608838"/>
                <a:gd name="connsiteY19" fmla="*/ 315030 h 607851"/>
                <a:gd name="connsiteX20" fmla="*/ 150325 w 608838"/>
                <a:gd name="connsiteY20" fmla="*/ 214766 h 607851"/>
                <a:gd name="connsiteX21" fmla="*/ 161468 w 608838"/>
                <a:gd name="connsiteY21" fmla="*/ 210188 h 607851"/>
                <a:gd name="connsiteX22" fmla="*/ 397828 w 608838"/>
                <a:gd name="connsiteY22" fmla="*/ 173027 h 607851"/>
                <a:gd name="connsiteX23" fmla="*/ 424484 w 608838"/>
                <a:gd name="connsiteY23" fmla="*/ 183992 h 607851"/>
                <a:gd name="connsiteX24" fmla="*/ 424428 w 608838"/>
                <a:gd name="connsiteY24" fmla="*/ 237290 h 607851"/>
                <a:gd name="connsiteX25" fmla="*/ 407732 w 608838"/>
                <a:gd name="connsiteY25" fmla="*/ 253963 h 607851"/>
                <a:gd name="connsiteX26" fmla="*/ 350232 w 608838"/>
                <a:gd name="connsiteY26" fmla="*/ 311387 h 607851"/>
                <a:gd name="connsiteX27" fmla="*/ 309711 w 608838"/>
                <a:gd name="connsiteY27" fmla="*/ 351855 h 607851"/>
                <a:gd name="connsiteX28" fmla="*/ 254304 w 608838"/>
                <a:gd name="connsiteY28" fmla="*/ 407131 h 607851"/>
                <a:gd name="connsiteX29" fmla="*/ 237666 w 608838"/>
                <a:gd name="connsiteY29" fmla="*/ 423804 h 607851"/>
                <a:gd name="connsiteX30" fmla="*/ 211010 w 608838"/>
                <a:gd name="connsiteY30" fmla="*/ 434825 h 607851"/>
                <a:gd name="connsiteX31" fmla="*/ 184354 w 608838"/>
                <a:gd name="connsiteY31" fmla="*/ 423804 h 607851"/>
                <a:gd name="connsiteX32" fmla="*/ 184354 w 608838"/>
                <a:gd name="connsiteY32" fmla="*/ 370506 h 607851"/>
                <a:gd name="connsiteX33" fmla="*/ 201049 w 608838"/>
                <a:gd name="connsiteY33" fmla="*/ 353889 h 607851"/>
                <a:gd name="connsiteX34" fmla="*/ 256455 w 608838"/>
                <a:gd name="connsiteY34" fmla="*/ 298557 h 607851"/>
                <a:gd name="connsiteX35" fmla="*/ 296977 w 608838"/>
                <a:gd name="connsiteY35" fmla="*/ 258089 h 607851"/>
                <a:gd name="connsiteX36" fmla="*/ 354477 w 608838"/>
                <a:gd name="connsiteY36" fmla="*/ 200665 h 607851"/>
                <a:gd name="connsiteX37" fmla="*/ 371229 w 608838"/>
                <a:gd name="connsiteY37" fmla="*/ 183992 h 607851"/>
                <a:gd name="connsiteX38" fmla="*/ 397828 w 608838"/>
                <a:gd name="connsiteY38" fmla="*/ 173027 h 607851"/>
                <a:gd name="connsiteX39" fmla="*/ 436272 w 608838"/>
                <a:gd name="connsiteY39" fmla="*/ 0 h 607851"/>
                <a:gd name="connsiteX40" fmla="*/ 556938 w 608838"/>
                <a:gd name="connsiteY40" fmla="*/ 49907 h 607851"/>
                <a:gd name="connsiteX41" fmla="*/ 558919 w 608838"/>
                <a:gd name="connsiteY41" fmla="*/ 51772 h 607851"/>
                <a:gd name="connsiteX42" fmla="*/ 608838 w 608838"/>
                <a:gd name="connsiteY42" fmla="*/ 172273 h 607851"/>
                <a:gd name="connsiteX43" fmla="*/ 558919 w 608838"/>
                <a:gd name="connsiteY43" fmla="*/ 292773 h 607851"/>
                <a:gd name="connsiteX44" fmla="*/ 456421 w 608838"/>
                <a:gd name="connsiteY44" fmla="*/ 395131 h 607851"/>
                <a:gd name="connsiteX45" fmla="*/ 434178 w 608838"/>
                <a:gd name="connsiteY45" fmla="*/ 395131 h 607851"/>
                <a:gd name="connsiteX46" fmla="*/ 371355 w 608838"/>
                <a:gd name="connsiteY46" fmla="*/ 332450 h 607851"/>
                <a:gd name="connsiteX47" fmla="*/ 428858 w 608838"/>
                <a:gd name="connsiteY47" fmla="*/ 275026 h 607851"/>
                <a:gd name="connsiteX48" fmla="*/ 446290 w 608838"/>
                <a:gd name="connsiteY48" fmla="*/ 292434 h 607851"/>
                <a:gd name="connsiteX49" fmla="*/ 502435 w 608838"/>
                <a:gd name="connsiteY49" fmla="*/ 236366 h 607851"/>
                <a:gd name="connsiteX50" fmla="*/ 502435 w 608838"/>
                <a:gd name="connsiteY50" fmla="*/ 108066 h 607851"/>
                <a:gd name="connsiteX51" fmla="*/ 500567 w 608838"/>
                <a:gd name="connsiteY51" fmla="*/ 106201 h 607851"/>
                <a:gd name="connsiteX52" fmla="*/ 372147 w 608838"/>
                <a:gd name="connsiteY52" fmla="*/ 106201 h 607851"/>
                <a:gd name="connsiteX53" fmla="*/ 316003 w 608838"/>
                <a:gd name="connsiteY53" fmla="*/ 162269 h 607851"/>
                <a:gd name="connsiteX54" fmla="*/ 333491 w 608838"/>
                <a:gd name="connsiteY54" fmla="*/ 179733 h 607851"/>
                <a:gd name="connsiteX55" fmla="*/ 275988 w 608838"/>
                <a:gd name="connsiteY55" fmla="*/ 237158 h 607851"/>
                <a:gd name="connsiteX56" fmla="*/ 213222 w 608838"/>
                <a:gd name="connsiteY56" fmla="*/ 174477 h 607851"/>
                <a:gd name="connsiteX57" fmla="*/ 213222 w 608838"/>
                <a:gd name="connsiteY57" fmla="*/ 152265 h 607851"/>
                <a:gd name="connsiteX58" fmla="*/ 315606 w 608838"/>
                <a:gd name="connsiteY58" fmla="*/ 49907 h 607851"/>
                <a:gd name="connsiteX59" fmla="*/ 436272 w 608838"/>
                <a:gd name="connsiteY59"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8838" h="607851">
                  <a:moveTo>
                    <a:pt x="161468" y="210188"/>
                  </a:moveTo>
                  <a:cubicBezTo>
                    <a:pt x="165493" y="210188"/>
                    <a:pt x="169512" y="211714"/>
                    <a:pt x="172568" y="214766"/>
                  </a:cubicBezTo>
                  <a:lnTo>
                    <a:pt x="235392" y="277501"/>
                  </a:lnTo>
                  <a:lnTo>
                    <a:pt x="179982" y="332776"/>
                  </a:lnTo>
                  <a:lnTo>
                    <a:pt x="162550" y="315369"/>
                  </a:lnTo>
                  <a:lnTo>
                    <a:pt x="106405" y="371435"/>
                  </a:lnTo>
                  <a:cubicBezTo>
                    <a:pt x="70918" y="406872"/>
                    <a:pt x="70918" y="464294"/>
                    <a:pt x="106405" y="499732"/>
                  </a:cubicBezTo>
                  <a:lnTo>
                    <a:pt x="108272" y="501597"/>
                  </a:lnTo>
                  <a:cubicBezTo>
                    <a:pt x="143759" y="537034"/>
                    <a:pt x="201263" y="537034"/>
                    <a:pt x="236750" y="501597"/>
                  </a:cubicBezTo>
                  <a:lnTo>
                    <a:pt x="292896" y="445530"/>
                  </a:lnTo>
                  <a:lnTo>
                    <a:pt x="275463" y="428123"/>
                  </a:lnTo>
                  <a:lnTo>
                    <a:pt x="330816" y="372791"/>
                  </a:lnTo>
                  <a:lnTo>
                    <a:pt x="393640" y="435527"/>
                  </a:lnTo>
                  <a:cubicBezTo>
                    <a:pt x="399753" y="441687"/>
                    <a:pt x="399753" y="451634"/>
                    <a:pt x="393640" y="457738"/>
                  </a:cubicBezTo>
                  <a:lnTo>
                    <a:pt x="293235" y="557945"/>
                  </a:lnTo>
                  <a:cubicBezTo>
                    <a:pt x="261031" y="590161"/>
                    <a:pt x="218186" y="607851"/>
                    <a:pt x="172568" y="607851"/>
                  </a:cubicBezTo>
                  <a:cubicBezTo>
                    <a:pt x="127006" y="607851"/>
                    <a:pt x="84162" y="590161"/>
                    <a:pt x="51901" y="557945"/>
                  </a:cubicBezTo>
                  <a:lnTo>
                    <a:pt x="49976" y="556024"/>
                  </a:lnTo>
                  <a:cubicBezTo>
                    <a:pt x="17715" y="523808"/>
                    <a:pt x="0" y="481024"/>
                    <a:pt x="0" y="435527"/>
                  </a:cubicBezTo>
                  <a:cubicBezTo>
                    <a:pt x="0" y="389973"/>
                    <a:pt x="17715" y="347189"/>
                    <a:pt x="49976" y="315030"/>
                  </a:cubicBezTo>
                  <a:lnTo>
                    <a:pt x="150325" y="214766"/>
                  </a:lnTo>
                  <a:cubicBezTo>
                    <a:pt x="153410" y="211714"/>
                    <a:pt x="157442" y="210188"/>
                    <a:pt x="161468" y="210188"/>
                  </a:cubicBezTo>
                  <a:close/>
                  <a:moveTo>
                    <a:pt x="397828" y="173027"/>
                  </a:moveTo>
                  <a:cubicBezTo>
                    <a:pt x="407506" y="173027"/>
                    <a:pt x="417071" y="176644"/>
                    <a:pt x="424484" y="183992"/>
                  </a:cubicBezTo>
                  <a:cubicBezTo>
                    <a:pt x="439199" y="198687"/>
                    <a:pt x="439199" y="222595"/>
                    <a:pt x="424428" y="237290"/>
                  </a:cubicBezTo>
                  <a:lnTo>
                    <a:pt x="407732" y="253963"/>
                  </a:lnTo>
                  <a:lnTo>
                    <a:pt x="350232" y="311387"/>
                  </a:lnTo>
                  <a:lnTo>
                    <a:pt x="309711" y="351855"/>
                  </a:lnTo>
                  <a:lnTo>
                    <a:pt x="254304" y="407131"/>
                  </a:lnTo>
                  <a:lnTo>
                    <a:pt x="237666" y="423804"/>
                  </a:lnTo>
                  <a:cubicBezTo>
                    <a:pt x="230308" y="431095"/>
                    <a:pt x="220687" y="434825"/>
                    <a:pt x="211010" y="434825"/>
                  </a:cubicBezTo>
                  <a:cubicBezTo>
                    <a:pt x="201332" y="434825"/>
                    <a:pt x="191767" y="431208"/>
                    <a:pt x="184354" y="423804"/>
                  </a:cubicBezTo>
                  <a:cubicBezTo>
                    <a:pt x="169639" y="409109"/>
                    <a:pt x="169639" y="385201"/>
                    <a:pt x="184354" y="370506"/>
                  </a:cubicBezTo>
                  <a:lnTo>
                    <a:pt x="201049" y="353889"/>
                  </a:lnTo>
                  <a:lnTo>
                    <a:pt x="256455" y="298557"/>
                  </a:lnTo>
                  <a:lnTo>
                    <a:pt x="296977" y="258089"/>
                  </a:lnTo>
                  <a:lnTo>
                    <a:pt x="354477" y="200665"/>
                  </a:lnTo>
                  <a:lnTo>
                    <a:pt x="371229" y="183992"/>
                  </a:lnTo>
                  <a:cubicBezTo>
                    <a:pt x="378530" y="176701"/>
                    <a:pt x="388207" y="173027"/>
                    <a:pt x="397828" y="173027"/>
                  </a:cubicBezTo>
                  <a:close/>
                  <a:moveTo>
                    <a:pt x="436272" y="0"/>
                  </a:moveTo>
                  <a:cubicBezTo>
                    <a:pt x="481833" y="0"/>
                    <a:pt x="524734" y="17747"/>
                    <a:pt x="556938" y="49907"/>
                  </a:cubicBezTo>
                  <a:lnTo>
                    <a:pt x="558919" y="51772"/>
                  </a:lnTo>
                  <a:cubicBezTo>
                    <a:pt x="591123" y="83989"/>
                    <a:pt x="608838" y="126774"/>
                    <a:pt x="608838" y="172273"/>
                  </a:cubicBezTo>
                  <a:cubicBezTo>
                    <a:pt x="608838" y="217828"/>
                    <a:pt x="591123" y="260613"/>
                    <a:pt x="558919" y="292773"/>
                  </a:cubicBezTo>
                  <a:lnTo>
                    <a:pt x="456421" y="395131"/>
                  </a:lnTo>
                  <a:cubicBezTo>
                    <a:pt x="450252" y="401235"/>
                    <a:pt x="440291" y="401235"/>
                    <a:pt x="434178" y="395131"/>
                  </a:cubicBezTo>
                  <a:lnTo>
                    <a:pt x="371355" y="332450"/>
                  </a:lnTo>
                  <a:lnTo>
                    <a:pt x="428858" y="275026"/>
                  </a:lnTo>
                  <a:lnTo>
                    <a:pt x="446290" y="292434"/>
                  </a:lnTo>
                  <a:lnTo>
                    <a:pt x="502435" y="236366"/>
                  </a:lnTo>
                  <a:cubicBezTo>
                    <a:pt x="537921" y="200928"/>
                    <a:pt x="537921" y="143504"/>
                    <a:pt x="502435" y="108066"/>
                  </a:cubicBezTo>
                  <a:lnTo>
                    <a:pt x="500567" y="106201"/>
                  </a:lnTo>
                  <a:cubicBezTo>
                    <a:pt x="465080" y="70763"/>
                    <a:pt x="407577" y="70763"/>
                    <a:pt x="372147" y="106201"/>
                  </a:cubicBezTo>
                  <a:lnTo>
                    <a:pt x="316003" y="162269"/>
                  </a:lnTo>
                  <a:lnTo>
                    <a:pt x="333491" y="179733"/>
                  </a:lnTo>
                  <a:lnTo>
                    <a:pt x="275988" y="237158"/>
                  </a:lnTo>
                  <a:lnTo>
                    <a:pt x="213222" y="174477"/>
                  </a:lnTo>
                  <a:cubicBezTo>
                    <a:pt x="207109" y="168316"/>
                    <a:pt x="207109" y="158369"/>
                    <a:pt x="213222" y="152265"/>
                  </a:cubicBezTo>
                  <a:lnTo>
                    <a:pt x="315606" y="49907"/>
                  </a:lnTo>
                  <a:cubicBezTo>
                    <a:pt x="347810" y="17747"/>
                    <a:pt x="390711" y="0"/>
                    <a:pt x="4362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grpSp>
      <p:grpSp>
        <p:nvGrpSpPr>
          <p:cNvPr id="41" name="组合 40"/>
          <p:cNvGrpSpPr/>
          <p:nvPr/>
        </p:nvGrpSpPr>
        <p:grpSpPr>
          <a:xfrm>
            <a:off x="9397902" y="5911928"/>
            <a:ext cx="398114" cy="398258"/>
            <a:chOff x="9281467" y="5910559"/>
            <a:chExt cx="398166" cy="398166"/>
          </a:xfrm>
        </p:grpSpPr>
        <p:sp>
          <p:nvSpPr>
            <p:cNvPr id="42" name="椭圆 41"/>
            <p:cNvSpPr/>
            <p:nvPr/>
          </p:nvSpPr>
          <p:spPr>
            <a:xfrm>
              <a:off x="9281467" y="5910559"/>
              <a:ext cx="398166" cy="398166"/>
            </a:xfrm>
            <a:prstGeom prst="ellipse">
              <a:avLst/>
            </a:prstGeom>
            <a:gradFill flip="none" rotWithShape="1">
              <a:gsLst>
                <a:gs pos="0">
                  <a:srgbClr val="026998"/>
                </a:gs>
                <a:gs pos="100000">
                  <a:srgbClr val="09CDCD"/>
                </a:gs>
              </a:gsLst>
              <a:lin ang="8100000" scaled="1"/>
              <a:tileRect/>
            </a:gradFill>
            <a:ln w="1270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3" name="椭圆 25"/>
            <p:cNvSpPr/>
            <p:nvPr/>
          </p:nvSpPr>
          <p:spPr>
            <a:xfrm>
              <a:off x="9405793" y="6047008"/>
              <a:ext cx="149513" cy="125266"/>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grpSp>
      <p:grpSp>
        <p:nvGrpSpPr>
          <p:cNvPr id="44" name="组合 43"/>
          <p:cNvGrpSpPr/>
          <p:nvPr/>
        </p:nvGrpSpPr>
        <p:grpSpPr>
          <a:xfrm>
            <a:off x="10025911" y="5911928"/>
            <a:ext cx="398114" cy="398258"/>
            <a:chOff x="9777387" y="5910559"/>
            <a:chExt cx="398166" cy="398166"/>
          </a:xfrm>
        </p:grpSpPr>
        <p:sp>
          <p:nvSpPr>
            <p:cNvPr id="45" name="椭圆 44"/>
            <p:cNvSpPr/>
            <p:nvPr/>
          </p:nvSpPr>
          <p:spPr>
            <a:xfrm>
              <a:off x="9777387" y="5910559"/>
              <a:ext cx="398166" cy="398166"/>
            </a:xfrm>
            <a:prstGeom prst="ellipse">
              <a:avLst/>
            </a:prstGeom>
            <a:gradFill flip="none" rotWithShape="1">
              <a:gsLst>
                <a:gs pos="0">
                  <a:schemeClr val="bg1">
                    <a:lumMod val="50000"/>
                  </a:schemeClr>
                </a:gs>
                <a:gs pos="100000">
                  <a:schemeClr val="bg1">
                    <a:lumMod val="75000"/>
                  </a:schemeClr>
                </a:gs>
              </a:gsLst>
              <a:lin ang="8100000" scaled="1"/>
              <a:tileRect/>
            </a:gradFill>
            <a:ln w="1270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6" name="椭圆 26"/>
            <p:cNvSpPr/>
            <p:nvPr/>
          </p:nvSpPr>
          <p:spPr>
            <a:xfrm>
              <a:off x="9901713" y="6034994"/>
              <a:ext cx="149513" cy="149293"/>
            </a:xfrm>
            <a:custGeom>
              <a:avLst/>
              <a:gdLst>
                <a:gd name="T0" fmla="*/ 218 w 436"/>
                <a:gd name="T1" fmla="*/ 0 h 436"/>
                <a:gd name="T2" fmla="*/ 0 w 436"/>
                <a:gd name="T3" fmla="*/ 218 h 436"/>
                <a:gd name="T4" fmla="*/ 218 w 436"/>
                <a:gd name="T5" fmla="*/ 436 h 436"/>
                <a:gd name="T6" fmla="*/ 231 w 436"/>
                <a:gd name="T7" fmla="*/ 422 h 436"/>
                <a:gd name="T8" fmla="*/ 218 w 436"/>
                <a:gd name="T9" fmla="*/ 409 h 436"/>
                <a:gd name="T10" fmla="*/ 27 w 436"/>
                <a:gd name="T11" fmla="*/ 218 h 436"/>
                <a:gd name="T12" fmla="*/ 218 w 436"/>
                <a:gd name="T13" fmla="*/ 27 h 436"/>
                <a:gd name="T14" fmla="*/ 409 w 436"/>
                <a:gd name="T15" fmla="*/ 218 h 436"/>
                <a:gd name="T16" fmla="*/ 352 w 436"/>
                <a:gd name="T17" fmla="*/ 324 h 436"/>
                <a:gd name="T18" fmla="*/ 312 w 436"/>
                <a:gd name="T19" fmla="*/ 334 h 436"/>
                <a:gd name="T20" fmla="*/ 334 w 436"/>
                <a:gd name="T21" fmla="*/ 314 h 436"/>
                <a:gd name="T22" fmla="*/ 337 w 436"/>
                <a:gd name="T23" fmla="*/ 309 h 436"/>
                <a:gd name="T24" fmla="*/ 344 w 436"/>
                <a:gd name="T25" fmla="*/ 275 h 436"/>
                <a:gd name="T26" fmla="*/ 276 w 436"/>
                <a:gd name="T27" fmla="*/ 251 h 436"/>
                <a:gd name="T28" fmla="*/ 267 w 436"/>
                <a:gd name="T29" fmla="*/ 284 h 436"/>
                <a:gd name="T30" fmla="*/ 249 w 436"/>
                <a:gd name="T31" fmla="*/ 282 h 436"/>
                <a:gd name="T32" fmla="*/ 203 w 436"/>
                <a:gd name="T33" fmla="*/ 236 h 436"/>
                <a:gd name="T34" fmla="*/ 203 w 436"/>
                <a:gd name="T35" fmla="*/ 235 h 436"/>
                <a:gd name="T36" fmla="*/ 201 w 436"/>
                <a:gd name="T37" fmla="*/ 234 h 436"/>
                <a:gd name="T38" fmla="*/ 200 w 436"/>
                <a:gd name="T39" fmla="*/ 233 h 436"/>
                <a:gd name="T40" fmla="*/ 200 w 436"/>
                <a:gd name="T41" fmla="*/ 233 h 436"/>
                <a:gd name="T42" fmla="*/ 154 w 436"/>
                <a:gd name="T43" fmla="*/ 187 h 436"/>
                <a:gd name="T44" fmla="*/ 152 w 436"/>
                <a:gd name="T45" fmla="*/ 169 h 436"/>
                <a:gd name="T46" fmla="*/ 185 w 436"/>
                <a:gd name="T47" fmla="*/ 159 h 436"/>
                <a:gd name="T48" fmla="*/ 160 w 436"/>
                <a:gd name="T49" fmla="*/ 92 h 436"/>
                <a:gd name="T50" fmla="*/ 127 w 436"/>
                <a:gd name="T51" fmla="*/ 99 h 436"/>
                <a:gd name="T52" fmla="*/ 122 w 436"/>
                <a:gd name="T53" fmla="*/ 102 h 436"/>
                <a:gd name="T54" fmla="*/ 116 w 436"/>
                <a:gd name="T55" fmla="*/ 226 h 436"/>
                <a:gd name="T56" fmla="*/ 160 w 436"/>
                <a:gd name="T57" fmla="*/ 274 h 436"/>
                <a:gd name="T58" fmla="*/ 159 w 436"/>
                <a:gd name="T59" fmla="*/ 274 h 436"/>
                <a:gd name="T60" fmla="*/ 161 w 436"/>
                <a:gd name="T61" fmla="*/ 275 h 436"/>
                <a:gd name="T62" fmla="*/ 162 w 436"/>
                <a:gd name="T63" fmla="*/ 276 h 436"/>
                <a:gd name="T64" fmla="*/ 162 w 436"/>
                <a:gd name="T65" fmla="*/ 276 h 436"/>
                <a:gd name="T66" fmla="*/ 226 w 436"/>
                <a:gd name="T67" fmla="*/ 333 h 436"/>
                <a:gd name="T68" fmla="*/ 365 w 436"/>
                <a:gd name="T69" fmla="*/ 347 h 436"/>
                <a:gd name="T70" fmla="*/ 436 w 436"/>
                <a:gd name="T71" fmla="*/ 218 h 436"/>
                <a:gd name="T72" fmla="*/ 218 w 436"/>
                <a:gd name="T73"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6" h="436">
                  <a:moveTo>
                    <a:pt x="218" y="0"/>
                  </a:moveTo>
                  <a:cubicBezTo>
                    <a:pt x="98" y="0"/>
                    <a:pt x="0" y="98"/>
                    <a:pt x="0" y="218"/>
                  </a:cubicBezTo>
                  <a:cubicBezTo>
                    <a:pt x="0" y="338"/>
                    <a:pt x="98" y="436"/>
                    <a:pt x="218" y="436"/>
                  </a:cubicBezTo>
                  <a:cubicBezTo>
                    <a:pt x="225" y="436"/>
                    <a:pt x="231" y="430"/>
                    <a:pt x="231" y="422"/>
                  </a:cubicBezTo>
                  <a:cubicBezTo>
                    <a:pt x="231" y="415"/>
                    <a:pt x="225" y="409"/>
                    <a:pt x="218" y="409"/>
                  </a:cubicBezTo>
                  <a:cubicBezTo>
                    <a:pt x="112" y="409"/>
                    <a:pt x="27" y="323"/>
                    <a:pt x="27" y="218"/>
                  </a:cubicBezTo>
                  <a:cubicBezTo>
                    <a:pt x="27" y="113"/>
                    <a:pt x="112" y="27"/>
                    <a:pt x="218" y="27"/>
                  </a:cubicBezTo>
                  <a:cubicBezTo>
                    <a:pt x="323" y="27"/>
                    <a:pt x="409" y="113"/>
                    <a:pt x="409" y="218"/>
                  </a:cubicBezTo>
                  <a:cubicBezTo>
                    <a:pt x="409" y="262"/>
                    <a:pt x="385" y="305"/>
                    <a:pt x="352" y="324"/>
                  </a:cubicBezTo>
                  <a:cubicBezTo>
                    <a:pt x="340" y="331"/>
                    <a:pt x="326" y="334"/>
                    <a:pt x="312" y="334"/>
                  </a:cubicBezTo>
                  <a:cubicBezTo>
                    <a:pt x="321" y="329"/>
                    <a:pt x="328" y="322"/>
                    <a:pt x="334" y="314"/>
                  </a:cubicBezTo>
                  <a:cubicBezTo>
                    <a:pt x="335" y="312"/>
                    <a:pt x="336" y="311"/>
                    <a:pt x="337" y="309"/>
                  </a:cubicBezTo>
                  <a:cubicBezTo>
                    <a:pt x="341" y="298"/>
                    <a:pt x="341" y="286"/>
                    <a:pt x="344" y="275"/>
                  </a:cubicBezTo>
                  <a:cubicBezTo>
                    <a:pt x="347" y="261"/>
                    <a:pt x="282" y="233"/>
                    <a:pt x="276" y="251"/>
                  </a:cubicBezTo>
                  <a:cubicBezTo>
                    <a:pt x="274" y="258"/>
                    <a:pt x="271" y="278"/>
                    <a:pt x="267" y="284"/>
                  </a:cubicBezTo>
                  <a:cubicBezTo>
                    <a:pt x="263" y="289"/>
                    <a:pt x="254" y="286"/>
                    <a:pt x="249" y="282"/>
                  </a:cubicBezTo>
                  <a:cubicBezTo>
                    <a:pt x="234" y="269"/>
                    <a:pt x="217" y="250"/>
                    <a:pt x="203" y="236"/>
                  </a:cubicBezTo>
                  <a:lnTo>
                    <a:pt x="203" y="235"/>
                  </a:lnTo>
                  <a:cubicBezTo>
                    <a:pt x="202" y="235"/>
                    <a:pt x="202" y="235"/>
                    <a:pt x="201" y="234"/>
                  </a:cubicBezTo>
                  <a:cubicBezTo>
                    <a:pt x="201" y="234"/>
                    <a:pt x="200" y="233"/>
                    <a:pt x="200" y="233"/>
                  </a:cubicBezTo>
                  <a:lnTo>
                    <a:pt x="200" y="233"/>
                  </a:lnTo>
                  <a:cubicBezTo>
                    <a:pt x="185" y="218"/>
                    <a:pt x="167" y="202"/>
                    <a:pt x="154" y="187"/>
                  </a:cubicBezTo>
                  <a:cubicBezTo>
                    <a:pt x="149" y="181"/>
                    <a:pt x="147" y="172"/>
                    <a:pt x="152" y="169"/>
                  </a:cubicBezTo>
                  <a:cubicBezTo>
                    <a:pt x="157" y="164"/>
                    <a:pt x="178" y="161"/>
                    <a:pt x="185" y="159"/>
                  </a:cubicBezTo>
                  <a:cubicBezTo>
                    <a:pt x="202" y="154"/>
                    <a:pt x="175" y="88"/>
                    <a:pt x="160" y="92"/>
                  </a:cubicBezTo>
                  <a:cubicBezTo>
                    <a:pt x="149" y="94"/>
                    <a:pt x="137" y="95"/>
                    <a:pt x="127" y="99"/>
                  </a:cubicBezTo>
                  <a:cubicBezTo>
                    <a:pt x="125" y="100"/>
                    <a:pt x="124" y="101"/>
                    <a:pt x="122" y="102"/>
                  </a:cubicBezTo>
                  <a:cubicBezTo>
                    <a:pt x="85" y="126"/>
                    <a:pt x="80" y="183"/>
                    <a:pt x="116" y="226"/>
                  </a:cubicBezTo>
                  <a:cubicBezTo>
                    <a:pt x="130" y="242"/>
                    <a:pt x="145" y="258"/>
                    <a:pt x="160" y="274"/>
                  </a:cubicBezTo>
                  <a:lnTo>
                    <a:pt x="159" y="274"/>
                  </a:lnTo>
                  <a:cubicBezTo>
                    <a:pt x="160" y="274"/>
                    <a:pt x="160" y="274"/>
                    <a:pt x="161" y="275"/>
                  </a:cubicBezTo>
                  <a:cubicBezTo>
                    <a:pt x="161" y="275"/>
                    <a:pt x="161" y="276"/>
                    <a:pt x="162" y="276"/>
                  </a:cubicBezTo>
                  <a:lnTo>
                    <a:pt x="162" y="276"/>
                  </a:lnTo>
                  <a:cubicBezTo>
                    <a:pt x="177" y="291"/>
                    <a:pt x="196" y="313"/>
                    <a:pt x="226" y="333"/>
                  </a:cubicBezTo>
                  <a:cubicBezTo>
                    <a:pt x="288" y="375"/>
                    <a:pt x="336" y="363"/>
                    <a:pt x="365" y="347"/>
                  </a:cubicBezTo>
                  <a:cubicBezTo>
                    <a:pt x="414" y="321"/>
                    <a:pt x="436" y="263"/>
                    <a:pt x="436" y="218"/>
                  </a:cubicBezTo>
                  <a:cubicBezTo>
                    <a:pt x="436" y="98"/>
                    <a:pt x="338" y="0"/>
                    <a:pt x="2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grpSp>
      <p:sp>
        <p:nvSpPr>
          <p:cNvPr id="31" name="任意多边形: 形状 30"/>
          <p:cNvSpPr/>
          <p:nvPr/>
        </p:nvSpPr>
        <p:spPr>
          <a:xfrm>
            <a:off x="1995170" y="1053465"/>
            <a:ext cx="1246505" cy="2663825"/>
          </a:xfrm>
          <a:custGeom>
            <a:avLst/>
            <a:gdLst>
              <a:gd name="connsiteX0" fmla="*/ 0 w 1246375"/>
              <a:gd name="connsiteY0" fmla="*/ 2124364 h 2663184"/>
              <a:gd name="connsiteX1" fmla="*/ 40096 w 1246375"/>
              <a:gd name="connsiteY1" fmla="*/ 2124364 h 2663184"/>
              <a:gd name="connsiteX2" fmla="*/ 40096 w 1246375"/>
              <a:gd name="connsiteY2" fmla="*/ 2623088 h 2663184"/>
              <a:gd name="connsiteX3" fmla="*/ 541025 w 1246375"/>
              <a:gd name="connsiteY3" fmla="*/ 2623088 h 2663184"/>
              <a:gd name="connsiteX4" fmla="*/ 541025 w 1246375"/>
              <a:gd name="connsiteY4" fmla="*/ 2663184 h 2663184"/>
              <a:gd name="connsiteX5" fmla="*/ 0 w 1246375"/>
              <a:gd name="connsiteY5" fmla="*/ 2663184 h 2663184"/>
              <a:gd name="connsiteX6" fmla="*/ 457779 w 1246375"/>
              <a:gd name="connsiteY6" fmla="*/ 0 h 2663184"/>
              <a:gd name="connsiteX7" fmla="*/ 1246375 w 1246375"/>
              <a:gd name="connsiteY7" fmla="*/ 0 h 2663184"/>
              <a:gd name="connsiteX8" fmla="*/ 1246375 w 1246375"/>
              <a:gd name="connsiteY8" fmla="*/ 242454 h 2663184"/>
              <a:gd name="connsiteX9" fmla="*/ 1206279 w 1246375"/>
              <a:gd name="connsiteY9" fmla="*/ 242454 h 2663184"/>
              <a:gd name="connsiteX10" fmla="*/ 1206279 w 1246375"/>
              <a:gd name="connsiteY10" fmla="*/ 40096 h 2663184"/>
              <a:gd name="connsiteX11" fmla="*/ 457779 w 1246375"/>
              <a:gd name="connsiteY11" fmla="*/ 40096 h 266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6375" h="2663184">
                <a:moveTo>
                  <a:pt x="0" y="2124364"/>
                </a:moveTo>
                <a:lnTo>
                  <a:pt x="40096" y="2124364"/>
                </a:lnTo>
                <a:lnTo>
                  <a:pt x="40096" y="2623088"/>
                </a:lnTo>
                <a:lnTo>
                  <a:pt x="541025" y="2623088"/>
                </a:lnTo>
                <a:lnTo>
                  <a:pt x="541025" y="2663184"/>
                </a:lnTo>
                <a:lnTo>
                  <a:pt x="0" y="2663184"/>
                </a:lnTo>
                <a:close/>
                <a:moveTo>
                  <a:pt x="457779" y="0"/>
                </a:moveTo>
                <a:lnTo>
                  <a:pt x="1246375" y="0"/>
                </a:lnTo>
                <a:lnTo>
                  <a:pt x="1246375" y="242454"/>
                </a:lnTo>
                <a:lnTo>
                  <a:pt x="1206279" y="242454"/>
                </a:lnTo>
                <a:lnTo>
                  <a:pt x="1206279" y="40096"/>
                </a:lnTo>
                <a:lnTo>
                  <a:pt x="457779" y="40096"/>
                </a:lnTo>
                <a:close/>
              </a:path>
            </a:pathLst>
          </a:custGeom>
          <a:gradFill flip="none" rotWithShape="1">
            <a:gsLst>
              <a:gs pos="0">
                <a:srgbClr val="026998"/>
              </a:gs>
              <a:gs pos="100000">
                <a:srgbClr val="09CDCD"/>
              </a:gs>
            </a:gsLst>
            <a:lin ang="8100000" scaled="1"/>
            <a:tileRect/>
          </a:gradFill>
          <a:ln w="12700">
            <a:no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latin typeface="方正正黑简体" panose="02000000000000000000" pitchFamily="2" charset="-122"/>
              <a:ea typeface="方正正黑简体" panose="02000000000000000000" pitchFamily="2" charset="-122"/>
              <a:cs typeface="+mn-ea"/>
              <a:sym typeface="+mn-lt"/>
            </a:endParaRPr>
          </a:p>
        </p:txBody>
      </p:sp>
      <p:cxnSp>
        <p:nvCxnSpPr>
          <p:cNvPr id="8" name="直接连接符 7"/>
          <p:cNvCxnSpPr/>
          <p:nvPr/>
        </p:nvCxnSpPr>
        <p:spPr>
          <a:xfrm flipH="1">
            <a:off x="4031726" y="708406"/>
            <a:ext cx="663489" cy="863800"/>
          </a:xfrm>
          <a:prstGeom prst="line">
            <a:avLst/>
          </a:prstGeom>
          <a:ln>
            <a:gradFill>
              <a:gsLst>
                <a:gs pos="0">
                  <a:schemeClr val="accent1">
                    <a:lumMod val="5000"/>
                    <a:lumOff val="95000"/>
                    <a:alpha val="0"/>
                  </a:schemeClr>
                </a:gs>
                <a:gs pos="100000">
                  <a:schemeClr val="bg1">
                    <a:lumMod val="6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031727" y="1953189"/>
            <a:ext cx="331744" cy="431900"/>
          </a:xfrm>
          <a:prstGeom prst="line">
            <a:avLst/>
          </a:prstGeom>
          <a:ln>
            <a:gradFill>
              <a:gsLst>
                <a:gs pos="0">
                  <a:schemeClr val="accent1">
                    <a:lumMod val="5000"/>
                    <a:lumOff val="95000"/>
                    <a:alpha val="0"/>
                  </a:schemeClr>
                </a:gs>
                <a:gs pos="100000">
                  <a:schemeClr val="bg1">
                    <a:lumMod val="6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28957" y="4382134"/>
            <a:ext cx="663489" cy="86380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299115" y="3809374"/>
            <a:ext cx="219972" cy="286380"/>
          </a:xfrm>
          <a:prstGeom prst="line">
            <a:avLst/>
          </a:prstGeom>
          <a:ln>
            <a:gradFill>
              <a:gsLst>
                <a:gs pos="0">
                  <a:schemeClr val="accent1">
                    <a:lumMod val="5000"/>
                    <a:lumOff val="95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5070" y="298779"/>
            <a:ext cx="2699385" cy="3367405"/>
          </a:xfrm>
          <a:prstGeom prst="rect">
            <a:avLst/>
          </a:prstGeom>
          <a:noFill/>
        </p:spPr>
        <p:txBody>
          <a:bodyPr wrap="square" rtlCol="0">
            <a:no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4" name="文本框 3"/>
          <p:cNvSpPr txBox="1"/>
          <p:nvPr/>
        </p:nvSpPr>
        <p:spPr>
          <a:xfrm>
            <a:off x="1147941" y="1056421"/>
            <a:ext cx="1196340" cy="1515110"/>
          </a:xfrm>
          <a:prstGeom prst="rect">
            <a:avLst/>
          </a:prstGeom>
          <a:noFill/>
        </p:spPr>
        <p:txBody>
          <a:bodyPr vert="eaVert" wrap="square" rtlCol="0">
            <a:noAutofit/>
          </a:bodyPr>
          <a:lstStyle/>
          <a:p>
            <a:r>
              <a:rPr lang="zh-CN" altLang="en-US" sz="3600" dirty="0">
                <a:sym typeface="+mn-ea"/>
              </a:rPr>
              <a:t>链家网</a:t>
            </a:r>
            <a:endParaRPr lang="zh-CN" altLang="en-US" sz="3600" dirty="0"/>
          </a:p>
          <a:p>
            <a:endParaRPr lang="zh-CN" altLang="en-US" dirty="0"/>
          </a:p>
        </p:txBody>
      </p:sp>
      <p:sp>
        <p:nvSpPr>
          <p:cNvPr id="5" name="文本框 4"/>
          <p:cNvSpPr txBox="1"/>
          <p:nvPr/>
        </p:nvSpPr>
        <p:spPr>
          <a:xfrm>
            <a:off x="2752070" y="1902538"/>
            <a:ext cx="738664" cy="2911496"/>
          </a:xfrm>
          <a:prstGeom prst="rect">
            <a:avLst/>
          </a:prstGeom>
          <a:noFill/>
        </p:spPr>
        <p:txBody>
          <a:bodyPr vert="eaVert" wrap="square" rtlCol="0">
            <a:spAutoFit/>
          </a:bodyPr>
          <a:lstStyle/>
          <a:p>
            <a:r>
              <a:rPr lang="zh-CN" altLang="en-US" sz="3600" dirty="0">
                <a:sym typeface="+mn-ea"/>
              </a:rPr>
              <a:t>房源爬取项目</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par>
                                <p:cTn id="28" presetID="53" presetClass="entr" presetSubtype="16"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Effect transition="in" filter="fad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文本框 142"/>
          <p:cNvSpPr txBox="1"/>
          <p:nvPr/>
        </p:nvSpPr>
        <p:spPr>
          <a:xfrm>
            <a:off x="1820457" y="369863"/>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数据获取</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139"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0"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1"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144" name="图片 143"/>
          <p:cNvPicPr>
            <a:picLocks noChangeAspect="1"/>
          </p:cNvPicPr>
          <p:nvPr/>
        </p:nvPicPr>
        <p:blipFill>
          <a:blip r:embed="rId1"/>
          <a:stretch>
            <a:fillRect/>
          </a:stretch>
        </p:blipFill>
        <p:spPr>
          <a:xfrm>
            <a:off x="4200263" y="562566"/>
            <a:ext cx="8210955" cy="317092"/>
          </a:xfrm>
          <a:prstGeom prst="rect">
            <a:avLst/>
          </a:prstGeom>
        </p:spPr>
      </p:pic>
      <p:sp>
        <p:nvSpPr>
          <p:cNvPr id="2" name="矩形 1"/>
          <p:cNvSpPr/>
          <p:nvPr/>
        </p:nvSpPr>
        <p:spPr>
          <a:xfrm>
            <a:off x="512672" y="1485578"/>
            <a:ext cx="10729192" cy="46131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latin typeface="宋体" panose="02010600030101010101" pitchFamily="2" charset="-122"/>
                <a:ea typeface="宋体" panose="02010600030101010101" pitchFamily="2" charset="-122"/>
              </a:rPr>
              <a:t>目标数据获取：</a:t>
            </a:r>
            <a:endParaRPr lang="en-US" altLang="zh-CN" sz="3200" b="1"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我们可以看到需要采集的一些目标数据就在网页源代码中，包括二手房源的基本发布信息，房源具体信息，热度信息，价格信息。</a:t>
            </a: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marL="1257300" lvl="2" indent="-342900">
              <a:lnSpc>
                <a:spcPct val="12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基本发布信息：房主发布的售房信息，房源的位置信息与小区名称</a:t>
            </a:r>
            <a:endParaRPr lang="en-US" altLang="zh-CN" sz="2400" dirty="0">
              <a:latin typeface="宋体" panose="02010600030101010101" pitchFamily="2" charset="-122"/>
              <a:ea typeface="宋体" panose="02010600030101010101" pitchFamily="2" charset="-122"/>
            </a:endParaRPr>
          </a:p>
          <a:p>
            <a:pPr marL="1257300" lvl="2" indent="-342900">
              <a:lnSpc>
                <a:spcPct val="12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房源具体信息：户型，朝向，装修情况，位于的楼层，楼房类型</a:t>
            </a:r>
            <a:endParaRPr lang="en-US" altLang="zh-CN" sz="2400" dirty="0">
              <a:latin typeface="宋体" panose="02010600030101010101" pitchFamily="2" charset="-122"/>
              <a:ea typeface="宋体" panose="02010600030101010101" pitchFamily="2" charset="-122"/>
            </a:endParaRPr>
          </a:p>
          <a:p>
            <a:pPr marL="1257300" lvl="2" indent="-342900">
              <a:lnSpc>
                <a:spcPct val="12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热度信息：关注人数，发布时间以及看房方式</a:t>
            </a:r>
            <a:endParaRPr lang="en-US" altLang="zh-CN" sz="2400" dirty="0">
              <a:latin typeface="宋体" panose="02010600030101010101" pitchFamily="2" charset="-122"/>
              <a:ea typeface="宋体" panose="02010600030101010101" pitchFamily="2" charset="-122"/>
            </a:endParaRPr>
          </a:p>
          <a:p>
            <a:pPr marL="1257300" lvl="2" indent="-342900">
              <a:lnSpc>
                <a:spcPct val="12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价格信息：房源的房价，单价</a:t>
            </a: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文本框 142"/>
          <p:cNvSpPr txBox="1"/>
          <p:nvPr/>
        </p:nvSpPr>
        <p:spPr>
          <a:xfrm>
            <a:off x="1820457" y="369863"/>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数据获取</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139"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0"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1"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144" name="图片 143"/>
          <p:cNvPicPr>
            <a:picLocks noChangeAspect="1"/>
          </p:cNvPicPr>
          <p:nvPr/>
        </p:nvPicPr>
        <p:blipFill>
          <a:blip r:embed="rId1"/>
          <a:stretch>
            <a:fillRect/>
          </a:stretch>
        </p:blipFill>
        <p:spPr>
          <a:xfrm>
            <a:off x="4200263" y="562566"/>
            <a:ext cx="8210955" cy="317092"/>
          </a:xfrm>
          <a:prstGeom prst="rect">
            <a:avLst/>
          </a:prstGeom>
        </p:spPr>
      </p:pic>
      <p:pic>
        <p:nvPicPr>
          <p:cNvPr id="2" name="图片 1"/>
          <p:cNvPicPr>
            <a:picLocks noChangeAspect="1"/>
          </p:cNvPicPr>
          <p:nvPr/>
        </p:nvPicPr>
        <p:blipFill>
          <a:blip r:embed="rId2"/>
          <a:stretch>
            <a:fillRect/>
          </a:stretch>
        </p:blipFill>
        <p:spPr>
          <a:xfrm>
            <a:off x="262558" y="1160526"/>
            <a:ext cx="7128792" cy="3577757"/>
          </a:xfrm>
          <a:prstGeom prst="rect">
            <a:avLst/>
          </a:prstGeom>
        </p:spPr>
      </p:pic>
      <p:sp>
        <p:nvSpPr>
          <p:cNvPr id="3" name="文本框 2"/>
          <p:cNvSpPr txBox="1"/>
          <p:nvPr/>
        </p:nvSpPr>
        <p:spPr>
          <a:xfrm>
            <a:off x="7641965" y="1733686"/>
            <a:ext cx="4536504" cy="2431435"/>
          </a:xfrm>
          <a:prstGeom prst="rect">
            <a:avLst/>
          </a:prstGeom>
          <a:noFill/>
        </p:spPr>
        <p:txBody>
          <a:bodyPr wrap="square" rtlCol="0">
            <a:spAutoFit/>
          </a:bodyPr>
          <a:lstStyle/>
          <a:p>
            <a:r>
              <a:rPr lang="zh-CN" altLang="en-US" dirty="0"/>
              <a:t>       我们可以从网页源代码中看出，我们所需要的每一页的房源信息包含在一个</a:t>
            </a:r>
            <a:r>
              <a:rPr lang="en-US" altLang="zh-CN" b="0" i="0" dirty="0">
                <a:solidFill>
                  <a:srgbClr val="202124"/>
                </a:solidFill>
                <a:effectLst/>
                <a:latin typeface="Consolas" panose="020B0609020204030204" pitchFamily="49" charset="0"/>
              </a:rPr>
              <a:t>class=“</a:t>
            </a:r>
            <a:r>
              <a:rPr lang="en-US" altLang="zh-CN" b="0" i="0" dirty="0" err="1">
                <a:solidFill>
                  <a:srgbClr val="202124"/>
                </a:solidFill>
                <a:effectLst/>
                <a:latin typeface="Consolas" panose="020B0609020204030204" pitchFamily="49" charset="0"/>
              </a:rPr>
              <a:t>sellListContent</a:t>
            </a:r>
            <a:r>
              <a:rPr lang="en-US" altLang="zh-CN" b="0" i="0" dirty="0">
                <a:solidFill>
                  <a:srgbClr val="202124"/>
                </a:solidFill>
                <a:effectLst/>
                <a:latin typeface="Consolas" panose="020B0609020204030204" pitchFamily="49" charset="0"/>
              </a:rPr>
              <a:t>”</a:t>
            </a:r>
            <a:r>
              <a:rPr lang="zh-CN" altLang="en-US" b="0" i="0" dirty="0">
                <a:solidFill>
                  <a:srgbClr val="202124"/>
                </a:solidFill>
                <a:effectLst/>
                <a:latin typeface="Consolas" panose="020B0609020204030204" pitchFamily="49" charset="0"/>
              </a:rPr>
              <a:t>的</a:t>
            </a:r>
            <a:r>
              <a:rPr lang="en-US" altLang="zh-CN" b="0" i="0" dirty="0">
                <a:solidFill>
                  <a:srgbClr val="202124"/>
                </a:solidFill>
                <a:effectLst/>
                <a:latin typeface="Consolas" panose="020B0609020204030204" pitchFamily="49" charset="0"/>
              </a:rPr>
              <a:t>html</a:t>
            </a:r>
            <a:r>
              <a:rPr lang="zh-CN" altLang="en-US" b="0" i="0" dirty="0">
                <a:solidFill>
                  <a:srgbClr val="202124"/>
                </a:solidFill>
                <a:effectLst/>
                <a:latin typeface="Consolas" panose="020B0609020204030204" pitchFamily="49" charset="0"/>
              </a:rPr>
              <a:t>元素标签里，而每一条数据又都包含在下层</a:t>
            </a:r>
            <a:r>
              <a:rPr lang="zh-CN" altLang="en-US" dirty="0">
                <a:solidFill>
                  <a:srgbClr val="202124"/>
                </a:solidFill>
                <a:latin typeface="Consolas" panose="020B0609020204030204" pitchFamily="49" charset="0"/>
              </a:rPr>
              <a:t>的</a:t>
            </a:r>
            <a:r>
              <a:rPr lang="en-US" altLang="zh-CN" dirty="0">
                <a:solidFill>
                  <a:srgbClr val="202124"/>
                </a:solidFill>
                <a:latin typeface="Consolas" panose="020B0609020204030204" pitchFamily="49" charset="0"/>
              </a:rPr>
              <a:t>li</a:t>
            </a:r>
            <a:r>
              <a:rPr lang="zh-CN" altLang="en-US" dirty="0">
                <a:solidFill>
                  <a:srgbClr val="202124"/>
                </a:solidFill>
                <a:latin typeface="Consolas" panose="020B0609020204030204" pitchFamily="49" charset="0"/>
              </a:rPr>
              <a:t>标签中，里面对应着我们所需每一条数据的房源具体信息，说明我们只需要获取对应的属性和文本就可以看得到所需的数据信息。</a:t>
            </a:r>
            <a:endParaRPr lang="zh-CN" altLang="en-US" dirty="0"/>
          </a:p>
        </p:txBody>
      </p:sp>
      <p:sp>
        <p:nvSpPr>
          <p:cNvPr id="5" name="文本框 4"/>
          <p:cNvSpPr txBox="1"/>
          <p:nvPr/>
        </p:nvSpPr>
        <p:spPr>
          <a:xfrm>
            <a:off x="834005" y="5214314"/>
            <a:ext cx="8210955" cy="969496"/>
          </a:xfrm>
          <a:prstGeom prst="rect">
            <a:avLst/>
          </a:prstGeom>
          <a:noFill/>
        </p:spPr>
        <p:txBody>
          <a:bodyPr wrap="square" rtlCol="0">
            <a:spAutoFit/>
          </a:bodyPr>
          <a:lstStyle/>
          <a:p>
            <a:r>
              <a:rPr lang="zh-CN" altLang="en-US" dirty="0"/>
              <a:t>      所以我们选取的是解析网页响应页面数据的</a:t>
            </a:r>
            <a:r>
              <a:rPr lang="en-US" altLang="zh-CN" dirty="0" err="1"/>
              <a:t>Beatifulsoup</a:t>
            </a:r>
            <a:r>
              <a:rPr lang="zh-CN" altLang="en-US" dirty="0"/>
              <a:t>类来提取我们想要的数据，调用</a:t>
            </a:r>
            <a:r>
              <a:rPr lang="en-US" altLang="zh-CN" dirty="0"/>
              <a:t>find</a:t>
            </a:r>
            <a:r>
              <a:rPr lang="zh-CN" altLang="en-US" dirty="0"/>
              <a:t>或</a:t>
            </a:r>
            <a:r>
              <a:rPr lang="en-US" altLang="zh-CN" dirty="0" err="1"/>
              <a:t>find_all</a:t>
            </a:r>
            <a:r>
              <a:rPr lang="en-US" altLang="zh-CN" dirty="0"/>
              <a:t>,</a:t>
            </a:r>
            <a:r>
              <a:rPr lang="zh-CN" altLang="en-US" dirty="0"/>
              <a:t>或</a:t>
            </a:r>
            <a:r>
              <a:rPr lang="en-US" altLang="zh-CN" dirty="0"/>
              <a:t>select</a:t>
            </a:r>
            <a:r>
              <a:rPr lang="zh-CN" altLang="en-US" dirty="0"/>
              <a:t>层级选择器用</a:t>
            </a:r>
            <a:r>
              <a:rPr lang="en-US" altLang="zh-CN" dirty="0" err="1"/>
              <a:t>css</a:t>
            </a:r>
            <a:r>
              <a:rPr lang="zh-CN" altLang="en-US" dirty="0"/>
              <a:t>选择器来定位标签元素，并用</a:t>
            </a:r>
            <a:r>
              <a:rPr lang="en-US" altLang="zh-CN" dirty="0" err="1"/>
              <a:t>get_text</a:t>
            </a:r>
            <a:r>
              <a:rPr lang="en-US" altLang="zh-CN" dirty="0"/>
              <a:t>()</a:t>
            </a:r>
            <a:r>
              <a:rPr lang="zh-CN" altLang="en-US" dirty="0"/>
              <a:t>和获取属性的方法获取数据值。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文本框 142"/>
          <p:cNvSpPr txBox="1"/>
          <p:nvPr/>
        </p:nvSpPr>
        <p:spPr>
          <a:xfrm>
            <a:off x="1820457" y="369863"/>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数据获取</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139"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0"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1"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144" name="图片 143"/>
          <p:cNvPicPr>
            <a:picLocks noChangeAspect="1"/>
          </p:cNvPicPr>
          <p:nvPr/>
        </p:nvPicPr>
        <p:blipFill>
          <a:blip r:embed="rId1"/>
          <a:stretch>
            <a:fillRect/>
          </a:stretch>
        </p:blipFill>
        <p:spPr>
          <a:xfrm>
            <a:off x="4200263" y="562566"/>
            <a:ext cx="8210955" cy="31709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07" y="1209047"/>
            <a:ext cx="4854285" cy="1873250"/>
          </a:xfrm>
          <a:prstGeom prst="rect">
            <a:avLst/>
          </a:prstGeom>
        </p:spPr>
      </p:pic>
      <p:sp>
        <p:nvSpPr>
          <p:cNvPr id="5" name="文本框 4"/>
          <p:cNvSpPr txBox="1"/>
          <p:nvPr/>
        </p:nvSpPr>
        <p:spPr>
          <a:xfrm>
            <a:off x="5943570" y="909266"/>
            <a:ext cx="4934376" cy="2431435"/>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t>     为了增加爬取效率，我们使用了线程池模块来进行多多线程的处理，因此，为了防止网站的反爬措施，我们设置了多个</a:t>
            </a:r>
            <a:r>
              <a:rPr lang="en-US" altLang="zh-CN" dirty="0"/>
              <a:t>user-agent</a:t>
            </a:r>
            <a:r>
              <a:rPr lang="zh-CN" altLang="en-US" dirty="0"/>
              <a:t>浏览器标识，并用</a:t>
            </a:r>
            <a:r>
              <a:rPr lang="en-US" altLang="zh-CN" dirty="0" err="1"/>
              <a:t>random.choice</a:t>
            </a:r>
            <a:r>
              <a:rPr lang="en-US" altLang="zh-CN" dirty="0"/>
              <a:t>()</a:t>
            </a:r>
            <a:r>
              <a:rPr lang="zh-CN" altLang="en-US" dirty="0"/>
              <a:t>函数随机选取</a:t>
            </a:r>
            <a:r>
              <a:rPr lang="en-US" altLang="zh-CN" dirty="0"/>
              <a:t>UA</a:t>
            </a:r>
            <a:r>
              <a:rPr lang="zh-CN" altLang="en-US" dirty="0"/>
              <a:t>参数，并在</a:t>
            </a:r>
            <a:r>
              <a:rPr lang="en-US" altLang="zh-CN" dirty="0" err="1"/>
              <a:t>requets</a:t>
            </a:r>
            <a:r>
              <a:rPr lang="zh-CN" altLang="en-US" dirty="0"/>
              <a:t>中设置了</a:t>
            </a:r>
            <a:r>
              <a:rPr lang="en-US" altLang="zh-CN" dirty="0"/>
              <a:t>proxies</a:t>
            </a:r>
            <a:r>
              <a:rPr lang="zh-CN" altLang="en-US" dirty="0"/>
              <a:t>参数，通过改变代理</a:t>
            </a:r>
            <a:r>
              <a:rPr lang="en-US" altLang="zh-CN" dirty="0" err="1"/>
              <a:t>ip</a:t>
            </a:r>
            <a:r>
              <a:rPr lang="en-US" altLang="zh-CN" dirty="0"/>
              <a:t>,</a:t>
            </a:r>
            <a:r>
              <a:rPr lang="zh-CN" altLang="en-US" dirty="0"/>
              <a:t>也可以较好的躲避一些网站的反爬策略。</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74" y="3311026"/>
            <a:ext cx="7200800" cy="1873250"/>
          </a:xfrm>
          <a:prstGeom prst="rect">
            <a:avLst/>
          </a:prstGeom>
        </p:spPr>
      </p:pic>
      <p:sp>
        <p:nvSpPr>
          <p:cNvPr id="8" name="文本框 7"/>
          <p:cNvSpPr txBox="1"/>
          <p:nvPr/>
        </p:nvSpPr>
        <p:spPr>
          <a:xfrm>
            <a:off x="8039423" y="3576430"/>
            <a:ext cx="3744416" cy="1554272"/>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t>最后我们将每页爬取到的数据都封装到一个列表</a:t>
            </a:r>
            <a:r>
              <a:rPr lang="en-US" altLang="zh-CN" dirty="0"/>
              <a:t>list</a:t>
            </a:r>
            <a:r>
              <a:rPr lang="zh-CN" altLang="en-US" dirty="0"/>
              <a:t>中，再通过</a:t>
            </a:r>
            <a:r>
              <a:rPr lang="en-US" altLang="zh-CN" dirty="0"/>
              <a:t>csv</a:t>
            </a:r>
            <a:r>
              <a:rPr lang="zh-CN" altLang="en-US" dirty="0"/>
              <a:t>模块，实例化一个写入器对象，保存在了一个</a:t>
            </a:r>
            <a:r>
              <a:rPr lang="en-US" altLang="zh-CN" dirty="0"/>
              <a:t>csv</a:t>
            </a:r>
            <a:r>
              <a:rPr lang="zh-CN" altLang="en-US" dirty="0"/>
              <a:t>文件中。</a:t>
            </a:r>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 y="5533916"/>
            <a:ext cx="5552756" cy="1325138"/>
          </a:xfrm>
          <a:prstGeom prst="rect">
            <a:avLst/>
          </a:prstGeom>
        </p:spPr>
      </p:pic>
      <p:sp>
        <p:nvSpPr>
          <p:cNvPr id="11" name="文本框 10"/>
          <p:cNvSpPr txBox="1"/>
          <p:nvPr/>
        </p:nvSpPr>
        <p:spPr>
          <a:xfrm>
            <a:off x="7133961" y="5666390"/>
            <a:ext cx="3744416" cy="969496"/>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t>可以看到，我们爬取到的数据在</a:t>
            </a:r>
            <a:r>
              <a:rPr lang="en-US" altLang="zh-CN" dirty="0"/>
              <a:t>csv</a:t>
            </a:r>
            <a:r>
              <a:rPr lang="zh-CN" altLang="en-US" dirty="0"/>
              <a:t>格式中有</a:t>
            </a:r>
            <a:r>
              <a:rPr lang="en-US" altLang="zh-CN" dirty="0"/>
              <a:t>2815</a:t>
            </a:r>
            <a:r>
              <a:rPr lang="zh-CN" altLang="en-US" dirty="0"/>
              <a:t>条数据，文件大小</a:t>
            </a:r>
            <a:r>
              <a:rPr lang="en-US" altLang="zh-CN" dirty="0"/>
              <a:t>670kb.</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bwMode="auto">
          <a:xfrm>
            <a:off x="2" y="0"/>
            <a:ext cx="4328727" cy="4471765"/>
          </a:xfrm>
          <a:custGeom>
            <a:avLst/>
            <a:gdLst>
              <a:gd name="connsiteX0" fmla="*/ 0 w 4329291"/>
              <a:gd name="connsiteY0" fmla="*/ 0 h 4470730"/>
              <a:gd name="connsiteX1" fmla="*/ 1483345 w 4329291"/>
              <a:gd name="connsiteY1" fmla="*/ 0 h 4470730"/>
              <a:gd name="connsiteX2" fmla="*/ 1629864 w 4329291"/>
              <a:gd name="connsiteY2" fmla="*/ 288762 h 4470730"/>
              <a:gd name="connsiteX3" fmla="*/ 4045645 w 4329291"/>
              <a:gd name="connsiteY3" fmla="*/ 3068423 h 4470730"/>
              <a:gd name="connsiteX4" fmla="*/ 4329291 w 4329291"/>
              <a:gd name="connsiteY4" fmla="*/ 3248305 h 4470730"/>
              <a:gd name="connsiteX5" fmla="*/ 46555 w 4329291"/>
              <a:gd name="connsiteY5" fmla="*/ 3948034 h 4470730"/>
              <a:gd name="connsiteX6" fmla="*/ 0 w 4329291"/>
              <a:gd name="connsiteY6" fmla="*/ 3890797 h 447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9291" h="4470730">
                <a:moveTo>
                  <a:pt x="0" y="0"/>
                </a:moveTo>
                <a:lnTo>
                  <a:pt x="1483345" y="0"/>
                </a:lnTo>
                <a:lnTo>
                  <a:pt x="1629864" y="288762"/>
                </a:lnTo>
                <a:cubicBezTo>
                  <a:pt x="2226059" y="1388312"/>
                  <a:pt x="3009592" y="2321867"/>
                  <a:pt x="4045645" y="3068423"/>
                </a:cubicBezTo>
                <a:cubicBezTo>
                  <a:pt x="4141292" y="3136085"/>
                  <a:pt x="4235292" y="3195496"/>
                  <a:pt x="4329291" y="3248305"/>
                </a:cubicBezTo>
                <a:cubicBezTo>
                  <a:pt x="2841794" y="3852316"/>
                  <a:pt x="1184440" y="5217116"/>
                  <a:pt x="46555" y="3948034"/>
                </a:cubicBezTo>
                <a:lnTo>
                  <a:pt x="0" y="3890797"/>
                </a:lnTo>
                <a:close/>
              </a:path>
            </a:pathLst>
          </a:custGeom>
          <a:blipFill>
            <a:blip r:embed="rId1" cstate="screen"/>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pic>
        <p:nvPicPr>
          <p:cNvPr id="20" name="图片 19"/>
          <p:cNvPicPr>
            <a:picLocks noChangeAspect="1"/>
          </p:cNvPicPr>
          <p:nvPr/>
        </p:nvPicPr>
        <p:blipFill>
          <a:blip r:embed="rId2" cstate="screen"/>
          <a:srcRect/>
          <a:stretch>
            <a:fillRect/>
          </a:stretch>
        </p:blipFill>
        <p:spPr>
          <a:xfrm>
            <a:off x="2" y="0"/>
            <a:ext cx="12190412" cy="6859588"/>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p:spPr>
      </p:pic>
      <p:sp>
        <p:nvSpPr>
          <p:cNvPr id="27" name="任意多边形: 形状 26"/>
          <p:cNvSpPr/>
          <p:nvPr/>
        </p:nvSpPr>
        <p:spPr bwMode="auto">
          <a:xfrm>
            <a:off x="9108800" y="3093628"/>
            <a:ext cx="3081613" cy="2826402"/>
          </a:xfrm>
          <a:custGeom>
            <a:avLst/>
            <a:gdLst>
              <a:gd name="connsiteX0" fmla="*/ 1859086 w 3082014"/>
              <a:gd name="connsiteY0" fmla="*/ 166 h 2825748"/>
              <a:gd name="connsiteX1" fmla="*/ 2994827 w 3082014"/>
              <a:gd name="connsiteY1" fmla="*/ 392278 h 2825748"/>
              <a:gd name="connsiteX2" fmla="*/ 3082014 w 3082014"/>
              <a:gd name="connsiteY2" fmla="*/ 478705 h 2825748"/>
              <a:gd name="connsiteX3" fmla="*/ 3082014 w 3082014"/>
              <a:gd name="connsiteY3" fmla="*/ 2825748 h 2825748"/>
              <a:gd name="connsiteX4" fmla="*/ 2925242 w 3082014"/>
              <a:gd name="connsiteY4" fmla="*/ 2743588 h 2825748"/>
              <a:gd name="connsiteX5" fmla="*/ 1564938 w 3082014"/>
              <a:gd name="connsiteY5" fmla="*/ 2479414 h 2825748"/>
              <a:gd name="connsiteX6" fmla="*/ 244058 w 3082014"/>
              <a:gd name="connsiteY6" fmla="*/ 784074 h 2825748"/>
              <a:gd name="connsiteX7" fmla="*/ 0 w 3082014"/>
              <a:gd name="connsiteY7" fmla="*/ 392842 h 2825748"/>
              <a:gd name="connsiteX8" fmla="*/ 1859086 w 3082014"/>
              <a:gd name="connsiteY8" fmla="*/ 166 h 282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014" h="2825748">
                <a:moveTo>
                  <a:pt x="1859086" y="166"/>
                </a:moveTo>
                <a:cubicBezTo>
                  <a:pt x="2286858" y="4963"/>
                  <a:pt x="2674627" y="114804"/>
                  <a:pt x="2994827" y="392278"/>
                </a:cubicBezTo>
                <a:lnTo>
                  <a:pt x="3082014" y="478705"/>
                </a:lnTo>
                <a:lnTo>
                  <a:pt x="3082014" y="2825748"/>
                </a:lnTo>
                <a:lnTo>
                  <a:pt x="2925242" y="2743588"/>
                </a:lnTo>
                <a:cubicBezTo>
                  <a:pt x="2526535" y="2578460"/>
                  <a:pt x="2059650" y="2618079"/>
                  <a:pt x="1564938" y="2479414"/>
                </a:cubicBezTo>
                <a:cubicBezTo>
                  <a:pt x="700842" y="2236751"/>
                  <a:pt x="613443" y="1482350"/>
                  <a:pt x="244058" y="784074"/>
                </a:cubicBezTo>
                <a:cubicBezTo>
                  <a:pt x="171500" y="648711"/>
                  <a:pt x="90697" y="516650"/>
                  <a:pt x="0" y="392842"/>
                </a:cubicBezTo>
                <a:cubicBezTo>
                  <a:pt x="647248" y="174115"/>
                  <a:pt x="1288725" y="-6231"/>
                  <a:pt x="1859086" y="166"/>
                </a:cubicBezTo>
                <a:close/>
              </a:path>
            </a:pathLst>
          </a:custGeom>
          <a:blipFill>
            <a:blip r:embed="rId3" cstate="screen">
              <a:grayscl/>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30" name="文本框 29"/>
          <p:cNvSpPr txBox="1"/>
          <p:nvPr/>
        </p:nvSpPr>
        <p:spPr>
          <a:xfrm>
            <a:off x="2350790" y="4149874"/>
            <a:ext cx="4759613" cy="2308324"/>
          </a:xfrm>
          <a:prstGeom prst="rect">
            <a:avLst/>
          </a:prstGeom>
          <a:noFill/>
        </p:spPr>
        <p:txBody>
          <a:bodyPr wrap="square" rtlCol="0">
            <a:spAutoFit/>
          </a:bodyPr>
          <a:lstStyle/>
          <a:p>
            <a:pPr algn="ctr" defTabSz="457200"/>
            <a:r>
              <a:rPr lang="zh-CN" altLang="en-US" sz="7200" dirty="0">
                <a:gradFill>
                  <a:gsLst>
                    <a:gs pos="0">
                      <a:srgbClr val="000000"/>
                    </a:gs>
                    <a:gs pos="100000">
                      <a:srgbClr val="000000">
                        <a:lumMod val="85000"/>
                        <a:lumOff val="15000"/>
                      </a:srgbClr>
                    </a:gs>
                  </a:gsLst>
                  <a:lin ang="5400000" scaled="1"/>
                </a:gradFill>
                <a:cs typeface="+mn-ea"/>
                <a:sym typeface="+mn-lt"/>
              </a:rPr>
              <a:t>数据可视化分析</a:t>
            </a:r>
            <a:endParaRPr lang="zh-CN" altLang="en-US" sz="7200" dirty="0">
              <a:gradFill>
                <a:gsLst>
                  <a:gs pos="0">
                    <a:srgbClr val="000000"/>
                  </a:gs>
                  <a:gs pos="100000">
                    <a:srgbClr val="000000">
                      <a:lumMod val="85000"/>
                      <a:lumOff val="15000"/>
                    </a:srgbClr>
                  </a:gs>
                </a:gsLst>
                <a:lin ang="5400000" scaled="1"/>
              </a:gradFill>
              <a:cs typeface="+mn-ea"/>
              <a:sym typeface="+mn-lt"/>
            </a:endParaRPr>
          </a:p>
        </p:txBody>
      </p:sp>
      <p:sp>
        <p:nvSpPr>
          <p:cNvPr id="33" name="文本框 32"/>
          <p:cNvSpPr txBox="1"/>
          <p:nvPr/>
        </p:nvSpPr>
        <p:spPr>
          <a:xfrm>
            <a:off x="7577741" y="269248"/>
            <a:ext cx="3593630" cy="2555137"/>
          </a:xfrm>
          <a:prstGeom prst="rect">
            <a:avLst/>
          </a:prstGeom>
          <a:noFill/>
        </p:spPr>
        <p:txBody>
          <a:bodyPr wrap="square" rtlCol="0">
            <a:spAutoFit/>
          </a:bodyPr>
          <a:lstStyle/>
          <a:p>
            <a:pPr algn="r" defTabSz="457200"/>
            <a:r>
              <a:rPr lang="en-US" altLang="zh-CN" sz="8000" b="1" i="1" dirty="0">
                <a:gradFill>
                  <a:gsLst>
                    <a:gs pos="0">
                      <a:srgbClr val="09CDCD"/>
                    </a:gs>
                    <a:gs pos="100000">
                      <a:srgbClr val="026998"/>
                    </a:gs>
                  </a:gsLst>
                  <a:lin ang="5400000" scaled="1"/>
                </a:gradFill>
                <a:cs typeface="+mn-ea"/>
                <a:sym typeface="+mn-lt"/>
              </a:rPr>
              <a:t>PART 04</a:t>
            </a:r>
            <a:endParaRPr lang="zh-CN" altLang="en-US" sz="8000" b="1" i="1" dirty="0">
              <a:gradFill>
                <a:gsLst>
                  <a:gs pos="0">
                    <a:srgbClr val="09CDCD"/>
                  </a:gs>
                  <a:gs pos="100000">
                    <a:srgbClr val="026998"/>
                  </a:gs>
                </a:gsLst>
                <a:lin ang="54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bwMode="auto">
          <a:xfrm>
            <a:off x="-1522445" y="1230435"/>
            <a:ext cx="15235301" cy="5967721"/>
          </a:xfrm>
          <a:custGeom>
            <a:avLst/>
            <a:gdLst>
              <a:gd name="connsiteX0" fmla="*/ 0 w 9122662"/>
              <a:gd name="connsiteY0" fmla="*/ 5673951 h 5673951"/>
              <a:gd name="connsiteX1" fmla="*/ 915860 w 9122662"/>
              <a:gd name="connsiteY1" fmla="*/ 3032986 h 5673951"/>
              <a:gd name="connsiteX2" fmla="*/ 1028246 w 9122662"/>
              <a:gd name="connsiteY2" fmla="*/ 3089819 h 5673951"/>
              <a:gd name="connsiteX3" fmla="*/ 3222699 w 9122662"/>
              <a:gd name="connsiteY3" fmla="*/ 3717532 h 5673951"/>
              <a:gd name="connsiteX4" fmla="*/ 5101962 w 9122662"/>
              <a:gd name="connsiteY4" fmla="*/ 1444594 h 5673951"/>
              <a:gd name="connsiteX5" fmla="*/ 7031972 w 9122662"/>
              <a:gd name="connsiteY5" fmla="*/ 2500 h 5673951"/>
              <a:gd name="connsiteX6" fmla="*/ 8222063 w 9122662"/>
              <a:gd name="connsiteY6" fmla="*/ 248311 h 5673951"/>
              <a:gd name="connsiteX7" fmla="*/ 9093632 w 9122662"/>
              <a:gd name="connsiteY7" fmla="*/ 305488 h 5673951"/>
              <a:gd name="connsiteX8" fmla="*/ 9122662 w 9122662"/>
              <a:gd name="connsiteY8" fmla="*/ 298986 h 5673951"/>
              <a:gd name="connsiteX9" fmla="*/ 8879407 w 9122662"/>
              <a:gd name="connsiteY9" fmla="*/ 1000433 h 5673951"/>
              <a:gd name="connsiteX10" fmla="*/ 8713662 w 9122662"/>
              <a:gd name="connsiteY10" fmla="*/ 1026251 h 5673951"/>
              <a:gd name="connsiteX11" fmla="*/ 8462700 w 9122662"/>
              <a:gd name="connsiteY11" fmla="*/ 1084071 h 5673951"/>
              <a:gd name="connsiteX12" fmla="*/ 7107274 w 9122662"/>
              <a:gd name="connsiteY12" fmla="*/ 2822777 h 5673951"/>
              <a:gd name="connsiteX13" fmla="*/ 5674908 w 9122662"/>
              <a:gd name="connsiteY13" fmla="*/ 4115746 h 5673951"/>
              <a:gd name="connsiteX14" fmla="*/ 4504462 w 9122662"/>
              <a:gd name="connsiteY14" fmla="*/ 4137049 h 5673951"/>
              <a:gd name="connsiteX15" fmla="*/ 930915 w 9122662"/>
              <a:gd name="connsiteY15" fmla="*/ 4766327 h 5673951"/>
              <a:gd name="connsiteX16" fmla="*/ 20468 w 9122662"/>
              <a:gd name="connsiteY16" fmla="*/ 5647562 h 567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2662" h="5673951">
                <a:moveTo>
                  <a:pt x="0" y="5673951"/>
                </a:moveTo>
                <a:lnTo>
                  <a:pt x="915860" y="3032986"/>
                </a:lnTo>
                <a:lnTo>
                  <a:pt x="1028246" y="3089819"/>
                </a:lnTo>
                <a:cubicBezTo>
                  <a:pt x="1800361" y="3478172"/>
                  <a:pt x="2560333" y="3826917"/>
                  <a:pt x="3222699" y="3717532"/>
                </a:cubicBezTo>
                <a:cubicBezTo>
                  <a:pt x="4268735" y="3543825"/>
                  <a:pt x="4733640" y="2295102"/>
                  <a:pt x="5101962" y="1444594"/>
                </a:cubicBezTo>
                <a:cubicBezTo>
                  <a:pt x="5597970" y="299112"/>
                  <a:pt x="6445930" y="35274"/>
                  <a:pt x="7031972" y="2500"/>
                </a:cubicBezTo>
                <a:cubicBezTo>
                  <a:pt x="7475596" y="-22082"/>
                  <a:pt x="7804631" y="140154"/>
                  <a:pt x="8222063" y="248311"/>
                </a:cubicBezTo>
                <a:cubicBezTo>
                  <a:pt x="8562966" y="335984"/>
                  <a:pt x="8851076" y="345510"/>
                  <a:pt x="9093632" y="305488"/>
                </a:cubicBezTo>
                <a:lnTo>
                  <a:pt x="9122662" y="298986"/>
                </a:lnTo>
                <a:lnTo>
                  <a:pt x="8879407" y="1000433"/>
                </a:lnTo>
                <a:lnTo>
                  <a:pt x="8713662" y="1026251"/>
                </a:lnTo>
                <a:cubicBezTo>
                  <a:pt x="8630927" y="1041643"/>
                  <a:pt x="8547210" y="1060309"/>
                  <a:pt x="8462700" y="1084071"/>
                </a:cubicBezTo>
                <a:cubicBezTo>
                  <a:pt x="7575452" y="1331521"/>
                  <a:pt x="7485418" y="2106646"/>
                  <a:pt x="7107274" y="2822777"/>
                </a:cubicBezTo>
                <a:cubicBezTo>
                  <a:pt x="6796246" y="3409448"/>
                  <a:pt x="6318245" y="3909264"/>
                  <a:pt x="5674908" y="4115746"/>
                </a:cubicBezTo>
                <a:cubicBezTo>
                  <a:pt x="5264024" y="4246846"/>
                  <a:pt x="4882606" y="4212432"/>
                  <a:pt x="4504462" y="4137049"/>
                </a:cubicBezTo>
                <a:cubicBezTo>
                  <a:pt x="3152309" y="3865017"/>
                  <a:pt x="2084992" y="3891239"/>
                  <a:pt x="930915" y="4766327"/>
                </a:cubicBezTo>
                <a:cubicBezTo>
                  <a:pt x="583464" y="5030575"/>
                  <a:pt x="281133" y="5332616"/>
                  <a:pt x="20468" y="5647562"/>
                </a:cubicBezTo>
                <a:close/>
              </a:path>
            </a:pathLst>
          </a:custGeom>
          <a:solidFill>
            <a:schemeClr val="bg1">
              <a:lumMod val="95000"/>
              <a:alpha val="40000"/>
            </a:schemeClr>
          </a:solidFill>
          <a:ln>
            <a:noFill/>
          </a:ln>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70" name="文本框 69"/>
          <p:cNvSpPr txBox="1"/>
          <p:nvPr/>
        </p:nvSpPr>
        <p:spPr>
          <a:xfrm>
            <a:off x="2206774" y="339800"/>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词云图</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66"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67"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68"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71" name="图片 70"/>
          <p:cNvPicPr>
            <a:picLocks noChangeAspect="1"/>
          </p:cNvPicPr>
          <p:nvPr/>
        </p:nvPicPr>
        <p:blipFill>
          <a:blip r:embed="rId1"/>
          <a:stretch>
            <a:fillRect/>
          </a:stretch>
        </p:blipFill>
        <p:spPr>
          <a:xfrm>
            <a:off x="4200263" y="562566"/>
            <a:ext cx="8210955" cy="317092"/>
          </a:xfrm>
          <a:prstGeom prst="rect">
            <a:avLst/>
          </a:prstGeom>
        </p:spPr>
      </p:pic>
      <p:sp>
        <p:nvSpPr>
          <p:cNvPr id="2" name="文本框 1"/>
          <p:cNvSpPr txBox="1"/>
          <p:nvPr/>
        </p:nvSpPr>
        <p:spPr>
          <a:xfrm>
            <a:off x="1088380" y="1341562"/>
            <a:ext cx="2448272" cy="384721"/>
          </a:xfrm>
          <a:prstGeom prst="rect">
            <a:avLst/>
          </a:prstGeom>
          <a:noFill/>
        </p:spPr>
        <p:txBody>
          <a:bodyPr wrap="square" rtlCol="0">
            <a:spAutoFit/>
          </a:bodyPr>
          <a:lstStyle/>
          <a:p>
            <a:r>
              <a:rPr lang="zh-CN" altLang="en-US" dirty="0"/>
              <a:t>房源“标题”词云图：</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90" y="1864995"/>
            <a:ext cx="5671820" cy="4699000"/>
          </a:xfrm>
          <a:prstGeom prst="rect">
            <a:avLst/>
          </a:prstGeom>
        </p:spPr>
      </p:pic>
      <p:graphicFrame>
        <p:nvGraphicFramePr>
          <p:cNvPr id="9" name="图示 8"/>
          <p:cNvGraphicFramePr/>
          <p:nvPr/>
        </p:nvGraphicFramePr>
        <p:xfrm>
          <a:off x="6961505" y="1227455"/>
          <a:ext cx="4896485" cy="4773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bwMode="auto">
          <a:xfrm>
            <a:off x="2" y="0"/>
            <a:ext cx="11077607" cy="6859588"/>
          </a:xfrm>
          <a:custGeom>
            <a:avLst/>
            <a:gdLst>
              <a:gd name="connsiteX0" fmla="*/ 8377387 w 11079049"/>
              <a:gd name="connsiteY0" fmla="*/ 0 h 6858000"/>
              <a:gd name="connsiteX1" fmla="*/ 11079049 w 11079049"/>
              <a:gd name="connsiteY1" fmla="*/ 0 h 6858000"/>
              <a:gd name="connsiteX2" fmla="*/ 10967457 w 11079049"/>
              <a:gd name="connsiteY2" fmla="*/ 129568 h 6858000"/>
              <a:gd name="connsiteX3" fmla="*/ 9941179 w 11079049"/>
              <a:gd name="connsiteY3" fmla="*/ 2741335 h 6858000"/>
              <a:gd name="connsiteX4" fmla="*/ 7890399 w 11079049"/>
              <a:gd name="connsiteY4" fmla="*/ 4246210 h 6858000"/>
              <a:gd name="connsiteX5" fmla="*/ 4513270 w 11079049"/>
              <a:gd name="connsiteY5" fmla="*/ 4962225 h 6858000"/>
              <a:gd name="connsiteX6" fmla="*/ 2811389 w 11079049"/>
              <a:gd name="connsiteY6" fmla="*/ 6750151 h 6858000"/>
              <a:gd name="connsiteX7" fmla="*/ 2742946 w 11079049"/>
              <a:gd name="connsiteY7" fmla="*/ 6858000 h 6858000"/>
              <a:gd name="connsiteX8" fmla="*/ 0 w 11079049"/>
              <a:gd name="connsiteY8" fmla="*/ 6858000 h 6858000"/>
              <a:gd name="connsiteX9" fmla="*/ 0 w 11079049"/>
              <a:gd name="connsiteY9" fmla="*/ 3469399 h 6858000"/>
              <a:gd name="connsiteX10" fmla="*/ 31253 w 11079049"/>
              <a:gd name="connsiteY10" fmla="*/ 3439955 h 6858000"/>
              <a:gd name="connsiteX11" fmla="*/ 6993737 w 11079049"/>
              <a:gd name="connsiteY11" fmla="*/ 4166257 h 6858000"/>
              <a:gd name="connsiteX12" fmla="*/ 7984504 w 11079049"/>
              <a:gd name="connsiteY12" fmla="*/ 930866 h 6858000"/>
              <a:gd name="connsiteX13" fmla="*/ 8289593 w 11079049"/>
              <a:gd name="connsiteY13" fmla="*/ 1412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79049" h="6858000">
                <a:moveTo>
                  <a:pt x="8377387" y="0"/>
                </a:moveTo>
                <a:lnTo>
                  <a:pt x="11079049" y="0"/>
                </a:lnTo>
                <a:lnTo>
                  <a:pt x="10967457" y="129568"/>
                </a:lnTo>
                <a:cubicBezTo>
                  <a:pt x="10372642" y="890001"/>
                  <a:pt x="10395724" y="1909834"/>
                  <a:pt x="9941179" y="2741335"/>
                </a:cubicBezTo>
                <a:cubicBezTo>
                  <a:pt x="9515043" y="3523087"/>
                  <a:pt x="8801265" y="4144937"/>
                  <a:pt x="7890399" y="4246210"/>
                </a:cubicBezTo>
                <a:cubicBezTo>
                  <a:pt x="6629746" y="4386570"/>
                  <a:pt x="5608795" y="4171587"/>
                  <a:pt x="4513270" y="4962225"/>
                </a:cubicBezTo>
                <a:cubicBezTo>
                  <a:pt x="3834115" y="5451264"/>
                  <a:pt x="3271816" y="6063231"/>
                  <a:pt x="2811389" y="6750151"/>
                </a:cubicBezTo>
                <a:lnTo>
                  <a:pt x="2742946" y="6858000"/>
                </a:lnTo>
                <a:lnTo>
                  <a:pt x="0" y="6858000"/>
                </a:lnTo>
                <a:lnTo>
                  <a:pt x="0" y="3469399"/>
                </a:lnTo>
                <a:lnTo>
                  <a:pt x="31253" y="3439955"/>
                </a:lnTo>
                <a:cubicBezTo>
                  <a:pt x="1739757" y="1931348"/>
                  <a:pt x="5199305" y="4775891"/>
                  <a:pt x="6993737" y="4166257"/>
                </a:cubicBezTo>
                <a:cubicBezTo>
                  <a:pt x="8126549" y="3778934"/>
                  <a:pt x="7730598" y="1947144"/>
                  <a:pt x="7984504" y="930866"/>
                </a:cubicBezTo>
                <a:cubicBezTo>
                  <a:pt x="8061075" y="623717"/>
                  <a:pt x="8165862" y="362790"/>
                  <a:pt x="8289593" y="141246"/>
                </a:cubicBezTo>
                <a:close/>
              </a:path>
            </a:pathLst>
          </a:custGeom>
          <a:blipFill>
            <a:blip r:embed="rId1" cstate="screen"/>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24" name="任意多边形: 形状 23"/>
          <p:cNvSpPr/>
          <p:nvPr/>
        </p:nvSpPr>
        <p:spPr bwMode="auto">
          <a:xfrm>
            <a:off x="2" y="0"/>
            <a:ext cx="11077607" cy="6859588"/>
          </a:xfrm>
          <a:custGeom>
            <a:avLst/>
            <a:gdLst>
              <a:gd name="connsiteX0" fmla="*/ 8377387 w 11079049"/>
              <a:gd name="connsiteY0" fmla="*/ 0 h 6858000"/>
              <a:gd name="connsiteX1" fmla="*/ 11079049 w 11079049"/>
              <a:gd name="connsiteY1" fmla="*/ 0 h 6858000"/>
              <a:gd name="connsiteX2" fmla="*/ 10967457 w 11079049"/>
              <a:gd name="connsiteY2" fmla="*/ 129568 h 6858000"/>
              <a:gd name="connsiteX3" fmla="*/ 9941179 w 11079049"/>
              <a:gd name="connsiteY3" fmla="*/ 2741335 h 6858000"/>
              <a:gd name="connsiteX4" fmla="*/ 7890399 w 11079049"/>
              <a:gd name="connsiteY4" fmla="*/ 4246210 h 6858000"/>
              <a:gd name="connsiteX5" fmla="*/ 4513270 w 11079049"/>
              <a:gd name="connsiteY5" fmla="*/ 4962225 h 6858000"/>
              <a:gd name="connsiteX6" fmla="*/ 2811389 w 11079049"/>
              <a:gd name="connsiteY6" fmla="*/ 6750151 h 6858000"/>
              <a:gd name="connsiteX7" fmla="*/ 2742946 w 11079049"/>
              <a:gd name="connsiteY7" fmla="*/ 6858000 h 6858000"/>
              <a:gd name="connsiteX8" fmla="*/ 0 w 11079049"/>
              <a:gd name="connsiteY8" fmla="*/ 6858000 h 6858000"/>
              <a:gd name="connsiteX9" fmla="*/ 0 w 11079049"/>
              <a:gd name="connsiteY9" fmla="*/ 3469399 h 6858000"/>
              <a:gd name="connsiteX10" fmla="*/ 31253 w 11079049"/>
              <a:gd name="connsiteY10" fmla="*/ 3439955 h 6858000"/>
              <a:gd name="connsiteX11" fmla="*/ 6993737 w 11079049"/>
              <a:gd name="connsiteY11" fmla="*/ 4166257 h 6858000"/>
              <a:gd name="connsiteX12" fmla="*/ 7984504 w 11079049"/>
              <a:gd name="connsiteY12" fmla="*/ 930866 h 6858000"/>
              <a:gd name="connsiteX13" fmla="*/ 8289593 w 11079049"/>
              <a:gd name="connsiteY13" fmla="*/ 1412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79049" h="6858000">
                <a:moveTo>
                  <a:pt x="8377387" y="0"/>
                </a:moveTo>
                <a:lnTo>
                  <a:pt x="11079049" y="0"/>
                </a:lnTo>
                <a:lnTo>
                  <a:pt x="10967457" y="129568"/>
                </a:lnTo>
                <a:cubicBezTo>
                  <a:pt x="10372642" y="890001"/>
                  <a:pt x="10395724" y="1909834"/>
                  <a:pt x="9941179" y="2741335"/>
                </a:cubicBezTo>
                <a:cubicBezTo>
                  <a:pt x="9515043" y="3523087"/>
                  <a:pt x="8801265" y="4144937"/>
                  <a:pt x="7890399" y="4246210"/>
                </a:cubicBezTo>
                <a:cubicBezTo>
                  <a:pt x="6629746" y="4386570"/>
                  <a:pt x="5608795" y="4171587"/>
                  <a:pt x="4513270" y="4962225"/>
                </a:cubicBezTo>
                <a:cubicBezTo>
                  <a:pt x="3834115" y="5451264"/>
                  <a:pt x="3271816" y="6063231"/>
                  <a:pt x="2811389" y="6750151"/>
                </a:cubicBezTo>
                <a:lnTo>
                  <a:pt x="2742946" y="6858000"/>
                </a:lnTo>
                <a:lnTo>
                  <a:pt x="0" y="6858000"/>
                </a:lnTo>
                <a:lnTo>
                  <a:pt x="0" y="3469399"/>
                </a:lnTo>
                <a:lnTo>
                  <a:pt x="31253" y="3439955"/>
                </a:lnTo>
                <a:cubicBezTo>
                  <a:pt x="1739757" y="1931348"/>
                  <a:pt x="5199305" y="4775891"/>
                  <a:pt x="6993737" y="4166257"/>
                </a:cubicBezTo>
                <a:cubicBezTo>
                  <a:pt x="8126549" y="3778934"/>
                  <a:pt x="7730598" y="1947144"/>
                  <a:pt x="7984504" y="930866"/>
                </a:cubicBezTo>
                <a:cubicBezTo>
                  <a:pt x="8061075" y="623717"/>
                  <a:pt x="8165862" y="362790"/>
                  <a:pt x="8289593" y="141246"/>
                </a:cubicBezTo>
                <a:close/>
              </a:path>
            </a:pathLst>
          </a:custGeom>
          <a:gradFill>
            <a:gsLst>
              <a:gs pos="0">
                <a:srgbClr val="09CDCD">
                  <a:alpha val="0"/>
                </a:srgbClr>
              </a:gs>
              <a:gs pos="100000">
                <a:srgbClr val="02699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pic>
        <p:nvPicPr>
          <p:cNvPr id="2" name="图片 1"/>
          <p:cNvPicPr>
            <a:picLocks noChangeAspect="1"/>
          </p:cNvPicPr>
          <p:nvPr>
            <p:custDataLst>
              <p:tags r:id="rId2"/>
            </p:custDataLst>
          </p:nvPr>
        </p:nvPicPr>
        <p:blipFill>
          <a:blip r:embed="rId3"/>
          <a:stretch>
            <a:fillRect/>
          </a:stretch>
        </p:blipFill>
        <p:spPr>
          <a:xfrm>
            <a:off x="550545" y="117475"/>
            <a:ext cx="6261100" cy="2858135"/>
          </a:xfrm>
          <a:prstGeom prst="rect">
            <a:avLst/>
          </a:prstGeom>
        </p:spPr>
      </p:pic>
      <p:pic>
        <p:nvPicPr>
          <p:cNvPr id="3" name="图片 2"/>
          <p:cNvPicPr>
            <a:picLocks noChangeAspect="1"/>
          </p:cNvPicPr>
          <p:nvPr/>
        </p:nvPicPr>
        <p:blipFill>
          <a:blip r:embed="rId4"/>
          <a:stretch>
            <a:fillRect/>
          </a:stretch>
        </p:blipFill>
        <p:spPr>
          <a:xfrm>
            <a:off x="8111490" y="3809365"/>
            <a:ext cx="3936365" cy="2915920"/>
          </a:xfrm>
          <a:prstGeom prst="rect">
            <a:avLst/>
          </a:prstGeom>
        </p:spPr>
      </p:pic>
      <p:sp>
        <p:nvSpPr>
          <p:cNvPr id="4" name="文本框 3"/>
          <p:cNvSpPr txBox="1"/>
          <p:nvPr/>
        </p:nvSpPr>
        <p:spPr>
          <a:xfrm>
            <a:off x="4836795" y="3216275"/>
            <a:ext cx="2626360" cy="383540"/>
          </a:xfrm>
          <a:prstGeom prst="rect">
            <a:avLst/>
          </a:prstGeom>
          <a:noFill/>
        </p:spPr>
        <p:txBody>
          <a:bodyPr wrap="square" rtlCol="0">
            <a:spAutoFit/>
          </a:bodyPr>
          <a:p>
            <a:r>
              <a:rPr lang="zh-CN" altLang="en-US"/>
              <a:t>房屋户型汇总</a:t>
            </a:r>
            <a:r>
              <a:rPr lang="zh-CN" altLang="en-US"/>
              <a:t>图</a:t>
            </a:r>
            <a:endParaRPr lang="zh-CN" altLang="en-US"/>
          </a:p>
        </p:txBody>
      </p:sp>
      <p:sp>
        <p:nvSpPr>
          <p:cNvPr id="5" name="文本框 4"/>
          <p:cNvSpPr txBox="1"/>
          <p:nvPr/>
        </p:nvSpPr>
        <p:spPr>
          <a:xfrm>
            <a:off x="5231130" y="5229860"/>
            <a:ext cx="2331720" cy="383540"/>
          </a:xfrm>
          <a:prstGeom prst="rect">
            <a:avLst/>
          </a:prstGeom>
          <a:noFill/>
        </p:spPr>
        <p:txBody>
          <a:bodyPr wrap="square" rtlCol="0">
            <a:spAutoFit/>
          </a:bodyPr>
          <a:p>
            <a:r>
              <a:rPr lang="zh-CN" altLang="en-US"/>
              <a:t>楼房装修情况</a:t>
            </a:r>
            <a:r>
              <a:rPr lang="zh-CN" altLang="en-US"/>
              <a:t>饼图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任意多边形: 形状 59"/>
          <p:cNvSpPr/>
          <p:nvPr/>
        </p:nvSpPr>
        <p:spPr bwMode="auto">
          <a:xfrm>
            <a:off x="-1552826" y="1092904"/>
            <a:ext cx="15235301" cy="5967721"/>
          </a:xfrm>
          <a:custGeom>
            <a:avLst/>
            <a:gdLst>
              <a:gd name="connsiteX0" fmla="*/ 0 w 9122662"/>
              <a:gd name="connsiteY0" fmla="*/ 5673951 h 5673951"/>
              <a:gd name="connsiteX1" fmla="*/ 915860 w 9122662"/>
              <a:gd name="connsiteY1" fmla="*/ 3032986 h 5673951"/>
              <a:gd name="connsiteX2" fmla="*/ 1028246 w 9122662"/>
              <a:gd name="connsiteY2" fmla="*/ 3089819 h 5673951"/>
              <a:gd name="connsiteX3" fmla="*/ 3222699 w 9122662"/>
              <a:gd name="connsiteY3" fmla="*/ 3717532 h 5673951"/>
              <a:gd name="connsiteX4" fmla="*/ 5101962 w 9122662"/>
              <a:gd name="connsiteY4" fmla="*/ 1444594 h 5673951"/>
              <a:gd name="connsiteX5" fmla="*/ 7031972 w 9122662"/>
              <a:gd name="connsiteY5" fmla="*/ 2500 h 5673951"/>
              <a:gd name="connsiteX6" fmla="*/ 8222063 w 9122662"/>
              <a:gd name="connsiteY6" fmla="*/ 248311 h 5673951"/>
              <a:gd name="connsiteX7" fmla="*/ 9093632 w 9122662"/>
              <a:gd name="connsiteY7" fmla="*/ 305488 h 5673951"/>
              <a:gd name="connsiteX8" fmla="*/ 9122662 w 9122662"/>
              <a:gd name="connsiteY8" fmla="*/ 298986 h 5673951"/>
              <a:gd name="connsiteX9" fmla="*/ 8879407 w 9122662"/>
              <a:gd name="connsiteY9" fmla="*/ 1000433 h 5673951"/>
              <a:gd name="connsiteX10" fmla="*/ 8713662 w 9122662"/>
              <a:gd name="connsiteY10" fmla="*/ 1026251 h 5673951"/>
              <a:gd name="connsiteX11" fmla="*/ 8462700 w 9122662"/>
              <a:gd name="connsiteY11" fmla="*/ 1084071 h 5673951"/>
              <a:gd name="connsiteX12" fmla="*/ 7107274 w 9122662"/>
              <a:gd name="connsiteY12" fmla="*/ 2822777 h 5673951"/>
              <a:gd name="connsiteX13" fmla="*/ 5674908 w 9122662"/>
              <a:gd name="connsiteY13" fmla="*/ 4115746 h 5673951"/>
              <a:gd name="connsiteX14" fmla="*/ 4504462 w 9122662"/>
              <a:gd name="connsiteY14" fmla="*/ 4137049 h 5673951"/>
              <a:gd name="connsiteX15" fmla="*/ 930915 w 9122662"/>
              <a:gd name="connsiteY15" fmla="*/ 4766327 h 5673951"/>
              <a:gd name="connsiteX16" fmla="*/ 20468 w 9122662"/>
              <a:gd name="connsiteY16" fmla="*/ 5647562 h 567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2662" h="5673951">
                <a:moveTo>
                  <a:pt x="0" y="5673951"/>
                </a:moveTo>
                <a:lnTo>
                  <a:pt x="915860" y="3032986"/>
                </a:lnTo>
                <a:lnTo>
                  <a:pt x="1028246" y="3089819"/>
                </a:lnTo>
                <a:cubicBezTo>
                  <a:pt x="1800361" y="3478172"/>
                  <a:pt x="2560333" y="3826917"/>
                  <a:pt x="3222699" y="3717532"/>
                </a:cubicBezTo>
                <a:cubicBezTo>
                  <a:pt x="4268735" y="3543825"/>
                  <a:pt x="4733640" y="2295102"/>
                  <a:pt x="5101962" y="1444594"/>
                </a:cubicBezTo>
                <a:cubicBezTo>
                  <a:pt x="5597970" y="299112"/>
                  <a:pt x="6445930" y="35274"/>
                  <a:pt x="7031972" y="2500"/>
                </a:cubicBezTo>
                <a:cubicBezTo>
                  <a:pt x="7475596" y="-22082"/>
                  <a:pt x="7804631" y="140154"/>
                  <a:pt x="8222063" y="248311"/>
                </a:cubicBezTo>
                <a:cubicBezTo>
                  <a:pt x="8562966" y="335984"/>
                  <a:pt x="8851076" y="345510"/>
                  <a:pt x="9093632" y="305488"/>
                </a:cubicBezTo>
                <a:lnTo>
                  <a:pt x="9122662" y="298986"/>
                </a:lnTo>
                <a:lnTo>
                  <a:pt x="8879407" y="1000433"/>
                </a:lnTo>
                <a:lnTo>
                  <a:pt x="8713662" y="1026251"/>
                </a:lnTo>
                <a:cubicBezTo>
                  <a:pt x="8630927" y="1041643"/>
                  <a:pt x="8547210" y="1060309"/>
                  <a:pt x="8462700" y="1084071"/>
                </a:cubicBezTo>
                <a:cubicBezTo>
                  <a:pt x="7575452" y="1331521"/>
                  <a:pt x="7485418" y="2106646"/>
                  <a:pt x="7107274" y="2822777"/>
                </a:cubicBezTo>
                <a:cubicBezTo>
                  <a:pt x="6796246" y="3409448"/>
                  <a:pt x="6318245" y="3909264"/>
                  <a:pt x="5674908" y="4115746"/>
                </a:cubicBezTo>
                <a:cubicBezTo>
                  <a:pt x="5264024" y="4246846"/>
                  <a:pt x="4882606" y="4212432"/>
                  <a:pt x="4504462" y="4137049"/>
                </a:cubicBezTo>
                <a:cubicBezTo>
                  <a:pt x="3152309" y="3865017"/>
                  <a:pt x="2084992" y="3891239"/>
                  <a:pt x="930915" y="4766327"/>
                </a:cubicBezTo>
                <a:cubicBezTo>
                  <a:pt x="583464" y="5030575"/>
                  <a:pt x="281133" y="5332616"/>
                  <a:pt x="20468" y="5647562"/>
                </a:cubicBezTo>
                <a:close/>
              </a:path>
            </a:pathLst>
          </a:custGeom>
          <a:solidFill>
            <a:schemeClr val="bg1">
              <a:lumMod val="95000"/>
              <a:alpha val="40000"/>
            </a:schemeClr>
          </a:solidFill>
          <a:ln>
            <a:noFill/>
          </a:ln>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grpSp>
        <p:nvGrpSpPr>
          <p:cNvPr id="39" name="组合 38"/>
          <p:cNvGrpSpPr/>
          <p:nvPr/>
        </p:nvGrpSpPr>
        <p:grpSpPr>
          <a:xfrm>
            <a:off x="2083729" y="5085909"/>
            <a:ext cx="3115310" cy="753802"/>
            <a:chOff x="5495237" y="788809"/>
            <a:chExt cx="4609708" cy="753628"/>
          </a:xfrm>
        </p:grpSpPr>
        <p:sp>
          <p:nvSpPr>
            <p:cNvPr id="40" name="文本框 39"/>
            <p:cNvSpPr txBox="1"/>
            <p:nvPr/>
          </p:nvSpPr>
          <p:spPr>
            <a:xfrm>
              <a:off x="5495237" y="788809"/>
              <a:ext cx="4609708" cy="521849"/>
            </a:xfrm>
            <a:prstGeom prst="rect">
              <a:avLst/>
            </a:prstGeom>
            <a:noFill/>
          </p:spPr>
          <p:txBody>
            <a:bodyPr wrap="square" rtlCol="0">
              <a:spAutoFit/>
            </a:bodyPr>
            <a:lstStyle/>
            <a:p>
              <a:pPr algn="ctr" defTabSz="457200"/>
              <a:r>
                <a:rPr lang="zh-CN" altLang="en-US" sz="2800" dirty="0">
                  <a:gradFill>
                    <a:gsLst>
                      <a:gs pos="0">
                        <a:srgbClr val="000000"/>
                      </a:gs>
                      <a:gs pos="100000">
                        <a:srgbClr val="000000">
                          <a:lumMod val="85000"/>
                          <a:lumOff val="15000"/>
                        </a:srgbClr>
                      </a:gs>
                    </a:gsLst>
                    <a:lin ang="5400000" scaled="1"/>
                  </a:gradFill>
                  <a:cs typeface="+mn-ea"/>
                  <a:sym typeface="+mn-lt"/>
                </a:rPr>
                <a:t>房屋户型</a:t>
              </a:r>
              <a:r>
                <a:rPr lang="zh-CN" altLang="en-US" sz="2800" dirty="0">
                  <a:gradFill>
                    <a:gsLst>
                      <a:gs pos="0">
                        <a:srgbClr val="000000"/>
                      </a:gs>
                      <a:gs pos="100000">
                        <a:srgbClr val="000000">
                          <a:lumMod val="85000"/>
                          <a:lumOff val="15000"/>
                        </a:srgbClr>
                      </a:gs>
                    </a:gsLst>
                    <a:lin ang="5400000" scaled="1"/>
                  </a:gradFill>
                  <a:cs typeface="+mn-ea"/>
                  <a:sym typeface="+mn-lt"/>
                </a:rPr>
                <a:t>直方图</a:t>
              </a:r>
              <a:endParaRPr lang="zh-CN" altLang="en-US" sz="2800" dirty="0">
                <a:gradFill>
                  <a:gsLst>
                    <a:gs pos="0">
                      <a:srgbClr val="000000"/>
                    </a:gs>
                    <a:gs pos="100000">
                      <a:srgbClr val="000000">
                        <a:lumMod val="85000"/>
                        <a:lumOff val="15000"/>
                      </a:srgbClr>
                    </a:gs>
                  </a:gsLst>
                  <a:lin ang="5400000" scaled="1"/>
                </a:gradFill>
                <a:cs typeface="+mn-ea"/>
                <a:sym typeface="+mn-lt"/>
              </a:endParaRPr>
            </a:p>
          </p:txBody>
        </p:sp>
        <p:sp>
          <p:nvSpPr>
            <p:cNvPr id="41" name="矩形 40"/>
            <p:cNvSpPr/>
            <p:nvPr/>
          </p:nvSpPr>
          <p:spPr bwMode="auto">
            <a:xfrm>
              <a:off x="5890811" y="1297384"/>
              <a:ext cx="3836834" cy="245053"/>
            </a:xfrm>
            <a:prstGeom prst="rect">
              <a:avLst/>
            </a:prstGeom>
          </p:spPr>
          <p:txBody>
            <a:bodyPr wrap="square">
              <a:spAutoFit/>
              <a:scene3d>
                <a:camera prst="orthographicFront"/>
                <a:lightRig rig="threePt" dir="t"/>
              </a:scene3d>
              <a:sp3d contourW="12700"/>
            </a:bodyPr>
            <a:lstStyle/>
            <a:p>
              <a:pPr algn="ctr" defTabSz="457200">
                <a:defRPr/>
              </a:pPr>
              <a:endParaRPr lang="zh-CN" altLang="en-US" sz="1000" dirty="0">
                <a:gradFill>
                  <a:gsLst>
                    <a:gs pos="0">
                      <a:srgbClr val="000000"/>
                    </a:gs>
                    <a:gs pos="100000">
                      <a:srgbClr val="FFFFFF">
                        <a:lumMod val="65000"/>
                      </a:srgbClr>
                    </a:gs>
                  </a:gsLst>
                  <a:lin ang="5400000" scaled="1"/>
                </a:gradFill>
                <a:cs typeface="+mn-ea"/>
                <a:sym typeface="+mn-lt"/>
              </a:endParaRPr>
            </a:p>
          </p:txBody>
        </p:sp>
      </p:grpSp>
      <p:sp>
        <p:nvSpPr>
          <p:cNvPr id="46" name="文本框 45"/>
          <p:cNvSpPr txBox="1"/>
          <p:nvPr/>
        </p:nvSpPr>
        <p:spPr>
          <a:xfrm>
            <a:off x="7647305" y="5085715"/>
            <a:ext cx="3500120" cy="521970"/>
          </a:xfrm>
          <a:prstGeom prst="rect">
            <a:avLst/>
          </a:prstGeom>
          <a:noFill/>
        </p:spPr>
        <p:txBody>
          <a:bodyPr wrap="square" rtlCol="0">
            <a:spAutoFit/>
          </a:bodyPr>
          <a:lstStyle/>
          <a:p>
            <a:pPr algn="ctr" defTabSz="457200"/>
            <a:r>
              <a:rPr lang="zh-CN" altLang="en-US" sz="2800" dirty="0">
                <a:gradFill>
                  <a:gsLst>
                    <a:gs pos="0">
                      <a:srgbClr val="000000"/>
                    </a:gs>
                    <a:gs pos="100000">
                      <a:srgbClr val="000000">
                        <a:lumMod val="85000"/>
                        <a:lumOff val="15000"/>
                      </a:srgbClr>
                    </a:gs>
                  </a:gsLst>
                  <a:lin ang="5400000" scaled="1"/>
                </a:gradFill>
                <a:cs typeface="+mn-ea"/>
                <a:sym typeface="+mn-lt"/>
              </a:rPr>
              <a:t>信息发布时间</a:t>
            </a:r>
            <a:r>
              <a:rPr lang="zh-CN" altLang="en-US" sz="2800" dirty="0">
                <a:gradFill>
                  <a:gsLst>
                    <a:gs pos="0">
                      <a:srgbClr val="000000"/>
                    </a:gs>
                    <a:gs pos="100000">
                      <a:srgbClr val="000000">
                        <a:lumMod val="85000"/>
                        <a:lumOff val="15000"/>
                      </a:srgbClr>
                    </a:gs>
                  </a:gsLst>
                  <a:lin ang="5400000" scaled="1"/>
                </a:gradFill>
                <a:cs typeface="+mn-ea"/>
                <a:sym typeface="+mn-lt"/>
              </a:rPr>
              <a:t>密度图</a:t>
            </a:r>
            <a:endParaRPr lang="zh-CN" altLang="en-US" sz="2800" dirty="0">
              <a:gradFill>
                <a:gsLst>
                  <a:gs pos="0">
                    <a:srgbClr val="000000"/>
                  </a:gs>
                  <a:gs pos="100000">
                    <a:srgbClr val="000000">
                      <a:lumMod val="85000"/>
                      <a:lumOff val="15000"/>
                    </a:srgbClr>
                  </a:gs>
                </a:gsLst>
                <a:lin ang="5400000" scaled="1"/>
              </a:gradFill>
              <a:cs typeface="+mn-ea"/>
              <a:sym typeface="+mn-lt"/>
            </a:endParaRPr>
          </a:p>
        </p:txBody>
      </p:sp>
      <p:grpSp>
        <p:nvGrpSpPr>
          <p:cNvPr id="48" name="组合 47"/>
          <p:cNvGrpSpPr/>
          <p:nvPr/>
        </p:nvGrpSpPr>
        <p:grpSpPr>
          <a:xfrm>
            <a:off x="3106657" y="1776820"/>
            <a:ext cx="2592990" cy="1062819"/>
            <a:chOff x="5890811" y="788809"/>
            <a:chExt cx="3836834" cy="1062573"/>
          </a:xfrm>
        </p:grpSpPr>
        <p:sp>
          <p:nvSpPr>
            <p:cNvPr id="49" name="文本框 48"/>
            <p:cNvSpPr txBox="1"/>
            <p:nvPr/>
          </p:nvSpPr>
          <p:spPr>
            <a:xfrm>
              <a:off x="6437585" y="788809"/>
              <a:ext cx="2743284" cy="523220"/>
            </a:xfrm>
            <a:prstGeom prst="rect">
              <a:avLst/>
            </a:prstGeom>
            <a:noFill/>
          </p:spPr>
          <p:txBody>
            <a:bodyPr wrap="square" rtlCol="0">
              <a:spAutoFit/>
            </a:bodyPr>
            <a:lstStyle/>
            <a:p>
              <a:pPr algn="ctr" defTabSz="457200"/>
              <a:r>
                <a:rPr lang="zh-CN" altLang="en-US" sz="2800" dirty="0">
                  <a:gradFill>
                    <a:gsLst>
                      <a:gs pos="0">
                        <a:srgbClr val="000000"/>
                      </a:gs>
                      <a:gs pos="100000">
                        <a:srgbClr val="000000">
                          <a:lumMod val="85000"/>
                          <a:lumOff val="15000"/>
                        </a:srgbClr>
                      </a:gs>
                    </a:gsLst>
                    <a:lin ang="5400000" scaled="1"/>
                  </a:gradFill>
                  <a:cs typeface="+mn-ea"/>
                  <a:sym typeface="+mn-lt"/>
                </a:rPr>
                <a:t>标题添加</a:t>
              </a:r>
              <a:endParaRPr lang="zh-CN" altLang="en-US" sz="2800" dirty="0">
                <a:gradFill>
                  <a:gsLst>
                    <a:gs pos="0">
                      <a:srgbClr val="000000"/>
                    </a:gs>
                    <a:gs pos="100000">
                      <a:srgbClr val="000000">
                        <a:lumMod val="85000"/>
                        <a:lumOff val="15000"/>
                      </a:srgbClr>
                    </a:gs>
                  </a:gsLst>
                  <a:lin ang="5400000" scaled="1"/>
                </a:gradFill>
                <a:cs typeface="+mn-ea"/>
                <a:sym typeface="+mn-lt"/>
              </a:endParaRPr>
            </a:p>
          </p:txBody>
        </p:sp>
        <p:sp>
          <p:nvSpPr>
            <p:cNvPr id="50" name="矩形 49"/>
            <p:cNvSpPr/>
            <p:nvPr/>
          </p:nvSpPr>
          <p:spPr bwMode="auto">
            <a:xfrm>
              <a:off x="5890811" y="1297384"/>
              <a:ext cx="3836834" cy="553998"/>
            </a:xfrm>
            <a:prstGeom prst="rect">
              <a:avLst/>
            </a:prstGeom>
          </p:spPr>
          <p:txBody>
            <a:bodyPr wrap="square">
              <a:spAutoFit/>
              <a:scene3d>
                <a:camera prst="orthographicFront"/>
                <a:lightRig rig="threePt" dir="t"/>
              </a:scene3d>
              <a:sp3d contourW="12700"/>
            </a:bodyPr>
            <a:lstStyle/>
            <a:p>
              <a:pPr algn="ctr" defTabSz="457200">
                <a:defRPr/>
              </a:pPr>
              <a:r>
                <a:rPr lang="en-US" altLang="zh-CN" sz="1000" dirty="0">
                  <a:gradFill>
                    <a:gsLst>
                      <a:gs pos="0">
                        <a:srgbClr val="000000"/>
                      </a:gs>
                      <a:gs pos="100000">
                        <a:srgbClr val="FFFFFF">
                          <a:lumMod val="65000"/>
                        </a:srgbClr>
                      </a:gs>
                    </a:gsLst>
                    <a:lin ang="5400000" scaled="1"/>
                  </a:gradFill>
                  <a:cs typeface="+mn-ea"/>
                  <a:sym typeface="+mn-lt"/>
                </a:rPr>
                <a:t>This template is exclusively designed by 1PPT creative, and copyrights belong to 1PPT internet.</a:t>
              </a:r>
              <a:endParaRPr lang="zh-CN" altLang="en-US" sz="1000" dirty="0">
                <a:gradFill>
                  <a:gsLst>
                    <a:gs pos="0">
                      <a:srgbClr val="000000"/>
                    </a:gs>
                    <a:gs pos="100000">
                      <a:srgbClr val="FFFFFF">
                        <a:lumMod val="65000"/>
                      </a:srgbClr>
                    </a:gs>
                  </a:gsLst>
                  <a:lin ang="5400000" scaled="1"/>
                </a:gradFill>
                <a:cs typeface="+mn-ea"/>
                <a:sym typeface="+mn-lt"/>
              </a:endParaRPr>
            </a:p>
          </p:txBody>
        </p:sp>
      </p:grpSp>
      <p:sp>
        <p:nvSpPr>
          <p:cNvPr id="54"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55"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56"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59" name="图片 58"/>
          <p:cNvPicPr>
            <a:picLocks noChangeAspect="1"/>
          </p:cNvPicPr>
          <p:nvPr/>
        </p:nvPicPr>
        <p:blipFill>
          <a:blip r:embed="rId1"/>
          <a:stretch>
            <a:fillRect/>
          </a:stretch>
        </p:blipFill>
        <p:spPr>
          <a:xfrm>
            <a:off x="4200263" y="562566"/>
            <a:ext cx="8210955" cy="317092"/>
          </a:xfrm>
          <a:prstGeom prst="rect">
            <a:avLst/>
          </a:prstGeom>
        </p:spPr>
      </p:pic>
      <p:pic>
        <p:nvPicPr>
          <p:cNvPr id="24" name="图片 23"/>
          <p:cNvPicPr>
            <a:picLocks noChangeAspect="1"/>
          </p:cNvPicPr>
          <p:nvPr/>
        </p:nvPicPr>
        <p:blipFill>
          <a:blip r:embed="rId2"/>
          <a:stretch>
            <a:fillRect/>
          </a:stretch>
        </p:blipFill>
        <p:spPr>
          <a:xfrm>
            <a:off x="1198245" y="1295400"/>
            <a:ext cx="4940300" cy="3374390"/>
          </a:xfrm>
          <a:prstGeom prst="rect">
            <a:avLst/>
          </a:prstGeom>
        </p:spPr>
      </p:pic>
      <p:pic>
        <p:nvPicPr>
          <p:cNvPr id="25" name="图片 24"/>
          <p:cNvPicPr>
            <a:picLocks noChangeAspect="1"/>
          </p:cNvPicPr>
          <p:nvPr/>
        </p:nvPicPr>
        <p:blipFill>
          <a:blip r:embed="rId3"/>
          <a:stretch>
            <a:fillRect/>
          </a:stretch>
        </p:blipFill>
        <p:spPr>
          <a:xfrm>
            <a:off x="6958965" y="1902460"/>
            <a:ext cx="4768850" cy="2259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任意多边形: 形状 59"/>
          <p:cNvSpPr/>
          <p:nvPr/>
        </p:nvSpPr>
        <p:spPr bwMode="auto">
          <a:xfrm>
            <a:off x="-1552826" y="1092904"/>
            <a:ext cx="15235301" cy="5967721"/>
          </a:xfrm>
          <a:custGeom>
            <a:avLst/>
            <a:gdLst>
              <a:gd name="connsiteX0" fmla="*/ 0 w 9122662"/>
              <a:gd name="connsiteY0" fmla="*/ 5673951 h 5673951"/>
              <a:gd name="connsiteX1" fmla="*/ 915860 w 9122662"/>
              <a:gd name="connsiteY1" fmla="*/ 3032986 h 5673951"/>
              <a:gd name="connsiteX2" fmla="*/ 1028246 w 9122662"/>
              <a:gd name="connsiteY2" fmla="*/ 3089819 h 5673951"/>
              <a:gd name="connsiteX3" fmla="*/ 3222699 w 9122662"/>
              <a:gd name="connsiteY3" fmla="*/ 3717532 h 5673951"/>
              <a:gd name="connsiteX4" fmla="*/ 5101962 w 9122662"/>
              <a:gd name="connsiteY4" fmla="*/ 1444594 h 5673951"/>
              <a:gd name="connsiteX5" fmla="*/ 7031972 w 9122662"/>
              <a:gd name="connsiteY5" fmla="*/ 2500 h 5673951"/>
              <a:gd name="connsiteX6" fmla="*/ 8222063 w 9122662"/>
              <a:gd name="connsiteY6" fmla="*/ 248311 h 5673951"/>
              <a:gd name="connsiteX7" fmla="*/ 9093632 w 9122662"/>
              <a:gd name="connsiteY7" fmla="*/ 305488 h 5673951"/>
              <a:gd name="connsiteX8" fmla="*/ 9122662 w 9122662"/>
              <a:gd name="connsiteY8" fmla="*/ 298986 h 5673951"/>
              <a:gd name="connsiteX9" fmla="*/ 8879407 w 9122662"/>
              <a:gd name="connsiteY9" fmla="*/ 1000433 h 5673951"/>
              <a:gd name="connsiteX10" fmla="*/ 8713662 w 9122662"/>
              <a:gd name="connsiteY10" fmla="*/ 1026251 h 5673951"/>
              <a:gd name="connsiteX11" fmla="*/ 8462700 w 9122662"/>
              <a:gd name="connsiteY11" fmla="*/ 1084071 h 5673951"/>
              <a:gd name="connsiteX12" fmla="*/ 7107274 w 9122662"/>
              <a:gd name="connsiteY12" fmla="*/ 2822777 h 5673951"/>
              <a:gd name="connsiteX13" fmla="*/ 5674908 w 9122662"/>
              <a:gd name="connsiteY13" fmla="*/ 4115746 h 5673951"/>
              <a:gd name="connsiteX14" fmla="*/ 4504462 w 9122662"/>
              <a:gd name="connsiteY14" fmla="*/ 4137049 h 5673951"/>
              <a:gd name="connsiteX15" fmla="*/ 930915 w 9122662"/>
              <a:gd name="connsiteY15" fmla="*/ 4766327 h 5673951"/>
              <a:gd name="connsiteX16" fmla="*/ 20468 w 9122662"/>
              <a:gd name="connsiteY16" fmla="*/ 5647562 h 567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2662" h="5673951">
                <a:moveTo>
                  <a:pt x="0" y="5673951"/>
                </a:moveTo>
                <a:lnTo>
                  <a:pt x="915860" y="3032986"/>
                </a:lnTo>
                <a:lnTo>
                  <a:pt x="1028246" y="3089819"/>
                </a:lnTo>
                <a:cubicBezTo>
                  <a:pt x="1800361" y="3478172"/>
                  <a:pt x="2560333" y="3826917"/>
                  <a:pt x="3222699" y="3717532"/>
                </a:cubicBezTo>
                <a:cubicBezTo>
                  <a:pt x="4268735" y="3543825"/>
                  <a:pt x="4733640" y="2295102"/>
                  <a:pt x="5101962" y="1444594"/>
                </a:cubicBezTo>
                <a:cubicBezTo>
                  <a:pt x="5597970" y="299112"/>
                  <a:pt x="6445930" y="35274"/>
                  <a:pt x="7031972" y="2500"/>
                </a:cubicBezTo>
                <a:cubicBezTo>
                  <a:pt x="7475596" y="-22082"/>
                  <a:pt x="7804631" y="140154"/>
                  <a:pt x="8222063" y="248311"/>
                </a:cubicBezTo>
                <a:cubicBezTo>
                  <a:pt x="8562966" y="335984"/>
                  <a:pt x="8851076" y="345510"/>
                  <a:pt x="9093632" y="305488"/>
                </a:cubicBezTo>
                <a:lnTo>
                  <a:pt x="9122662" y="298986"/>
                </a:lnTo>
                <a:lnTo>
                  <a:pt x="8879407" y="1000433"/>
                </a:lnTo>
                <a:lnTo>
                  <a:pt x="8713662" y="1026251"/>
                </a:lnTo>
                <a:cubicBezTo>
                  <a:pt x="8630927" y="1041643"/>
                  <a:pt x="8547210" y="1060309"/>
                  <a:pt x="8462700" y="1084071"/>
                </a:cubicBezTo>
                <a:cubicBezTo>
                  <a:pt x="7575452" y="1331521"/>
                  <a:pt x="7485418" y="2106646"/>
                  <a:pt x="7107274" y="2822777"/>
                </a:cubicBezTo>
                <a:cubicBezTo>
                  <a:pt x="6796246" y="3409448"/>
                  <a:pt x="6318245" y="3909264"/>
                  <a:pt x="5674908" y="4115746"/>
                </a:cubicBezTo>
                <a:cubicBezTo>
                  <a:pt x="5264024" y="4246846"/>
                  <a:pt x="4882606" y="4212432"/>
                  <a:pt x="4504462" y="4137049"/>
                </a:cubicBezTo>
                <a:cubicBezTo>
                  <a:pt x="3152309" y="3865017"/>
                  <a:pt x="2084992" y="3891239"/>
                  <a:pt x="930915" y="4766327"/>
                </a:cubicBezTo>
                <a:cubicBezTo>
                  <a:pt x="583464" y="5030575"/>
                  <a:pt x="281133" y="5332616"/>
                  <a:pt x="20468" y="5647562"/>
                </a:cubicBezTo>
                <a:close/>
              </a:path>
            </a:pathLst>
          </a:custGeom>
          <a:solidFill>
            <a:schemeClr val="bg1">
              <a:lumMod val="95000"/>
              <a:alpha val="40000"/>
            </a:schemeClr>
          </a:solidFill>
          <a:ln>
            <a:noFill/>
          </a:ln>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grpSp>
        <p:nvGrpSpPr>
          <p:cNvPr id="39" name="组合 38"/>
          <p:cNvGrpSpPr/>
          <p:nvPr/>
        </p:nvGrpSpPr>
        <p:grpSpPr>
          <a:xfrm>
            <a:off x="1918629" y="5106229"/>
            <a:ext cx="3721100" cy="733483"/>
            <a:chOff x="5250939" y="809124"/>
            <a:chExt cx="5506093" cy="733313"/>
          </a:xfrm>
        </p:grpSpPr>
        <p:sp>
          <p:nvSpPr>
            <p:cNvPr id="40" name="文本框 39"/>
            <p:cNvSpPr txBox="1"/>
            <p:nvPr/>
          </p:nvSpPr>
          <p:spPr>
            <a:xfrm>
              <a:off x="5250939" y="809124"/>
              <a:ext cx="5506093" cy="521849"/>
            </a:xfrm>
            <a:prstGeom prst="rect">
              <a:avLst/>
            </a:prstGeom>
            <a:noFill/>
          </p:spPr>
          <p:txBody>
            <a:bodyPr wrap="square" rtlCol="0">
              <a:spAutoFit/>
            </a:bodyPr>
            <a:lstStyle/>
            <a:p>
              <a:pPr algn="ctr" defTabSz="457200"/>
              <a:r>
                <a:rPr lang="zh-CN" altLang="en-US" sz="2800" dirty="0">
                  <a:gradFill>
                    <a:gsLst>
                      <a:gs pos="0">
                        <a:srgbClr val="000000"/>
                      </a:gs>
                      <a:gs pos="100000">
                        <a:srgbClr val="000000">
                          <a:lumMod val="85000"/>
                          <a:lumOff val="15000"/>
                        </a:srgbClr>
                      </a:gs>
                    </a:gsLst>
                    <a:lin ang="5400000" scaled="1"/>
                  </a:gradFill>
                  <a:cs typeface="+mn-ea"/>
                  <a:sym typeface="+mn-lt"/>
                </a:rPr>
                <a:t>房价区间频数</a:t>
              </a:r>
              <a:r>
                <a:rPr lang="zh-CN" altLang="en-US" sz="2800" dirty="0">
                  <a:gradFill>
                    <a:gsLst>
                      <a:gs pos="0">
                        <a:srgbClr val="000000"/>
                      </a:gs>
                      <a:gs pos="100000">
                        <a:srgbClr val="000000">
                          <a:lumMod val="85000"/>
                          <a:lumOff val="15000"/>
                        </a:srgbClr>
                      </a:gs>
                    </a:gsLst>
                    <a:lin ang="5400000" scaled="1"/>
                  </a:gradFill>
                  <a:cs typeface="+mn-ea"/>
                  <a:sym typeface="+mn-lt"/>
                </a:rPr>
                <a:t>条形图</a:t>
              </a:r>
              <a:endParaRPr lang="zh-CN" altLang="en-US" sz="2800" dirty="0">
                <a:gradFill>
                  <a:gsLst>
                    <a:gs pos="0">
                      <a:srgbClr val="000000"/>
                    </a:gs>
                    <a:gs pos="100000">
                      <a:srgbClr val="000000">
                        <a:lumMod val="85000"/>
                        <a:lumOff val="15000"/>
                      </a:srgbClr>
                    </a:gs>
                  </a:gsLst>
                  <a:lin ang="5400000" scaled="1"/>
                </a:gradFill>
                <a:cs typeface="+mn-ea"/>
                <a:sym typeface="+mn-lt"/>
              </a:endParaRPr>
            </a:p>
          </p:txBody>
        </p:sp>
        <p:sp>
          <p:nvSpPr>
            <p:cNvPr id="41" name="矩形 40"/>
            <p:cNvSpPr/>
            <p:nvPr/>
          </p:nvSpPr>
          <p:spPr bwMode="auto">
            <a:xfrm>
              <a:off x="5890811" y="1297384"/>
              <a:ext cx="3836834" cy="245053"/>
            </a:xfrm>
            <a:prstGeom prst="rect">
              <a:avLst/>
            </a:prstGeom>
          </p:spPr>
          <p:txBody>
            <a:bodyPr wrap="square">
              <a:spAutoFit/>
              <a:scene3d>
                <a:camera prst="orthographicFront"/>
                <a:lightRig rig="threePt" dir="t"/>
              </a:scene3d>
              <a:sp3d contourW="12700"/>
            </a:bodyPr>
            <a:lstStyle/>
            <a:p>
              <a:pPr algn="ctr" defTabSz="457200">
                <a:defRPr/>
              </a:pPr>
              <a:endParaRPr lang="zh-CN" altLang="en-US" sz="1000" dirty="0">
                <a:gradFill>
                  <a:gsLst>
                    <a:gs pos="0">
                      <a:srgbClr val="000000"/>
                    </a:gs>
                    <a:gs pos="100000">
                      <a:srgbClr val="FFFFFF">
                        <a:lumMod val="65000"/>
                      </a:srgbClr>
                    </a:gs>
                  </a:gsLst>
                  <a:lin ang="5400000" scaled="1"/>
                </a:gradFill>
                <a:cs typeface="+mn-ea"/>
                <a:sym typeface="+mn-lt"/>
              </a:endParaRPr>
            </a:p>
          </p:txBody>
        </p:sp>
      </p:grpSp>
      <p:sp>
        <p:nvSpPr>
          <p:cNvPr id="46" name="文本框 45"/>
          <p:cNvSpPr txBox="1"/>
          <p:nvPr/>
        </p:nvSpPr>
        <p:spPr>
          <a:xfrm>
            <a:off x="7823200" y="5085715"/>
            <a:ext cx="3442335" cy="521970"/>
          </a:xfrm>
          <a:prstGeom prst="rect">
            <a:avLst/>
          </a:prstGeom>
          <a:noFill/>
        </p:spPr>
        <p:txBody>
          <a:bodyPr wrap="square" rtlCol="0">
            <a:spAutoFit/>
          </a:bodyPr>
          <a:lstStyle/>
          <a:p>
            <a:pPr algn="ctr" defTabSz="457200"/>
            <a:r>
              <a:rPr lang="zh-CN" altLang="en-US" sz="2800" dirty="0">
                <a:gradFill>
                  <a:gsLst>
                    <a:gs pos="0">
                      <a:srgbClr val="000000"/>
                    </a:gs>
                    <a:gs pos="100000">
                      <a:srgbClr val="000000">
                        <a:lumMod val="85000"/>
                        <a:lumOff val="15000"/>
                      </a:srgbClr>
                    </a:gs>
                  </a:gsLst>
                  <a:lin ang="5400000" scaled="1"/>
                </a:gradFill>
                <a:cs typeface="+mn-ea"/>
                <a:sym typeface="+mn-lt"/>
              </a:rPr>
              <a:t>看房方式汇总</a:t>
            </a:r>
            <a:r>
              <a:rPr lang="zh-CN" altLang="en-US" sz="2800" dirty="0">
                <a:gradFill>
                  <a:gsLst>
                    <a:gs pos="0">
                      <a:srgbClr val="000000"/>
                    </a:gs>
                    <a:gs pos="100000">
                      <a:srgbClr val="000000">
                        <a:lumMod val="85000"/>
                        <a:lumOff val="15000"/>
                      </a:srgbClr>
                    </a:gs>
                  </a:gsLst>
                  <a:lin ang="5400000" scaled="1"/>
                </a:gradFill>
                <a:cs typeface="+mn-ea"/>
                <a:sym typeface="+mn-lt"/>
              </a:rPr>
              <a:t>条形图</a:t>
            </a:r>
            <a:endParaRPr lang="zh-CN" altLang="en-US" sz="2800" dirty="0">
              <a:gradFill>
                <a:gsLst>
                  <a:gs pos="0">
                    <a:srgbClr val="000000"/>
                  </a:gs>
                  <a:gs pos="100000">
                    <a:srgbClr val="000000">
                      <a:lumMod val="85000"/>
                      <a:lumOff val="15000"/>
                    </a:srgbClr>
                  </a:gs>
                </a:gsLst>
                <a:lin ang="5400000" scaled="1"/>
              </a:gradFill>
              <a:cs typeface="+mn-ea"/>
              <a:sym typeface="+mn-lt"/>
            </a:endParaRPr>
          </a:p>
        </p:txBody>
      </p:sp>
      <p:grpSp>
        <p:nvGrpSpPr>
          <p:cNvPr id="48" name="组合 47"/>
          <p:cNvGrpSpPr/>
          <p:nvPr/>
        </p:nvGrpSpPr>
        <p:grpSpPr>
          <a:xfrm>
            <a:off x="3106657" y="1776820"/>
            <a:ext cx="2592990" cy="1062819"/>
            <a:chOff x="5890811" y="788809"/>
            <a:chExt cx="3836834" cy="1062573"/>
          </a:xfrm>
        </p:grpSpPr>
        <p:sp>
          <p:nvSpPr>
            <p:cNvPr id="49" name="文本框 48"/>
            <p:cNvSpPr txBox="1"/>
            <p:nvPr/>
          </p:nvSpPr>
          <p:spPr>
            <a:xfrm>
              <a:off x="6437585" y="788809"/>
              <a:ext cx="2743284" cy="523220"/>
            </a:xfrm>
            <a:prstGeom prst="rect">
              <a:avLst/>
            </a:prstGeom>
            <a:noFill/>
          </p:spPr>
          <p:txBody>
            <a:bodyPr wrap="square" rtlCol="0">
              <a:spAutoFit/>
            </a:bodyPr>
            <a:lstStyle/>
            <a:p>
              <a:pPr algn="ctr" defTabSz="457200"/>
              <a:r>
                <a:rPr lang="zh-CN" altLang="en-US" sz="2800" dirty="0">
                  <a:gradFill>
                    <a:gsLst>
                      <a:gs pos="0">
                        <a:srgbClr val="000000"/>
                      </a:gs>
                      <a:gs pos="100000">
                        <a:srgbClr val="000000">
                          <a:lumMod val="85000"/>
                          <a:lumOff val="15000"/>
                        </a:srgbClr>
                      </a:gs>
                    </a:gsLst>
                    <a:lin ang="5400000" scaled="1"/>
                  </a:gradFill>
                  <a:cs typeface="+mn-ea"/>
                  <a:sym typeface="+mn-lt"/>
                </a:rPr>
                <a:t>标题添加</a:t>
              </a:r>
              <a:endParaRPr lang="zh-CN" altLang="en-US" sz="2800" dirty="0">
                <a:gradFill>
                  <a:gsLst>
                    <a:gs pos="0">
                      <a:srgbClr val="000000"/>
                    </a:gs>
                    <a:gs pos="100000">
                      <a:srgbClr val="000000">
                        <a:lumMod val="85000"/>
                        <a:lumOff val="15000"/>
                      </a:srgbClr>
                    </a:gs>
                  </a:gsLst>
                  <a:lin ang="5400000" scaled="1"/>
                </a:gradFill>
                <a:cs typeface="+mn-ea"/>
                <a:sym typeface="+mn-lt"/>
              </a:endParaRPr>
            </a:p>
          </p:txBody>
        </p:sp>
        <p:sp>
          <p:nvSpPr>
            <p:cNvPr id="50" name="矩形 49"/>
            <p:cNvSpPr/>
            <p:nvPr/>
          </p:nvSpPr>
          <p:spPr bwMode="auto">
            <a:xfrm>
              <a:off x="5890811" y="1297384"/>
              <a:ext cx="3836834" cy="553998"/>
            </a:xfrm>
            <a:prstGeom prst="rect">
              <a:avLst/>
            </a:prstGeom>
          </p:spPr>
          <p:txBody>
            <a:bodyPr wrap="square">
              <a:spAutoFit/>
              <a:scene3d>
                <a:camera prst="orthographicFront"/>
                <a:lightRig rig="threePt" dir="t"/>
              </a:scene3d>
              <a:sp3d contourW="12700"/>
            </a:bodyPr>
            <a:lstStyle/>
            <a:p>
              <a:pPr algn="ctr" defTabSz="457200">
                <a:defRPr/>
              </a:pPr>
              <a:r>
                <a:rPr lang="en-US" altLang="zh-CN" sz="1000" dirty="0">
                  <a:gradFill>
                    <a:gsLst>
                      <a:gs pos="0">
                        <a:srgbClr val="000000"/>
                      </a:gs>
                      <a:gs pos="100000">
                        <a:srgbClr val="FFFFFF">
                          <a:lumMod val="65000"/>
                        </a:srgbClr>
                      </a:gs>
                    </a:gsLst>
                    <a:lin ang="5400000" scaled="1"/>
                  </a:gradFill>
                  <a:cs typeface="+mn-ea"/>
                  <a:sym typeface="+mn-lt"/>
                </a:rPr>
                <a:t>This template is exclusively designed by 1PPT creative, and copyrights belong to 1PPT internet.</a:t>
              </a:r>
              <a:endParaRPr lang="zh-CN" altLang="en-US" sz="1000" dirty="0">
                <a:gradFill>
                  <a:gsLst>
                    <a:gs pos="0">
                      <a:srgbClr val="000000"/>
                    </a:gs>
                    <a:gs pos="100000">
                      <a:srgbClr val="FFFFFF">
                        <a:lumMod val="65000"/>
                      </a:srgbClr>
                    </a:gs>
                  </a:gsLst>
                  <a:lin ang="5400000" scaled="1"/>
                </a:gradFill>
                <a:cs typeface="+mn-ea"/>
                <a:sym typeface="+mn-lt"/>
              </a:endParaRPr>
            </a:p>
          </p:txBody>
        </p:sp>
      </p:grpSp>
      <p:sp>
        <p:nvSpPr>
          <p:cNvPr id="54"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55"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56"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59" name="图片 58"/>
          <p:cNvPicPr>
            <a:picLocks noChangeAspect="1"/>
          </p:cNvPicPr>
          <p:nvPr/>
        </p:nvPicPr>
        <p:blipFill>
          <a:blip r:embed="rId1"/>
          <a:stretch>
            <a:fillRect/>
          </a:stretch>
        </p:blipFill>
        <p:spPr>
          <a:xfrm>
            <a:off x="4200263" y="562566"/>
            <a:ext cx="8210955" cy="317092"/>
          </a:xfrm>
          <a:prstGeom prst="rect">
            <a:avLst/>
          </a:prstGeom>
        </p:spPr>
      </p:pic>
      <p:pic>
        <p:nvPicPr>
          <p:cNvPr id="2" name="图片 1"/>
          <p:cNvPicPr>
            <a:picLocks noChangeAspect="1"/>
          </p:cNvPicPr>
          <p:nvPr/>
        </p:nvPicPr>
        <p:blipFill>
          <a:blip r:embed="rId2"/>
          <a:stretch>
            <a:fillRect/>
          </a:stretch>
        </p:blipFill>
        <p:spPr>
          <a:xfrm>
            <a:off x="1306830" y="1413510"/>
            <a:ext cx="5212080" cy="3276600"/>
          </a:xfrm>
          <a:prstGeom prst="rect">
            <a:avLst/>
          </a:prstGeom>
        </p:spPr>
      </p:pic>
      <p:pic>
        <p:nvPicPr>
          <p:cNvPr id="3" name="图片 2"/>
          <p:cNvPicPr>
            <a:picLocks noChangeAspect="1"/>
          </p:cNvPicPr>
          <p:nvPr/>
        </p:nvPicPr>
        <p:blipFill>
          <a:blip r:embed="rId3"/>
          <a:stretch>
            <a:fillRect/>
          </a:stretch>
        </p:blipFill>
        <p:spPr>
          <a:xfrm>
            <a:off x="6887210" y="1303020"/>
            <a:ext cx="4884420" cy="3497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screen"/>
          <a:srcRect/>
          <a:stretch>
            <a:fillRect/>
          </a:stretch>
        </p:blipFill>
        <p:spPr>
          <a:xfrm>
            <a:off x="1" y="1"/>
            <a:ext cx="12190413" cy="6859586"/>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0" name="任意多边形: 形状 19"/>
          <p:cNvSpPr/>
          <p:nvPr/>
        </p:nvSpPr>
        <p:spPr bwMode="auto">
          <a:xfrm>
            <a:off x="8853128" y="1904683"/>
            <a:ext cx="3337287" cy="4954904"/>
          </a:xfrm>
          <a:custGeom>
            <a:avLst/>
            <a:gdLst>
              <a:gd name="connsiteX0" fmla="*/ 3337721 w 3337721"/>
              <a:gd name="connsiteY0" fmla="*/ 0 h 4953757"/>
              <a:gd name="connsiteX1" fmla="*/ 3337721 w 3337721"/>
              <a:gd name="connsiteY1" fmla="*/ 4953757 h 4953757"/>
              <a:gd name="connsiteX2" fmla="*/ 2823901 w 3337721"/>
              <a:gd name="connsiteY2" fmla="*/ 4953757 h 4953757"/>
              <a:gd name="connsiteX3" fmla="*/ 2789567 w 3337721"/>
              <a:gd name="connsiteY3" fmla="*/ 4843652 h 4953757"/>
              <a:gd name="connsiteX4" fmla="*/ 0 w 3337721"/>
              <a:gd name="connsiteY4" fmla="*/ 2714988 h 4953757"/>
              <a:gd name="connsiteX5" fmla="*/ 462694 w 3337721"/>
              <a:gd name="connsiteY5" fmla="*/ 2059334 h 4953757"/>
              <a:gd name="connsiteX6" fmla="*/ 1787531 w 3337721"/>
              <a:gd name="connsiteY6" fmla="*/ 361956 h 4953757"/>
              <a:gd name="connsiteX7" fmla="*/ 3149946 w 3337721"/>
              <a:gd name="connsiteY7" fmla="*/ 97989 h 495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7721" h="4953757">
                <a:moveTo>
                  <a:pt x="3337721" y="0"/>
                </a:moveTo>
                <a:lnTo>
                  <a:pt x="3337721" y="4953757"/>
                </a:lnTo>
                <a:lnTo>
                  <a:pt x="2823901" y="4953757"/>
                </a:lnTo>
                <a:lnTo>
                  <a:pt x="2789567" y="4843652"/>
                </a:lnTo>
                <a:cubicBezTo>
                  <a:pt x="2299656" y="3484893"/>
                  <a:pt x="1089121" y="2930281"/>
                  <a:pt x="0" y="2714988"/>
                </a:cubicBezTo>
                <a:cubicBezTo>
                  <a:pt x="181416" y="2520289"/>
                  <a:pt x="336202" y="2297300"/>
                  <a:pt x="462694" y="2059334"/>
                </a:cubicBezTo>
                <a:cubicBezTo>
                  <a:pt x="832184" y="1360413"/>
                  <a:pt x="920395" y="604914"/>
                  <a:pt x="1787531" y="361956"/>
                </a:cubicBezTo>
                <a:cubicBezTo>
                  <a:pt x="2283097" y="223420"/>
                  <a:pt x="2750576" y="262734"/>
                  <a:pt x="3149946" y="97989"/>
                </a:cubicBezTo>
                <a:close/>
              </a:path>
            </a:pathLst>
          </a:custGeom>
          <a:blipFill>
            <a:blip r:embed="rId2" cstate="screen">
              <a:grayscl/>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grpSp>
        <p:nvGrpSpPr>
          <p:cNvPr id="38" name="组合 37"/>
          <p:cNvGrpSpPr/>
          <p:nvPr/>
        </p:nvGrpSpPr>
        <p:grpSpPr>
          <a:xfrm>
            <a:off x="8769891" y="5911928"/>
            <a:ext cx="398114" cy="398258"/>
            <a:chOff x="8785547" y="5910559"/>
            <a:chExt cx="398166" cy="398166"/>
          </a:xfrm>
        </p:grpSpPr>
        <p:sp>
          <p:nvSpPr>
            <p:cNvPr id="39" name="椭圆 38"/>
            <p:cNvSpPr/>
            <p:nvPr/>
          </p:nvSpPr>
          <p:spPr>
            <a:xfrm>
              <a:off x="8785547" y="5910559"/>
              <a:ext cx="398166" cy="398166"/>
            </a:xfrm>
            <a:prstGeom prst="ellipse">
              <a:avLst/>
            </a:prstGeom>
            <a:gradFill flip="none" rotWithShape="1">
              <a:gsLst>
                <a:gs pos="0">
                  <a:srgbClr val="76CDCF"/>
                </a:gs>
                <a:gs pos="100000">
                  <a:srgbClr val="DEF4F0"/>
                </a:gs>
              </a:gsLst>
              <a:lin ang="8100000" scaled="1"/>
              <a:tileRect/>
            </a:gradFill>
            <a:ln w="1270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0" name="椭圆 24"/>
            <p:cNvSpPr/>
            <p:nvPr/>
          </p:nvSpPr>
          <p:spPr>
            <a:xfrm>
              <a:off x="8909873" y="6035006"/>
              <a:ext cx="149513" cy="149270"/>
            </a:xfrm>
            <a:custGeom>
              <a:avLst/>
              <a:gdLst>
                <a:gd name="connsiteX0" fmla="*/ 161468 w 608838"/>
                <a:gd name="connsiteY0" fmla="*/ 210188 h 607851"/>
                <a:gd name="connsiteX1" fmla="*/ 172568 w 608838"/>
                <a:gd name="connsiteY1" fmla="*/ 214766 h 607851"/>
                <a:gd name="connsiteX2" fmla="*/ 235392 w 608838"/>
                <a:gd name="connsiteY2" fmla="*/ 277501 h 607851"/>
                <a:gd name="connsiteX3" fmla="*/ 179982 w 608838"/>
                <a:gd name="connsiteY3" fmla="*/ 332776 h 607851"/>
                <a:gd name="connsiteX4" fmla="*/ 162550 w 608838"/>
                <a:gd name="connsiteY4" fmla="*/ 315369 h 607851"/>
                <a:gd name="connsiteX5" fmla="*/ 106405 w 608838"/>
                <a:gd name="connsiteY5" fmla="*/ 371435 h 607851"/>
                <a:gd name="connsiteX6" fmla="*/ 106405 w 608838"/>
                <a:gd name="connsiteY6" fmla="*/ 499732 h 607851"/>
                <a:gd name="connsiteX7" fmla="*/ 108272 w 608838"/>
                <a:gd name="connsiteY7" fmla="*/ 501597 h 607851"/>
                <a:gd name="connsiteX8" fmla="*/ 236750 w 608838"/>
                <a:gd name="connsiteY8" fmla="*/ 501597 h 607851"/>
                <a:gd name="connsiteX9" fmla="*/ 292896 w 608838"/>
                <a:gd name="connsiteY9" fmla="*/ 445530 h 607851"/>
                <a:gd name="connsiteX10" fmla="*/ 275463 w 608838"/>
                <a:gd name="connsiteY10" fmla="*/ 428123 h 607851"/>
                <a:gd name="connsiteX11" fmla="*/ 330816 w 608838"/>
                <a:gd name="connsiteY11" fmla="*/ 372791 h 607851"/>
                <a:gd name="connsiteX12" fmla="*/ 393640 w 608838"/>
                <a:gd name="connsiteY12" fmla="*/ 435527 h 607851"/>
                <a:gd name="connsiteX13" fmla="*/ 393640 w 608838"/>
                <a:gd name="connsiteY13" fmla="*/ 457738 h 607851"/>
                <a:gd name="connsiteX14" fmla="*/ 293235 w 608838"/>
                <a:gd name="connsiteY14" fmla="*/ 557945 h 607851"/>
                <a:gd name="connsiteX15" fmla="*/ 172568 w 608838"/>
                <a:gd name="connsiteY15" fmla="*/ 607851 h 607851"/>
                <a:gd name="connsiteX16" fmla="*/ 51901 w 608838"/>
                <a:gd name="connsiteY16" fmla="*/ 557945 h 607851"/>
                <a:gd name="connsiteX17" fmla="*/ 49976 w 608838"/>
                <a:gd name="connsiteY17" fmla="*/ 556024 h 607851"/>
                <a:gd name="connsiteX18" fmla="*/ 0 w 608838"/>
                <a:gd name="connsiteY18" fmla="*/ 435527 h 607851"/>
                <a:gd name="connsiteX19" fmla="*/ 49976 w 608838"/>
                <a:gd name="connsiteY19" fmla="*/ 315030 h 607851"/>
                <a:gd name="connsiteX20" fmla="*/ 150325 w 608838"/>
                <a:gd name="connsiteY20" fmla="*/ 214766 h 607851"/>
                <a:gd name="connsiteX21" fmla="*/ 161468 w 608838"/>
                <a:gd name="connsiteY21" fmla="*/ 210188 h 607851"/>
                <a:gd name="connsiteX22" fmla="*/ 397828 w 608838"/>
                <a:gd name="connsiteY22" fmla="*/ 173027 h 607851"/>
                <a:gd name="connsiteX23" fmla="*/ 424484 w 608838"/>
                <a:gd name="connsiteY23" fmla="*/ 183992 h 607851"/>
                <a:gd name="connsiteX24" fmla="*/ 424428 w 608838"/>
                <a:gd name="connsiteY24" fmla="*/ 237290 h 607851"/>
                <a:gd name="connsiteX25" fmla="*/ 407732 w 608838"/>
                <a:gd name="connsiteY25" fmla="*/ 253963 h 607851"/>
                <a:gd name="connsiteX26" fmla="*/ 350232 w 608838"/>
                <a:gd name="connsiteY26" fmla="*/ 311387 h 607851"/>
                <a:gd name="connsiteX27" fmla="*/ 309711 w 608838"/>
                <a:gd name="connsiteY27" fmla="*/ 351855 h 607851"/>
                <a:gd name="connsiteX28" fmla="*/ 254304 w 608838"/>
                <a:gd name="connsiteY28" fmla="*/ 407131 h 607851"/>
                <a:gd name="connsiteX29" fmla="*/ 237666 w 608838"/>
                <a:gd name="connsiteY29" fmla="*/ 423804 h 607851"/>
                <a:gd name="connsiteX30" fmla="*/ 211010 w 608838"/>
                <a:gd name="connsiteY30" fmla="*/ 434825 h 607851"/>
                <a:gd name="connsiteX31" fmla="*/ 184354 w 608838"/>
                <a:gd name="connsiteY31" fmla="*/ 423804 h 607851"/>
                <a:gd name="connsiteX32" fmla="*/ 184354 w 608838"/>
                <a:gd name="connsiteY32" fmla="*/ 370506 h 607851"/>
                <a:gd name="connsiteX33" fmla="*/ 201049 w 608838"/>
                <a:gd name="connsiteY33" fmla="*/ 353889 h 607851"/>
                <a:gd name="connsiteX34" fmla="*/ 256455 w 608838"/>
                <a:gd name="connsiteY34" fmla="*/ 298557 h 607851"/>
                <a:gd name="connsiteX35" fmla="*/ 296977 w 608838"/>
                <a:gd name="connsiteY35" fmla="*/ 258089 h 607851"/>
                <a:gd name="connsiteX36" fmla="*/ 354477 w 608838"/>
                <a:gd name="connsiteY36" fmla="*/ 200665 h 607851"/>
                <a:gd name="connsiteX37" fmla="*/ 371229 w 608838"/>
                <a:gd name="connsiteY37" fmla="*/ 183992 h 607851"/>
                <a:gd name="connsiteX38" fmla="*/ 397828 w 608838"/>
                <a:gd name="connsiteY38" fmla="*/ 173027 h 607851"/>
                <a:gd name="connsiteX39" fmla="*/ 436272 w 608838"/>
                <a:gd name="connsiteY39" fmla="*/ 0 h 607851"/>
                <a:gd name="connsiteX40" fmla="*/ 556938 w 608838"/>
                <a:gd name="connsiteY40" fmla="*/ 49907 h 607851"/>
                <a:gd name="connsiteX41" fmla="*/ 558919 w 608838"/>
                <a:gd name="connsiteY41" fmla="*/ 51772 h 607851"/>
                <a:gd name="connsiteX42" fmla="*/ 608838 w 608838"/>
                <a:gd name="connsiteY42" fmla="*/ 172273 h 607851"/>
                <a:gd name="connsiteX43" fmla="*/ 558919 w 608838"/>
                <a:gd name="connsiteY43" fmla="*/ 292773 h 607851"/>
                <a:gd name="connsiteX44" fmla="*/ 456421 w 608838"/>
                <a:gd name="connsiteY44" fmla="*/ 395131 h 607851"/>
                <a:gd name="connsiteX45" fmla="*/ 434178 w 608838"/>
                <a:gd name="connsiteY45" fmla="*/ 395131 h 607851"/>
                <a:gd name="connsiteX46" fmla="*/ 371355 w 608838"/>
                <a:gd name="connsiteY46" fmla="*/ 332450 h 607851"/>
                <a:gd name="connsiteX47" fmla="*/ 428858 w 608838"/>
                <a:gd name="connsiteY47" fmla="*/ 275026 h 607851"/>
                <a:gd name="connsiteX48" fmla="*/ 446290 w 608838"/>
                <a:gd name="connsiteY48" fmla="*/ 292434 h 607851"/>
                <a:gd name="connsiteX49" fmla="*/ 502435 w 608838"/>
                <a:gd name="connsiteY49" fmla="*/ 236366 h 607851"/>
                <a:gd name="connsiteX50" fmla="*/ 502435 w 608838"/>
                <a:gd name="connsiteY50" fmla="*/ 108066 h 607851"/>
                <a:gd name="connsiteX51" fmla="*/ 500567 w 608838"/>
                <a:gd name="connsiteY51" fmla="*/ 106201 h 607851"/>
                <a:gd name="connsiteX52" fmla="*/ 372147 w 608838"/>
                <a:gd name="connsiteY52" fmla="*/ 106201 h 607851"/>
                <a:gd name="connsiteX53" fmla="*/ 316003 w 608838"/>
                <a:gd name="connsiteY53" fmla="*/ 162269 h 607851"/>
                <a:gd name="connsiteX54" fmla="*/ 333491 w 608838"/>
                <a:gd name="connsiteY54" fmla="*/ 179733 h 607851"/>
                <a:gd name="connsiteX55" fmla="*/ 275988 w 608838"/>
                <a:gd name="connsiteY55" fmla="*/ 237158 h 607851"/>
                <a:gd name="connsiteX56" fmla="*/ 213222 w 608838"/>
                <a:gd name="connsiteY56" fmla="*/ 174477 h 607851"/>
                <a:gd name="connsiteX57" fmla="*/ 213222 w 608838"/>
                <a:gd name="connsiteY57" fmla="*/ 152265 h 607851"/>
                <a:gd name="connsiteX58" fmla="*/ 315606 w 608838"/>
                <a:gd name="connsiteY58" fmla="*/ 49907 h 607851"/>
                <a:gd name="connsiteX59" fmla="*/ 436272 w 608838"/>
                <a:gd name="connsiteY59"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8838" h="607851">
                  <a:moveTo>
                    <a:pt x="161468" y="210188"/>
                  </a:moveTo>
                  <a:cubicBezTo>
                    <a:pt x="165493" y="210188"/>
                    <a:pt x="169512" y="211714"/>
                    <a:pt x="172568" y="214766"/>
                  </a:cubicBezTo>
                  <a:lnTo>
                    <a:pt x="235392" y="277501"/>
                  </a:lnTo>
                  <a:lnTo>
                    <a:pt x="179982" y="332776"/>
                  </a:lnTo>
                  <a:lnTo>
                    <a:pt x="162550" y="315369"/>
                  </a:lnTo>
                  <a:lnTo>
                    <a:pt x="106405" y="371435"/>
                  </a:lnTo>
                  <a:cubicBezTo>
                    <a:pt x="70918" y="406872"/>
                    <a:pt x="70918" y="464294"/>
                    <a:pt x="106405" y="499732"/>
                  </a:cubicBezTo>
                  <a:lnTo>
                    <a:pt x="108272" y="501597"/>
                  </a:lnTo>
                  <a:cubicBezTo>
                    <a:pt x="143759" y="537034"/>
                    <a:pt x="201263" y="537034"/>
                    <a:pt x="236750" y="501597"/>
                  </a:cubicBezTo>
                  <a:lnTo>
                    <a:pt x="292896" y="445530"/>
                  </a:lnTo>
                  <a:lnTo>
                    <a:pt x="275463" y="428123"/>
                  </a:lnTo>
                  <a:lnTo>
                    <a:pt x="330816" y="372791"/>
                  </a:lnTo>
                  <a:lnTo>
                    <a:pt x="393640" y="435527"/>
                  </a:lnTo>
                  <a:cubicBezTo>
                    <a:pt x="399753" y="441687"/>
                    <a:pt x="399753" y="451634"/>
                    <a:pt x="393640" y="457738"/>
                  </a:cubicBezTo>
                  <a:lnTo>
                    <a:pt x="293235" y="557945"/>
                  </a:lnTo>
                  <a:cubicBezTo>
                    <a:pt x="261031" y="590161"/>
                    <a:pt x="218186" y="607851"/>
                    <a:pt x="172568" y="607851"/>
                  </a:cubicBezTo>
                  <a:cubicBezTo>
                    <a:pt x="127006" y="607851"/>
                    <a:pt x="84162" y="590161"/>
                    <a:pt x="51901" y="557945"/>
                  </a:cubicBezTo>
                  <a:lnTo>
                    <a:pt x="49976" y="556024"/>
                  </a:lnTo>
                  <a:cubicBezTo>
                    <a:pt x="17715" y="523808"/>
                    <a:pt x="0" y="481024"/>
                    <a:pt x="0" y="435527"/>
                  </a:cubicBezTo>
                  <a:cubicBezTo>
                    <a:pt x="0" y="389973"/>
                    <a:pt x="17715" y="347189"/>
                    <a:pt x="49976" y="315030"/>
                  </a:cubicBezTo>
                  <a:lnTo>
                    <a:pt x="150325" y="214766"/>
                  </a:lnTo>
                  <a:cubicBezTo>
                    <a:pt x="153410" y="211714"/>
                    <a:pt x="157442" y="210188"/>
                    <a:pt x="161468" y="210188"/>
                  </a:cubicBezTo>
                  <a:close/>
                  <a:moveTo>
                    <a:pt x="397828" y="173027"/>
                  </a:moveTo>
                  <a:cubicBezTo>
                    <a:pt x="407506" y="173027"/>
                    <a:pt x="417071" y="176644"/>
                    <a:pt x="424484" y="183992"/>
                  </a:cubicBezTo>
                  <a:cubicBezTo>
                    <a:pt x="439199" y="198687"/>
                    <a:pt x="439199" y="222595"/>
                    <a:pt x="424428" y="237290"/>
                  </a:cubicBezTo>
                  <a:lnTo>
                    <a:pt x="407732" y="253963"/>
                  </a:lnTo>
                  <a:lnTo>
                    <a:pt x="350232" y="311387"/>
                  </a:lnTo>
                  <a:lnTo>
                    <a:pt x="309711" y="351855"/>
                  </a:lnTo>
                  <a:lnTo>
                    <a:pt x="254304" y="407131"/>
                  </a:lnTo>
                  <a:lnTo>
                    <a:pt x="237666" y="423804"/>
                  </a:lnTo>
                  <a:cubicBezTo>
                    <a:pt x="230308" y="431095"/>
                    <a:pt x="220687" y="434825"/>
                    <a:pt x="211010" y="434825"/>
                  </a:cubicBezTo>
                  <a:cubicBezTo>
                    <a:pt x="201332" y="434825"/>
                    <a:pt x="191767" y="431208"/>
                    <a:pt x="184354" y="423804"/>
                  </a:cubicBezTo>
                  <a:cubicBezTo>
                    <a:pt x="169639" y="409109"/>
                    <a:pt x="169639" y="385201"/>
                    <a:pt x="184354" y="370506"/>
                  </a:cubicBezTo>
                  <a:lnTo>
                    <a:pt x="201049" y="353889"/>
                  </a:lnTo>
                  <a:lnTo>
                    <a:pt x="256455" y="298557"/>
                  </a:lnTo>
                  <a:lnTo>
                    <a:pt x="296977" y="258089"/>
                  </a:lnTo>
                  <a:lnTo>
                    <a:pt x="354477" y="200665"/>
                  </a:lnTo>
                  <a:lnTo>
                    <a:pt x="371229" y="183992"/>
                  </a:lnTo>
                  <a:cubicBezTo>
                    <a:pt x="378530" y="176701"/>
                    <a:pt x="388207" y="173027"/>
                    <a:pt x="397828" y="173027"/>
                  </a:cubicBezTo>
                  <a:close/>
                  <a:moveTo>
                    <a:pt x="436272" y="0"/>
                  </a:moveTo>
                  <a:cubicBezTo>
                    <a:pt x="481833" y="0"/>
                    <a:pt x="524734" y="17747"/>
                    <a:pt x="556938" y="49907"/>
                  </a:cubicBezTo>
                  <a:lnTo>
                    <a:pt x="558919" y="51772"/>
                  </a:lnTo>
                  <a:cubicBezTo>
                    <a:pt x="591123" y="83989"/>
                    <a:pt x="608838" y="126774"/>
                    <a:pt x="608838" y="172273"/>
                  </a:cubicBezTo>
                  <a:cubicBezTo>
                    <a:pt x="608838" y="217828"/>
                    <a:pt x="591123" y="260613"/>
                    <a:pt x="558919" y="292773"/>
                  </a:cubicBezTo>
                  <a:lnTo>
                    <a:pt x="456421" y="395131"/>
                  </a:lnTo>
                  <a:cubicBezTo>
                    <a:pt x="450252" y="401235"/>
                    <a:pt x="440291" y="401235"/>
                    <a:pt x="434178" y="395131"/>
                  </a:cubicBezTo>
                  <a:lnTo>
                    <a:pt x="371355" y="332450"/>
                  </a:lnTo>
                  <a:lnTo>
                    <a:pt x="428858" y="275026"/>
                  </a:lnTo>
                  <a:lnTo>
                    <a:pt x="446290" y="292434"/>
                  </a:lnTo>
                  <a:lnTo>
                    <a:pt x="502435" y="236366"/>
                  </a:lnTo>
                  <a:cubicBezTo>
                    <a:pt x="537921" y="200928"/>
                    <a:pt x="537921" y="143504"/>
                    <a:pt x="502435" y="108066"/>
                  </a:cubicBezTo>
                  <a:lnTo>
                    <a:pt x="500567" y="106201"/>
                  </a:lnTo>
                  <a:cubicBezTo>
                    <a:pt x="465080" y="70763"/>
                    <a:pt x="407577" y="70763"/>
                    <a:pt x="372147" y="106201"/>
                  </a:cubicBezTo>
                  <a:lnTo>
                    <a:pt x="316003" y="162269"/>
                  </a:lnTo>
                  <a:lnTo>
                    <a:pt x="333491" y="179733"/>
                  </a:lnTo>
                  <a:lnTo>
                    <a:pt x="275988" y="237158"/>
                  </a:lnTo>
                  <a:lnTo>
                    <a:pt x="213222" y="174477"/>
                  </a:lnTo>
                  <a:cubicBezTo>
                    <a:pt x="207109" y="168316"/>
                    <a:pt x="207109" y="158369"/>
                    <a:pt x="213222" y="152265"/>
                  </a:cubicBezTo>
                  <a:lnTo>
                    <a:pt x="315606" y="49907"/>
                  </a:lnTo>
                  <a:cubicBezTo>
                    <a:pt x="347810" y="17747"/>
                    <a:pt x="390711" y="0"/>
                    <a:pt x="4362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grpSp>
      <p:grpSp>
        <p:nvGrpSpPr>
          <p:cNvPr id="41" name="组合 40"/>
          <p:cNvGrpSpPr/>
          <p:nvPr/>
        </p:nvGrpSpPr>
        <p:grpSpPr>
          <a:xfrm>
            <a:off x="9397902" y="5911928"/>
            <a:ext cx="398114" cy="398258"/>
            <a:chOff x="9281467" y="5910559"/>
            <a:chExt cx="398166" cy="398166"/>
          </a:xfrm>
        </p:grpSpPr>
        <p:sp>
          <p:nvSpPr>
            <p:cNvPr id="42" name="椭圆 41"/>
            <p:cNvSpPr/>
            <p:nvPr/>
          </p:nvSpPr>
          <p:spPr>
            <a:xfrm>
              <a:off x="9281467" y="5910559"/>
              <a:ext cx="398166" cy="398166"/>
            </a:xfrm>
            <a:prstGeom prst="ellipse">
              <a:avLst/>
            </a:prstGeom>
            <a:gradFill flip="none" rotWithShape="1">
              <a:gsLst>
                <a:gs pos="0">
                  <a:srgbClr val="026998"/>
                </a:gs>
                <a:gs pos="100000">
                  <a:srgbClr val="09CDCD"/>
                </a:gs>
              </a:gsLst>
              <a:lin ang="8100000" scaled="1"/>
              <a:tileRect/>
            </a:gradFill>
            <a:ln w="1270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3" name="椭圆 25"/>
            <p:cNvSpPr/>
            <p:nvPr/>
          </p:nvSpPr>
          <p:spPr>
            <a:xfrm>
              <a:off x="9405793" y="6047008"/>
              <a:ext cx="149513" cy="125266"/>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grpSp>
      <p:grpSp>
        <p:nvGrpSpPr>
          <p:cNvPr id="44" name="组合 43"/>
          <p:cNvGrpSpPr/>
          <p:nvPr/>
        </p:nvGrpSpPr>
        <p:grpSpPr>
          <a:xfrm>
            <a:off x="10025911" y="5911928"/>
            <a:ext cx="398114" cy="398258"/>
            <a:chOff x="9777387" y="5910559"/>
            <a:chExt cx="398166" cy="398166"/>
          </a:xfrm>
        </p:grpSpPr>
        <p:sp>
          <p:nvSpPr>
            <p:cNvPr id="45" name="椭圆 44"/>
            <p:cNvSpPr/>
            <p:nvPr/>
          </p:nvSpPr>
          <p:spPr>
            <a:xfrm>
              <a:off x="9777387" y="5910559"/>
              <a:ext cx="398166" cy="398166"/>
            </a:xfrm>
            <a:prstGeom prst="ellipse">
              <a:avLst/>
            </a:prstGeom>
            <a:gradFill flip="none" rotWithShape="1">
              <a:gsLst>
                <a:gs pos="0">
                  <a:schemeClr val="bg1">
                    <a:lumMod val="50000"/>
                  </a:schemeClr>
                </a:gs>
                <a:gs pos="100000">
                  <a:schemeClr val="bg1">
                    <a:lumMod val="75000"/>
                  </a:schemeClr>
                </a:gs>
              </a:gsLst>
              <a:lin ang="8100000" scaled="1"/>
              <a:tileRect/>
            </a:gradFill>
            <a:ln w="1270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6" name="椭圆 26"/>
            <p:cNvSpPr/>
            <p:nvPr/>
          </p:nvSpPr>
          <p:spPr>
            <a:xfrm>
              <a:off x="9901713" y="6034994"/>
              <a:ext cx="149513" cy="149293"/>
            </a:xfrm>
            <a:custGeom>
              <a:avLst/>
              <a:gdLst>
                <a:gd name="T0" fmla="*/ 218 w 436"/>
                <a:gd name="T1" fmla="*/ 0 h 436"/>
                <a:gd name="T2" fmla="*/ 0 w 436"/>
                <a:gd name="T3" fmla="*/ 218 h 436"/>
                <a:gd name="T4" fmla="*/ 218 w 436"/>
                <a:gd name="T5" fmla="*/ 436 h 436"/>
                <a:gd name="T6" fmla="*/ 231 w 436"/>
                <a:gd name="T7" fmla="*/ 422 h 436"/>
                <a:gd name="T8" fmla="*/ 218 w 436"/>
                <a:gd name="T9" fmla="*/ 409 h 436"/>
                <a:gd name="T10" fmla="*/ 27 w 436"/>
                <a:gd name="T11" fmla="*/ 218 h 436"/>
                <a:gd name="T12" fmla="*/ 218 w 436"/>
                <a:gd name="T13" fmla="*/ 27 h 436"/>
                <a:gd name="T14" fmla="*/ 409 w 436"/>
                <a:gd name="T15" fmla="*/ 218 h 436"/>
                <a:gd name="T16" fmla="*/ 352 w 436"/>
                <a:gd name="T17" fmla="*/ 324 h 436"/>
                <a:gd name="T18" fmla="*/ 312 w 436"/>
                <a:gd name="T19" fmla="*/ 334 h 436"/>
                <a:gd name="T20" fmla="*/ 334 w 436"/>
                <a:gd name="T21" fmla="*/ 314 h 436"/>
                <a:gd name="T22" fmla="*/ 337 w 436"/>
                <a:gd name="T23" fmla="*/ 309 h 436"/>
                <a:gd name="T24" fmla="*/ 344 w 436"/>
                <a:gd name="T25" fmla="*/ 275 h 436"/>
                <a:gd name="T26" fmla="*/ 276 w 436"/>
                <a:gd name="T27" fmla="*/ 251 h 436"/>
                <a:gd name="T28" fmla="*/ 267 w 436"/>
                <a:gd name="T29" fmla="*/ 284 h 436"/>
                <a:gd name="T30" fmla="*/ 249 w 436"/>
                <a:gd name="T31" fmla="*/ 282 h 436"/>
                <a:gd name="T32" fmla="*/ 203 w 436"/>
                <a:gd name="T33" fmla="*/ 236 h 436"/>
                <a:gd name="T34" fmla="*/ 203 w 436"/>
                <a:gd name="T35" fmla="*/ 235 h 436"/>
                <a:gd name="T36" fmla="*/ 201 w 436"/>
                <a:gd name="T37" fmla="*/ 234 h 436"/>
                <a:gd name="T38" fmla="*/ 200 w 436"/>
                <a:gd name="T39" fmla="*/ 233 h 436"/>
                <a:gd name="T40" fmla="*/ 200 w 436"/>
                <a:gd name="T41" fmla="*/ 233 h 436"/>
                <a:gd name="T42" fmla="*/ 154 w 436"/>
                <a:gd name="T43" fmla="*/ 187 h 436"/>
                <a:gd name="T44" fmla="*/ 152 w 436"/>
                <a:gd name="T45" fmla="*/ 169 h 436"/>
                <a:gd name="T46" fmla="*/ 185 w 436"/>
                <a:gd name="T47" fmla="*/ 159 h 436"/>
                <a:gd name="T48" fmla="*/ 160 w 436"/>
                <a:gd name="T49" fmla="*/ 92 h 436"/>
                <a:gd name="T50" fmla="*/ 127 w 436"/>
                <a:gd name="T51" fmla="*/ 99 h 436"/>
                <a:gd name="T52" fmla="*/ 122 w 436"/>
                <a:gd name="T53" fmla="*/ 102 h 436"/>
                <a:gd name="T54" fmla="*/ 116 w 436"/>
                <a:gd name="T55" fmla="*/ 226 h 436"/>
                <a:gd name="T56" fmla="*/ 160 w 436"/>
                <a:gd name="T57" fmla="*/ 274 h 436"/>
                <a:gd name="T58" fmla="*/ 159 w 436"/>
                <a:gd name="T59" fmla="*/ 274 h 436"/>
                <a:gd name="T60" fmla="*/ 161 w 436"/>
                <a:gd name="T61" fmla="*/ 275 h 436"/>
                <a:gd name="T62" fmla="*/ 162 w 436"/>
                <a:gd name="T63" fmla="*/ 276 h 436"/>
                <a:gd name="T64" fmla="*/ 162 w 436"/>
                <a:gd name="T65" fmla="*/ 276 h 436"/>
                <a:gd name="T66" fmla="*/ 226 w 436"/>
                <a:gd name="T67" fmla="*/ 333 h 436"/>
                <a:gd name="T68" fmla="*/ 365 w 436"/>
                <a:gd name="T69" fmla="*/ 347 h 436"/>
                <a:gd name="T70" fmla="*/ 436 w 436"/>
                <a:gd name="T71" fmla="*/ 218 h 436"/>
                <a:gd name="T72" fmla="*/ 218 w 436"/>
                <a:gd name="T73"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6" h="436">
                  <a:moveTo>
                    <a:pt x="218" y="0"/>
                  </a:moveTo>
                  <a:cubicBezTo>
                    <a:pt x="98" y="0"/>
                    <a:pt x="0" y="98"/>
                    <a:pt x="0" y="218"/>
                  </a:cubicBezTo>
                  <a:cubicBezTo>
                    <a:pt x="0" y="338"/>
                    <a:pt x="98" y="436"/>
                    <a:pt x="218" y="436"/>
                  </a:cubicBezTo>
                  <a:cubicBezTo>
                    <a:pt x="225" y="436"/>
                    <a:pt x="231" y="430"/>
                    <a:pt x="231" y="422"/>
                  </a:cubicBezTo>
                  <a:cubicBezTo>
                    <a:pt x="231" y="415"/>
                    <a:pt x="225" y="409"/>
                    <a:pt x="218" y="409"/>
                  </a:cubicBezTo>
                  <a:cubicBezTo>
                    <a:pt x="112" y="409"/>
                    <a:pt x="27" y="323"/>
                    <a:pt x="27" y="218"/>
                  </a:cubicBezTo>
                  <a:cubicBezTo>
                    <a:pt x="27" y="113"/>
                    <a:pt x="112" y="27"/>
                    <a:pt x="218" y="27"/>
                  </a:cubicBezTo>
                  <a:cubicBezTo>
                    <a:pt x="323" y="27"/>
                    <a:pt x="409" y="113"/>
                    <a:pt x="409" y="218"/>
                  </a:cubicBezTo>
                  <a:cubicBezTo>
                    <a:pt x="409" y="262"/>
                    <a:pt x="385" y="305"/>
                    <a:pt x="352" y="324"/>
                  </a:cubicBezTo>
                  <a:cubicBezTo>
                    <a:pt x="340" y="331"/>
                    <a:pt x="326" y="334"/>
                    <a:pt x="312" y="334"/>
                  </a:cubicBezTo>
                  <a:cubicBezTo>
                    <a:pt x="321" y="329"/>
                    <a:pt x="328" y="322"/>
                    <a:pt x="334" y="314"/>
                  </a:cubicBezTo>
                  <a:cubicBezTo>
                    <a:pt x="335" y="312"/>
                    <a:pt x="336" y="311"/>
                    <a:pt x="337" y="309"/>
                  </a:cubicBezTo>
                  <a:cubicBezTo>
                    <a:pt x="341" y="298"/>
                    <a:pt x="341" y="286"/>
                    <a:pt x="344" y="275"/>
                  </a:cubicBezTo>
                  <a:cubicBezTo>
                    <a:pt x="347" y="261"/>
                    <a:pt x="282" y="233"/>
                    <a:pt x="276" y="251"/>
                  </a:cubicBezTo>
                  <a:cubicBezTo>
                    <a:pt x="274" y="258"/>
                    <a:pt x="271" y="278"/>
                    <a:pt x="267" y="284"/>
                  </a:cubicBezTo>
                  <a:cubicBezTo>
                    <a:pt x="263" y="289"/>
                    <a:pt x="254" y="286"/>
                    <a:pt x="249" y="282"/>
                  </a:cubicBezTo>
                  <a:cubicBezTo>
                    <a:pt x="234" y="269"/>
                    <a:pt x="217" y="250"/>
                    <a:pt x="203" y="236"/>
                  </a:cubicBezTo>
                  <a:lnTo>
                    <a:pt x="203" y="235"/>
                  </a:lnTo>
                  <a:cubicBezTo>
                    <a:pt x="202" y="235"/>
                    <a:pt x="202" y="235"/>
                    <a:pt x="201" y="234"/>
                  </a:cubicBezTo>
                  <a:cubicBezTo>
                    <a:pt x="201" y="234"/>
                    <a:pt x="200" y="233"/>
                    <a:pt x="200" y="233"/>
                  </a:cubicBezTo>
                  <a:lnTo>
                    <a:pt x="200" y="233"/>
                  </a:lnTo>
                  <a:cubicBezTo>
                    <a:pt x="185" y="218"/>
                    <a:pt x="167" y="202"/>
                    <a:pt x="154" y="187"/>
                  </a:cubicBezTo>
                  <a:cubicBezTo>
                    <a:pt x="149" y="181"/>
                    <a:pt x="147" y="172"/>
                    <a:pt x="152" y="169"/>
                  </a:cubicBezTo>
                  <a:cubicBezTo>
                    <a:pt x="157" y="164"/>
                    <a:pt x="178" y="161"/>
                    <a:pt x="185" y="159"/>
                  </a:cubicBezTo>
                  <a:cubicBezTo>
                    <a:pt x="202" y="154"/>
                    <a:pt x="175" y="88"/>
                    <a:pt x="160" y="92"/>
                  </a:cubicBezTo>
                  <a:cubicBezTo>
                    <a:pt x="149" y="94"/>
                    <a:pt x="137" y="95"/>
                    <a:pt x="127" y="99"/>
                  </a:cubicBezTo>
                  <a:cubicBezTo>
                    <a:pt x="125" y="100"/>
                    <a:pt x="124" y="101"/>
                    <a:pt x="122" y="102"/>
                  </a:cubicBezTo>
                  <a:cubicBezTo>
                    <a:pt x="85" y="126"/>
                    <a:pt x="80" y="183"/>
                    <a:pt x="116" y="226"/>
                  </a:cubicBezTo>
                  <a:cubicBezTo>
                    <a:pt x="130" y="242"/>
                    <a:pt x="145" y="258"/>
                    <a:pt x="160" y="274"/>
                  </a:cubicBezTo>
                  <a:lnTo>
                    <a:pt x="159" y="274"/>
                  </a:lnTo>
                  <a:cubicBezTo>
                    <a:pt x="160" y="274"/>
                    <a:pt x="160" y="274"/>
                    <a:pt x="161" y="275"/>
                  </a:cubicBezTo>
                  <a:cubicBezTo>
                    <a:pt x="161" y="275"/>
                    <a:pt x="161" y="276"/>
                    <a:pt x="162" y="276"/>
                  </a:cubicBezTo>
                  <a:lnTo>
                    <a:pt x="162" y="276"/>
                  </a:lnTo>
                  <a:cubicBezTo>
                    <a:pt x="177" y="291"/>
                    <a:pt x="196" y="313"/>
                    <a:pt x="226" y="333"/>
                  </a:cubicBezTo>
                  <a:cubicBezTo>
                    <a:pt x="288" y="375"/>
                    <a:pt x="336" y="363"/>
                    <a:pt x="365" y="347"/>
                  </a:cubicBezTo>
                  <a:cubicBezTo>
                    <a:pt x="414" y="321"/>
                    <a:pt x="436" y="263"/>
                    <a:pt x="436" y="218"/>
                  </a:cubicBezTo>
                  <a:cubicBezTo>
                    <a:pt x="436" y="98"/>
                    <a:pt x="338" y="0"/>
                    <a:pt x="2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grpSp>
      <p:grpSp>
        <p:nvGrpSpPr>
          <p:cNvPr id="2" name="组合 1"/>
          <p:cNvGrpSpPr/>
          <p:nvPr/>
        </p:nvGrpSpPr>
        <p:grpSpPr>
          <a:xfrm>
            <a:off x="1018135" y="1202641"/>
            <a:ext cx="5572307" cy="1494024"/>
            <a:chOff x="1157968" y="503863"/>
            <a:chExt cx="5573032" cy="1493678"/>
          </a:xfrm>
        </p:grpSpPr>
        <p:sp>
          <p:nvSpPr>
            <p:cNvPr id="36" name="文本框 35"/>
            <p:cNvSpPr txBox="1"/>
            <p:nvPr/>
          </p:nvSpPr>
          <p:spPr>
            <a:xfrm>
              <a:off x="1354224" y="550991"/>
              <a:ext cx="5186276" cy="1446550"/>
            </a:xfrm>
            <a:prstGeom prst="rect">
              <a:avLst/>
            </a:prstGeom>
            <a:noFill/>
          </p:spPr>
          <p:txBody>
            <a:bodyPr wrap="square" rtlCol="0">
              <a:spAutoFit/>
            </a:bodyPr>
            <a:lstStyle/>
            <a:p>
              <a:pPr algn="ctr" defTabSz="457200"/>
              <a:r>
                <a:rPr lang="zh-CN" altLang="en-US" sz="8800" dirty="0">
                  <a:pattFill prst="dkDnDiag">
                    <a:fgClr>
                      <a:srgbClr val="09CDCD"/>
                    </a:fgClr>
                    <a:bgClr>
                      <a:srgbClr val="DEF4F0"/>
                    </a:bgClr>
                  </a:pattFill>
                  <a:latin typeface="方正正黑简体" panose="02000000000000000000" pitchFamily="2" charset="-122"/>
                  <a:ea typeface="方正正黑简体" panose="02000000000000000000" pitchFamily="2" charset="-122"/>
                  <a:cs typeface="+mn-ea"/>
                  <a:sym typeface="+mn-lt"/>
                </a:rPr>
                <a:t>感谢观看</a:t>
              </a:r>
              <a:endParaRPr lang="zh-CN" altLang="en-US" sz="8800" dirty="0">
                <a:pattFill prst="dkDnDiag">
                  <a:fgClr>
                    <a:srgbClr val="09CDCD"/>
                  </a:fgClr>
                  <a:bgClr>
                    <a:srgbClr val="DEF4F0"/>
                  </a:bgClr>
                </a:pattFill>
                <a:latin typeface="方正正黑简体" panose="02000000000000000000" pitchFamily="2" charset="-122"/>
                <a:ea typeface="方正正黑简体" panose="02000000000000000000" pitchFamily="2" charset="-122"/>
                <a:cs typeface="+mn-ea"/>
                <a:sym typeface="+mn-lt"/>
              </a:endParaRPr>
            </a:p>
          </p:txBody>
        </p:sp>
        <p:sp>
          <p:nvSpPr>
            <p:cNvPr id="29" name="文本框 28"/>
            <p:cNvSpPr txBox="1"/>
            <p:nvPr/>
          </p:nvSpPr>
          <p:spPr>
            <a:xfrm>
              <a:off x="1157968" y="503863"/>
              <a:ext cx="5573032" cy="1446550"/>
            </a:xfrm>
            <a:prstGeom prst="rect">
              <a:avLst/>
            </a:prstGeom>
            <a:noFill/>
          </p:spPr>
          <p:txBody>
            <a:bodyPr wrap="square" rtlCol="0">
              <a:spAutoFit/>
            </a:bodyPr>
            <a:lstStyle/>
            <a:p>
              <a:pPr algn="ctr" defTabSz="457200"/>
              <a:r>
                <a:rPr lang="zh-CN" altLang="en-US" sz="8800" dirty="0">
                  <a:gradFill>
                    <a:gsLst>
                      <a:gs pos="0">
                        <a:srgbClr val="000000"/>
                      </a:gs>
                      <a:gs pos="100000">
                        <a:srgbClr val="000000">
                          <a:lumMod val="85000"/>
                          <a:lumOff val="15000"/>
                        </a:srgbClr>
                      </a:gs>
                    </a:gsLst>
                    <a:lin ang="5400000" scaled="1"/>
                  </a:gradFill>
                  <a:latin typeface="方正正黑简体" panose="02000000000000000000" pitchFamily="2" charset="-122"/>
                  <a:ea typeface="方正正黑简体" panose="02000000000000000000" pitchFamily="2" charset="-122"/>
                  <a:cs typeface="+mn-ea"/>
                  <a:sym typeface="+mn-lt"/>
                </a:rPr>
                <a:t>感谢观看</a:t>
              </a:r>
              <a:endParaRPr lang="zh-CN" altLang="en-US" sz="8800" dirty="0">
                <a:gradFill>
                  <a:gsLst>
                    <a:gs pos="0">
                      <a:srgbClr val="000000"/>
                    </a:gs>
                    <a:gs pos="100000">
                      <a:srgbClr val="000000">
                        <a:lumMod val="85000"/>
                        <a:lumOff val="15000"/>
                      </a:srgbClr>
                    </a:gs>
                  </a:gsLst>
                  <a:lin ang="5400000" scaled="1"/>
                </a:gradFill>
                <a:latin typeface="方正正黑简体" panose="02000000000000000000" pitchFamily="2" charset="-122"/>
                <a:ea typeface="方正正黑简体" panose="02000000000000000000"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53" presetClass="entr" presetSubtype="16"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par>
                                <p:cTn id="21" presetID="53" presetClass="entr" presetSubtype="16"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rot="5400000">
            <a:off x="1309864" y="-1309863"/>
            <a:ext cx="6859588" cy="9479316"/>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grpSp>
        <p:nvGrpSpPr>
          <p:cNvPr id="6" name="组合 5"/>
          <p:cNvGrpSpPr/>
          <p:nvPr/>
        </p:nvGrpSpPr>
        <p:grpSpPr>
          <a:xfrm>
            <a:off x="3543677" y="689265"/>
            <a:ext cx="3127875" cy="1499553"/>
            <a:chOff x="3544137" y="689104"/>
            <a:chExt cx="3128282" cy="1499206"/>
          </a:xfrm>
        </p:grpSpPr>
        <p:sp>
          <p:nvSpPr>
            <p:cNvPr id="3" name="文本框 2"/>
            <p:cNvSpPr txBox="1"/>
            <p:nvPr/>
          </p:nvSpPr>
          <p:spPr>
            <a:xfrm>
              <a:off x="3575293" y="689104"/>
              <a:ext cx="3097126" cy="1446550"/>
            </a:xfrm>
            <a:prstGeom prst="rect">
              <a:avLst/>
            </a:prstGeom>
            <a:noFill/>
          </p:spPr>
          <p:txBody>
            <a:bodyPr wrap="square" rtlCol="0">
              <a:spAutoFit/>
            </a:bodyPr>
            <a:lstStyle/>
            <a:p>
              <a:pPr algn="ctr" defTabSz="457200"/>
              <a:r>
                <a:rPr lang="zh-CN" altLang="en-US" sz="8800" dirty="0">
                  <a:pattFill prst="dkDnDiag">
                    <a:fgClr>
                      <a:srgbClr val="09CDCD"/>
                    </a:fgClr>
                    <a:bgClr>
                      <a:srgbClr val="DEF4F0"/>
                    </a:bgClr>
                  </a:pattFill>
                  <a:latin typeface="方正正黑简体" panose="02000000000000000000" pitchFamily="2" charset="-122"/>
                  <a:ea typeface="方正正黑简体" panose="02000000000000000000" pitchFamily="2" charset="-122"/>
                  <a:cs typeface="+mn-ea"/>
                  <a:sym typeface="+mn-lt"/>
                </a:rPr>
                <a:t>目录</a:t>
              </a:r>
              <a:endParaRPr lang="zh-CN" altLang="en-US" sz="8800" dirty="0">
                <a:pattFill prst="dkDnDiag">
                  <a:fgClr>
                    <a:srgbClr val="09CDCD"/>
                  </a:fgClr>
                  <a:bgClr>
                    <a:srgbClr val="DEF4F0"/>
                  </a:bgClr>
                </a:pattFill>
                <a:latin typeface="方正正黑简体" panose="02000000000000000000" pitchFamily="2" charset="-122"/>
                <a:ea typeface="方正正黑简体" panose="02000000000000000000" pitchFamily="2" charset="-122"/>
                <a:cs typeface="+mn-ea"/>
                <a:sym typeface="+mn-lt"/>
              </a:endParaRPr>
            </a:p>
          </p:txBody>
        </p:sp>
        <p:sp>
          <p:nvSpPr>
            <p:cNvPr id="4" name="文本框 3"/>
            <p:cNvSpPr txBox="1"/>
            <p:nvPr/>
          </p:nvSpPr>
          <p:spPr>
            <a:xfrm>
              <a:off x="3544137" y="741760"/>
              <a:ext cx="3097126" cy="1446550"/>
            </a:xfrm>
            <a:prstGeom prst="rect">
              <a:avLst/>
            </a:prstGeom>
            <a:noFill/>
          </p:spPr>
          <p:txBody>
            <a:bodyPr wrap="square" rtlCol="0">
              <a:spAutoFit/>
            </a:bodyPr>
            <a:lstStyle/>
            <a:p>
              <a:pPr algn="ctr" defTabSz="457200"/>
              <a:r>
                <a:rPr lang="zh-CN" altLang="en-US" sz="8800" dirty="0">
                  <a:gradFill>
                    <a:gsLst>
                      <a:gs pos="0">
                        <a:srgbClr val="000000"/>
                      </a:gs>
                      <a:gs pos="100000">
                        <a:srgbClr val="000000">
                          <a:lumMod val="85000"/>
                          <a:lumOff val="15000"/>
                        </a:srgbClr>
                      </a:gs>
                    </a:gsLst>
                    <a:lin ang="5400000" scaled="1"/>
                  </a:gradFill>
                  <a:latin typeface="方正正黑简体" panose="02000000000000000000" pitchFamily="2" charset="-122"/>
                  <a:ea typeface="方正正黑简体" panose="02000000000000000000" pitchFamily="2" charset="-122"/>
                  <a:cs typeface="+mn-ea"/>
                  <a:sym typeface="+mn-lt"/>
                </a:rPr>
                <a:t>目录</a:t>
              </a:r>
              <a:endParaRPr lang="zh-CN" altLang="en-US" sz="8800" dirty="0">
                <a:gradFill>
                  <a:gsLst>
                    <a:gs pos="0">
                      <a:srgbClr val="000000"/>
                    </a:gs>
                    <a:gs pos="100000">
                      <a:srgbClr val="000000">
                        <a:lumMod val="85000"/>
                        <a:lumOff val="15000"/>
                      </a:srgbClr>
                    </a:gs>
                  </a:gsLst>
                  <a:lin ang="5400000" scaled="1"/>
                </a:gradFill>
                <a:latin typeface="方正正黑简体" panose="02000000000000000000" pitchFamily="2" charset="-122"/>
                <a:ea typeface="方正正黑简体" panose="02000000000000000000" pitchFamily="2" charset="-122"/>
                <a:cs typeface="+mn-ea"/>
                <a:sym typeface="+mn-lt"/>
              </a:endParaRPr>
            </a:p>
          </p:txBody>
        </p:sp>
        <p:sp>
          <p:nvSpPr>
            <p:cNvPr id="2" name="任意多边形: 形状 1"/>
            <p:cNvSpPr/>
            <p:nvPr/>
          </p:nvSpPr>
          <p:spPr>
            <a:xfrm rot="5400000">
              <a:off x="4495869" y="-49799"/>
              <a:ext cx="1300034" cy="2777840"/>
            </a:xfrm>
            <a:custGeom>
              <a:avLst/>
              <a:gdLst>
                <a:gd name="connsiteX0" fmla="*/ 0 w 1246375"/>
                <a:gd name="connsiteY0" fmla="*/ 2124364 h 2663184"/>
                <a:gd name="connsiteX1" fmla="*/ 40096 w 1246375"/>
                <a:gd name="connsiteY1" fmla="*/ 2124364 h 2663184"/>
                <a:gd name="connsiteX2" fmla="*/ 40096 w 1246375"/>
                <a:gd name="connsiteY2" fmla="*/ 2623088 h 2663184"/>
                <a:gd name="connsiteX3" fmla="*/ 541025 w 1246375"/>
                <a:gd name="connsiteY3" fmla="*/ 2623088 h 2663184"/>
                <a:gd name="connsiteX4" fmla="*/ 541025 w 1246375"/>
                <a:gd name="connsiteY4" fmla="*/ 2663184 h 2663184"/>
                <a:gd name="connsiteX5" fmla="*/ 0 w 1246375"/>
                <a:gd name="connsiteY5" fmla="*/ 2663184 h 2663184"/>
                <a:gd name="connsiteX6" fmla="*/ 457779 w 1246375"/>
                <a:gd name="connsiteY6" fmla="*/ 0 h 2663184"/>
                <a:gd name="connsiteX7" fmla="*/ 1246375 w 1246375"/>
                <a:gd name="connsiteY7" fmla="*/ 0 h 2663184"/>
                <a:gd name="connsiteX8" fmla="*/ 1246375 w 1246375"/>
                <a:gd name="connsiteY8" fmla="*/ 242454 h 2663184"/>
                <a:gd name="connsiteX9" fmla="*/ 1206279 w 1246375"/>
                <a:gd name="connsiteY9" fmla="*/ 242454 h 2663184"/>
                <a:gd name="connsiteX10" fmla="*/ 1206279 w 1246375"/>
                <a:gd name="connsiteY10" fmla="*/ 40096 h 2663184"/>
                <a:gd name="connsiteX11" fmla="*/ 457779 w 1246375"/>
                <a:gd name="connsiteY11" fmla="*/ 40096 h 266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6375" h="2663184">
                  <a:moveTo>
                    <a:pt x="0" y="2124364"/>
                  </a:moveTo>
                  <a:lnTo>
                    <a:pt x="40096" y="2124364"/>
                  </a:lnTo>
                  <a:lnTo>
                    <a:pt x="40096" y="2623088"/>
                  </a:lnTo>
                  <a:lnTo>
                    <a:pt x="541025" y="2623088"/>
                  </a:lnTo>
                  <a:lnTo>
                    <a:pt x="541025" y="2663184"/>
                  </a:lnTo>
                  <a:lnTo>
                    <a:pt x="0" y="2663184"/>
                  </a:lnTo>
                  <a:close/>
                  <a:moveTo>
                    <a:pt x="457779" y="0"/>
                  </a:moveTo>
                  <a:lnTo>
                    <a:pt x="1246375" y="0"/>
                  </a:lnTo>
                  <a:lnTo>
                    <a:pt x="1246375" y="242454"/>
                  </a:lnTo>
                  <a:lnTo>
                    <a:pt x="1206279" y="242454"/>
                  </a:lnTo>
                  <a:lnTo>
                    <a:pt x="1206279" y="40096"/>
                  </a:lnTo>
                  <a:lnTo>
                    <a:pt x="457779" y="40096"/>
                  </a:lnTo>
                  <a:close/>
                </a:path>
              </a:pathLst>
            </a:custGeom>
            <a:gradFill flip="none" rotWithShape="1">
              <a:gsLst>
                <a:gs pos="0">
                  <a:srgbClr val="026998"/>
                </a:gs>
                <a:gs pos="100000">
                  <a:srgbClr val="09CDCD"/>
                </a:gs>
              </a:gsLst>
              <a:lin ang="8100000" scaled="1"/>
              <a:tileRect/>
            </a:gradFill>
            <a:ln w="12700">
              <a:no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latin typeface="方正正黑简体" panose="02000000000000000000" pitchFamily="2" charset="-122"/>
                <a:ea typeface="方正正黑简体" panose="02000000000000000000" pitchFamily="2" charset="-122"/>
                <a:cs typeface="+mn-ea"/>
                <a:sym typeface="+mn-lt"/>
              </a:endParaRPr>
            </a:p>
          </p:txBody>
        </p:sp>
      </p:grpSp>
      <p:sp>
        <p:nvSpPr>
          <p:cNvPr id="7" name="文本框 6"/>
          <p:cNvSpPr txBox="1"/>
          <p:nvPr/>
        </p:nvSpPr>
        <p:spPr>
          <a:xfrm>
            <a:off x="4729979" y="2900819"/>
            <a:ext cx="3096723" cy="584775"/>
          </a:xfrm>
          <a:prstGeom prst="rect">
            <a:avLst/>
          </a:prstGeom>
          <a:noFill/>
        </p:spPr>
        <p:txBody>
          <a:bodyPr wrap="square" rtlCol="0">
            <a:spAutoFit/>
          </a:bodyPr>
          <a:lstStyle/>
          <a:p>
            <a:pPr defTabSz="457200"/>
            <a:r>
              <a:rPr lang="en-US" altLang="zh-CN" sz="3200" dirty="0">
                <a:gradFill>
                  <a:gsLst>
                    <a:gs pos="0">
                      <a:srgbClr val="000000"/>
                    </a:gs>
                    <a:gs pos="100000">
                      <a:srgbClr val="000000">
                        <a:lumMod val="85000"/>
                        <a:lumOff val="15000"/>
                      </a:srgbClr>
                    </a:gs>
                  </a:gsLst>
                  <a:lin ang="5400000" scaled="1"/>
                </a:gradFill>
                <a:cs typeface="+mn-ea"/>
                <a:sym typeface="+mn-lt"/>
              </a:rPr>
              <a:t>1. </a:t>
            </a:r>
            <a:r>
              <a:rPr lang="zh-CN" altLang="en-US" sz="3200" dirty="0">
                <a:gradFill>
                  <a:gsLst>
                    <a:gs pos="0">
                      <a:srgbClr val="000000"/>
                    </a:gs>
                    <a:gs pos="100000">
                      <a:srgbClr val="000000">
                        <a:lumMod val="85000"/>
                        <a:lumOff val="15000"/>
                      </a:srgbClr>
                    </a:gs>
                  </a:gsLst>
                  <a:lin ang="5400000" scaled="1"/>
                </a:gradFill>
                <a:cs typeface="+mn-ea"/>
                <a:sym typeface="+mn-lt"/>
              </a:rPr>
              <a:t>项目概述</a:t>
            </a:r>
            <a:endParaRPr lang="zh-CN" altLang="en-US" sz="3200" dirty="0">
              <a:gradFill>
                <a:gsLst>
                  <a:gs pos="0">
                    <a:srgbClr val="000000"/>
                  </a:gs>
                  <a:gs pos="100000">
                    <a:srgbClr val="000000">
                      <a:lumMod val="85000"/>
                      <a:lumOff val="15000"/>
                    </a:srgbClr>
                  </a:gs>
                </a:gsLst>
                <a:lin ang="5400000" scaled="1"/>
              </a:gradFill>
              <a:cs typeface="+mn-ea"/>
              <a:sym typeface="+mn-lt"/>
            </a:endParaRPr>
          </a:p>
        </p:txBody>
      </p:sp>
      <p:sp>
        <p:nvSpPr>
          <p:cNvPr id="14" name="文本框 13"/>
          <p:cNvSpPr txBox="1"/>
          <p:nvPr/>
        </p:nvSpPr>
        <p:spPr>
          <a:xfrm>
            <a:off x="8182563" y="2935800"/>
            <a:ext cx="2593505" cy="584910"/>
          </a:xfrm>
          <a:prstGeom prst="rect">
            <a:avLst/>
          </a:prstGeom>
          <a:noFill/>
        </p:spPr>
        <p:txBody>
          <a:bodyPr wrap="square" rtlCol="0">
            <a:spAutoFit/>
          </a:bodyPr>
          <a:lstStyle/>
          <a:p>
            <a:pPr defTabSz="457200"/>
            <a:r>
              <a:rPr lang="en-US" altLang="zh-CN" sz="3200" dirty="0">
                <a:gradFill>
                  <a:gsLst>
                    <a:gs pos="0">
                      <a:srgbClr val="000000"/>
                    </a:gs>
                    <a:gs pos="100000">
                      <a:srgbClr val="000000">
                        <a:lumMod val="85000"/>
                        <a:lumOff val="15000"/>
                      </a:srgbClr>
                    </a:gs>
                  </a:gsLst>
                  <a:lin ang="5400000" scaled="1"/>
                </a:gradFill>
                <a:cs typeface="+mn-ea"/>
                <a:sym typeface="+mn-lt"/>
              </a:rPr>
              <a:t>2. </a:t>
            </a:r>
            <a:r>
              <a:rPr lang="zh-CN" altLang="en-US" sz="3200" dirty="0">
                <a:gradFill>
                  <a:gsLst>
                    <a:gs pos="0">
                      <a:srgbClr val="000000"/>
                    </a:gs>
                    <a:gs pos="100000">
                      <a:srgbClr val="000000">
                        <a:lumMod val="85000"/>
                        <a:lumOff val="15000"/>
                      </a:srgbClr>
                    </a:gs>
                  </a:gsLst>
                  <a:lin ang="5400000" scaled="1"/>
                </a:gradFill>
                <a:cs typeface="+mn-ea"/>
                <a:sym typeface="+mn-lt"/>
              </a:rPr>
              <a:t>应用技术</a:t>
            </a:r>
            <a:endParaRPr lang="zh-CN" altLang="en-US" sz="3200" dirty="0">
              <a:gradFill>
                <a:gsLst>
                  <a:gs pos="0">
                    <a:srgbClr val="000000"/>
                  </a:gs>
                  <a:gs pos="100000">
                    <a:srgbClr val="000000">
                      <a:lumMod val="85000"/>
                      <a:lumOff val="15000"/>
                    </a:srgbClr>
                  </a:gs>
                </a:gsLst>
                <a:lin ang="5400000" scaled="1"/>
              </a:gradFill>
              <a:cs typeface="+mn-ea"/>
              <a:sym typeface="+mn-lt"/>
            </a:endParaRPr>
          </a:p>
        </p:txBody>
      </p:sp>
      <p:sp>
        <p:nvSpPr>
          <p:cNvPr id="17" name="文本框 16"/>
          <p:cNvSpPr txBox="1"/>
          <p:nvPr/>
        </p:nvSpPr>
        <p:spPr>
          <a:xfrm>
            <a:off x="4729979" y="4143294"/>
            <a:ext cx="3096723" cy="584775"/>
          </a:xfrm>
          <a:prstGeom prst="rect">
            <a:avLst/>
          </a:prstGeom>
          <a:noFill/>
        </p:spPr>
        <p:txBody>
          <a:bodyPr wrap="square" rtlCol="0">
            <a:spAutoFit/>
          </a:bodyPr>
          <a:lstStyle/>
          <a:p>
            <a:pPr defTabSz="457200"/>
            <a:r>
              <a:rPr lang="en-US" altLang="zh-CN" sz="3200" dirty="0">
                <a:gradFill>
                  <a:gsLst>
                    <a:gs pos="0">
                      <a:srgbClr val="000000"/>
                    </a:gs>
                    <a:gs pos="100000">
                      <a:srgbClr val="000000">
                        <a:lumMod val="85000"/>
                        <a:lumOff val="15000"/>
                      </a:srgbClr>
                    </a:gs>
                  </a:gsLst>
                  <a:lin ang="5400000" scaled="1"/>
                </a:gradFill>
                <a:cs typeface="+mn-ea"/>
                <a:sym typeface="+mn-lt"/>
              </a:rPr>
              <a:t>3. </a:t>
            </a:r>
            <a:r>
              <a:rPr lang="zh-CN" altLang="en-US" sz="3200" dirty="0">
                <a:gradFill>
                  <a:gsLst>
                    <a:gs pos="0">
                      <a:srgbClr val="000000"/>
                    </a:gs>
                    <a:gs pos="100000">
                      <a:srgbClr val="000000">
                        <a:lumMod val="85000"/>
                        <a:lumOff val="15000"/>
                      </a:srgbClr>
                    </a:gs>
                  </a:gsLst>
                  <a:lin ang="5400000" scaled="1"/>
                </a:gradFill>
                <a:cs typeface="+mn-ea"/>
                <a:sym typeface="+mn-lt"/>
              </a:rPr>
              <a:t>数据爬取详情</a:t>
            </a:r>
            <a:endParaRPr lang="zh-CN" altLang="en-US" sz="3200" dirty="0">
              <a:gradFill>
                <a:gsLst>
                  <a:gs pos="0">
                    <a:srgbClr val="000000"/>
                  </a:gs>
                  <a:gs pos="100000">
                    <a:srgbClr val="000000">
                      <a:lumMod val="85000"/>
                      <a:lumOff val="15000"/>
                    </a:srgbClr>
                  </a:gs>
                </a:gsLst>
                <a:lin ang="5400000" scaled="1"/>
              </a:gradFill>
              <a:cs typeface="+mn-ea"/>
              <a:sym typeface="+mn-lt"/>
            </a:endParaRPr>
          </a:p>
        </p:txBody>
      </p:sp>
      <p:sp>
        <p:nvSpPr>
          <p:cNvPr id="20" name="文本框 19"/>
          <p:cNvSpPr txBox="1"/>
          <p:nvPr/>
        </p:nvSpPr>
        <p:spPr>
          <a:xfrm>
            <a:off x="8160955" y="4204782"/>
            <a:ext cx="3694891" cy="584775"/>
          </a:xfrm>
          <a:prstGeom prst="rect">
            <a:avLst/>
          </a:prstGeom>
          <a:noFill/>
        </p:spPr>
        <p:txBody>
          <a:bodyPr wrap="square" rtlCol="0">
            <a:spAutoFit/>
          </a:bodyPr>
          <a:lstStyle/>
          <a:p>
            <a:pPr defTabSz="457200"/>
            <a:r>
              <a:rPr lang="en-US" altLang="zh-CN" sz="3200" dirty="0">
                <a:gradFill>
                  <a:gsLst>
                    <a:gs pos="0">
                      <a:srgbClr val="000000"/>
                    </a:gs>
                    <a:gs pos="100000">
                      <a:srgbClr val="000000">
                        <a:lumMod val="85000"/>
                        <a:lumOff val="15000"/>
                      </a:srgbClr>
                    </a:gs>
                  </a:gsLst>
                  <a:lin ang="5400000" scaled="1"/>
                </a:gradFill>
                <a:cs typeface="+mn-ea"/>
                <a:sym typeface="+mn-lt"/>
              </a:rPr>
              <a:t>4. </a:t>
            </a:r>
            <a:r>
              <a:rPr lang="zh-CN" altLang="en-US" sz="3200" dirty="0">
                <a:gradFill>
                  <a:gsLst>
                    <a:gs pos="0">
                      <a:srgbClr val="000000"/>
                    </a:gs>
                    <a:gs pos="100000">
                      <a:srgbClr val="000000">
                        <a:lumMod val="85000"/>
                        <a:lumOff val="15000"/>
                      </a:srgbClr>
                    </a:gs>
                  </a:gsLst>
                  <a:lin ang="5400000" scaled="1"/>
                </a:gradFill>
                <a:cs typeface="+mn-ea"/>
                <a:sym typeface="+mn-lt"/>
              </a:rPr>
              <a:t>数据可视化分析</a:t>
            </a:r>
            <a:endParaRPr lang="zh-CN" altLang="en-US" sz="3200" dirty="0">
              <a:gradFill>
                <a:gsLst>
                  <a:gs pos="0">
                    <a:srgbClr val="000000"/>
                  </a:gs>
                  <a:gs pos="100000">
                    <a:srgbClr val="000000">
                      <a:lumMod val="85000"/>
                      <a:lumOff val="15000"/>
                    </a:srgbClr>
                  </a:gs>
                </a:gsLst>
                <a:lin ang="54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bwMode="auto">
          <a:xfrm>
            <a:off x="2" y="0"/>
            <a:ext cx="4328727" cy="4471765"/>
          </a:xfrm>
          <a:custGeom>
            <a:avLst/>
            <a:gdLst>
              <a:gd name="connsiteX0" fmla="*/ 0 w 4329291"/>
              <a:gd name="connsiteY0" fmla="*/ 0 h 4470730"/>
              <a:gd name="connsiteX1" fmla="*/ 1483345 w 4329291"/>
              <a:gd name="connsiteY1" fmla="*/ 0 h 4470730"/>
              <a:gd name="connsiteX2" fmla="*/ 1629864 w 4329291"/>
              <a:gd name="connsiteY2" fmla="*/ 288762 h 4470730"/>
              <a:gd name="connsiteX3" fmla="*/ 4045645 w 4329291"/>
              <a:gd name="connsiteY3" fmla="*/ 3068423 h 4470730"/>
              <a:gd name="connsiteX4" fmla="*/ 4329291 w 4329291"/>
              <a:gd name="connsiteY4" fmla="*/ 3248305 h 4470730"/>
              <a:gd name="connsiteX5" fmla="*/ 46555 w 4329291"/>
              <a:gd name="connsiteY5" fmla="*/ 3948034 h 4470730"/>
              <a:gd name="connsiteX6" fmla="*/ 0 w 4329291"/>
              <a:gd name="connsiteY6" fmla="*/ 3890797 h 447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9291" h="4470730">
                <a:moveTo>
                  <a:pt x="0" y="0"/>
                </a:moveTo>
                <a:lnTo>
                  <a:pt x="1483345" y="0"/>
                </a:lnTo>
                <a:lnTo>
                  <a:pt x="1629864" y="288762"/>
                </a:lnTo>
                <a:cubicBezTo>
                  <a:pt x="2226059" y="1388312"/>
                  <a:pt x="3009592" y="2321867"/>
                  <a:pt x="4045645" y="3068423"/>
                </a:cubicBezTo>
                <a:cubicBezTo>
                  <a:pt x="4141292" y="3136085"/>
                  <a:pt x="4235292" y="3195496"/>
                  <a:pt x="4329291" y="3248305"/>
                </a:cubicBezTo>
                <a:cubicBezTo>
                  <a:pt x="2841794" y="3852316"/>
                  <a:pt x="1184440" y="5217116"/>
                  <a:pt x="46555" y="3948034"/>
                </a:cubicBezTo>
                <a:lnTo>
                  <a:pt x="0" y="3890797"/>
                </a:lnTo>
                <a:close/>
              </a:path>
            </a:pathLst>
          </a:custGeom>
          <a:blipFill>
            <a:blip r:embed="rId1" cstate="screen"/>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pic>
        <p:nvPicPr>
          <p:cNvPr id="20" name="图片 19"/>
          <p:cNvPicPr>
            <a:picLocks noChangeAspect="1"/>
          </p:cNvPicPr>
          <p:nvPr/>
        </p:nvPicPr>
        <p:blipFill>
          <a:blip r:embed="rId2" cstate="screen"/>
          <a:srcRect/>
          <a:stretch>
            <a:fillRect/>
          </a:stretch>
        </p:blipFill>
        <p:spPr>
          <a:xfrm>
            <a:off x="2" y="0"/>
            <a:ext cx="12190412" cy="6859588"/>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p:spPr>
      </p:pic>
      <p:sp>
        <p:nvSpPr>
          <p:cNvPr id="27" name="任意多边形: 形状 26"/>
          <p:cNvSpPr/>
          <p:nvPr/>
        </p:nvSpPr>
        <p:spPr bwMode="auto">
          <a:xfrm>
            <a:off x="9108800" y="3093628"/>
            <a:ext cx="3081613" cy="2826402"/>
          </a:xfrm>
          <a:custGeom>
            <a:avLst/>
            <a:gdLst>
              <a:gd name="connsiteX0" fmla="*/ 1859086 w 3082014"/>
              <a:gd name="connsiteY0" fmla="*/ 166 h 2825748"/>
              <a:gd name="connsiteX1" fmla="*/ 2994827 w 3082014"/>
              <a:gd name="connsiteY1" fmla="*/ 392278 h 2825748"/>
              <a:gd name="connsiteX2" fmla="*/ 3082014 w 3082014"/>
              <a:gd name="connsiteY2" fmla="*/ 478705 h 2825748"/>
              <a:gd name="connsiteX3" fmla="*/ 3082014 w 3082014"/>
              <a:gd name="connsiteY3" fmla="*/ 2825748 h 2825748"/>
              <a:gd name="connsiteX4" fmla="*/ 2925242 w 3082014"/>
              <a:gd name="connsiteY4" fmla="*/ 2743588 h 2825748"/>
              <a:gd name="connsiteX5" fmla="*/ 1564938 w 3082014"/>
              <a:gd name="connsiteY5" fmla="*/ 2479414 h 2825748"/>
              <a:gd name="connsiteX6" fmla="*/ 244058 w 3082014"/>
              <a:gd name="connsiteY6" fmla="*/ 784074 h 2825748"/>
              <a:gd name="connsiteX7" fmla="*/ 0 w 3082014"/>
              <a:gd name="connsiteY7" fmla="*/ 392842 h 2825748"/>
              <a:gd name="connsiteX8" fmla="*/ 1859086 w 3082014"/>
              <a:gd name="connsiteY8" fmla="*/ 166 h 282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014" h="2825748">
                <a:moveTo>
                  <a:pt x="1859086" y="166"/>
                </a:moveTo>
                <a:cubicBezTo>
                  <a:pt x="2286858" y="4963"/>
                  <a:pt x="2674627" y="114804"/>
                  <a:pt x="2994827" y="392278"/>
                </a:cubicBezTo>
                <a:lnTo>
                  <a:pt x="3082014" y="478705"/>
                </a:lnTo>
                <a:lnTo>
                  <a:pt x="3082014" y="2825748"/>
                </a:lnTo>
                <a:lnTo>
                  <a:pt x="2925242" y="2743588"/>
                </a:lnTo>
                <a:cubicBezTo>
                  <a:pt x="2526535" y="2578460"/>
                  <a:pt x="2059650" y="2618079"/>
                  <a:pt x="1564938" y="2479414"/>
                </a:cubicBezTo>
                <a:cubicBezTo>
                  <a:pt x="700842" y="2236751"/>
                  <a:pt x="613443" y="1482350"/>
                  <a:pt x="244058" y="784074"/>
                </a:cubicBezTo>
                <a:cubicBezTo>
                  <a:pt x="171500" y="648711"/>
                  <a:pt x="90697" y="516650"/>
                  <a:pt x="0" y="392842"/>
                </a:cubicBezTo>
                <a:cubicBezTo>
                  <a:pt x="647248" y="174115"/>
                  <a:pt x="1288725" y="-6231"/>
                  <a:pt x="1859086" y="166"/>
                </a:cubicBezTo>
                <a:close/>
              </a:path>
            </a:pathLst>
          </a:custGeom>
          <a:blipFill>
            <a:blip r:embed="rId3" cstate="screen">
              <a:grayscl/>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grpSp>
        <p:nvGrpSpPr>
          <p:cNvPr id="3" name="组合 2"/>
          <p:cNvGrpSpPr/>
          <p:nvPr/>
        </p:nvGrpSpPr>
        <p:grpSpPr>
          <a:xfrm>
            <a:off x="2434001" y="4022012"/>
            <a:ext cx="5077497" cy="1440436"/>
            <a:chOff x="2434318" y="4021081"/>
            <a:chExt cx="5078158" cy="1440103"/>
          </a:xfrm>
        </p:grpSpPr>
        <p:sp>
          <p:nvSpPr>
            <p:cNvPr id="31" name="文本框 30"/>
            <p:cNvSpPr txBox="1"/>
            <p:nvPr/>
          </p:nvSpPr>
          <p:spPr>
            <a:xfrm>
              <a:off x="2472418" y="4066996"/>
              <a:ext cx="4760232" cy="1200329"/>
            </a:xfrm>
            <a:prstGeom prst="rect">
              <a:avLst/>
            </a:prstGeom>
            <a:noFill/>
          </p:spPr>
          <p:txBody>
            <a:bodyPr wrap="square" rtlCol="0">
              <a:spAutoFit/>
            </a:bodyPr>
            <a:lstStyle>
              <a:defPPr>
                <a:defRPr lang="en-US"/>
              </a:defPPr>
              <a:lvl1pPr algn="ctr">
                <a:defRPr sz="8800">
                  <a:pattFill prst="dkDnDiag">
                    <a:fgClr>
                      <a:srgbClr val="09CDCD"/>
                    </a:fgClr>
                    <a:bgClr>
                      <a:srgbClr val="DEF4F0"/>
                    </a:bgClr>
                  </a:pattFill>
                  <a:latin typeface="方正清刻本悦宋简体" panose="02000000000000000000" pitchFamily="2" charset="-122"/>
                  <a:ea typeface="方正清刻本悦宋简体" panose="02000000000000000000" pitchFamily="2" charset="-122"/>
                </a:defRPr>
              </a:lvl1pPr>
            </a:lstStyle>
            <a:p>
              <a:pPr defTabSz="457200"/>
              <a:r>
                <a:rPr lang="zh-CN" altLang="en-US" sz="7200" dirty="0">
                  <a:latin typeface="微软雅黑" panose="020B0503020204020204" charset="-122"/>
                  <a:ea typeface="微软雅黑" panose="020B0503020204020204" charset="-122"/>
                  <a:cs typeface="+mn-ea"/>
                  <a:sym typeface="+mn-lt"/>
                </a:rPr>
                <a:t>项目概述</a:t>
              </a:r>
              <a:endParaRPr lang="zh-CN" altLang="en-US" sz="7200" dirty="0">
                <a:latin typeface="微软雅黑" panose="020B0503020204020204" charset="-122"/>
                <a:ea typeface="微软雅黑" panose="020B0503020204020204" charset="-122"/>
                <a:cs typeface="+mn-ea"/>
                <a:sym typeface="+mn-lt"/>
              </a:endParaRPr>
            </a:p>
          </p:txBody>
        </p:sp>
        <p:grpSp>
          <p:nvGrpSpPr>
            <p:cNvPr id="2" name="组合 1"/>
            <p:cNvGrpSpPr/>
            <p:nvPr/>
          </p:nvGrpSpPr>
          <p:grpSpPr>
            <a:xfrm>
              <a:off x="2434318" y="4021081"/>
              <a:ext cx="5078158" cy="1440103"/>
              <a:chOff x="2434318" y="4021081"/>
              <a:chExt cx="5078158" cy="1440103"/>
            </a:xfrm>
          </p:grpSpPr>
          <p:sp>
            <p:nvSpPr>
              <p:cNvPr id="30" name="文本框 29"/>
              <p:cNvSpPr txBox="1"/>
              <p:nvPr/>
            </p:nvSpPr>
            <p:spPr>
              <a:xfrm>
                <a:off x="2434318" y="4021081"/>
                <a:ext cx="4760232" cy="1200329"/>
              </a:xfrm>
              <a:prstGeom prst="rect">
                <a:avLst/>
              </a:prstGeom>
              <a:noFill/>
            </p:spPr>
            <p:txBody>
              <a:bodyPr wrap="square" rtlCol="0">
                <a:spAutoFit/>
              </a:bodyPr>
              <a:lstStyle/>
              <a:p>
                <a:pPr algn="ctr" defTabSz="457200"/>
                <a:r>
                  <a:rPr lang="zh-CN" altLang="en-US" sz="7200" dirty="0">
                    <a:gradFill>
                      <a:gsLst>
                        <a:gs pos="0">
                          <a:srgbClr val="000000"/>
                        </a:gs>
                        <a:gs pos="100000">
                          <a:srgbClr val="000000">
                            <a:lumMod val="85000"/>
                            <a:lumOff val="15000"/>
                          </a:srgbClr>
                        </a:gs>
                      </a:gsLst>
                      <a:lin ang="5400000" scaled="1"/>
                    </a:gradFill>
                    <a:cs typeface="+mn-ea"/>
                    <a:sym typeface="+mn-lt"/>
                  </a:rPr>
                  <a:t>项目概述</a:t>
                </a:r>
                <a:endParaRPr lang="zh-CN" altLang="en-US" sz="7200" dirty="0">
                  <a:gradFill>
                    <a:gsLst>
                      <a:gs pos="0">
                        <a:srgbClr val="000000"/>
                      </a:gs>
                      <a:gs pos="100000">
                        <a:srgbClr val="000000">
                          <a:lumMod val="85000"/>
                          <a:lumOff val="15000"/>
                        </a:srgbClr>
                      </a:gs>
                    </a:gsLst>
                    <a:lin ang="5400000" scaled="1"/>
                  </a:gradFill>
                  <a:cs typeface="+mn-ea"/>
                  <a:sym typeface="+mn-lt"/>
                </a:endParaRPr>
              </a:p>
            </p:txBody>
          </p:sp>
          <p:sp>
            <p:nvSpPr>
              <p:cNvPr id="32" name="矩形 31"/>
              <p:cNvSpPr/>
              <p:nvPr/>
            </p:nvSpPr>
            <p:spPr bwMode="auto">
              <a:xfrm>
                <a:off x="2907595" y="5200894"/>
                <a:ext cx="4604881" cy="260290"/>
              </a:xfrm>
              <a:prstGeom prst="rect">
                <a:avLst/>
              </a:prstGeom>
            </p:spPr>
            <p:txBody>
              <a:bodyPr wrap="square">
                <a:spAutoFit/>
                <a:scene3d>
                  <a:camera prst="orthographicFront"/>
                  <a:lightRig rig="threePt" dir="t"/>
                </a:scene3d>
                <a:sp3d contourW="12700"/>
              </a:bodyPr>
              <a:lstStyle/>
              <a:p>
                <a:pPr defTabSz="457200">
                  <a:defRPr/>
                </a:pPr>
                <a:endParaRPr lang="zh-CN" altLang="en-US" sz="1100" dirty="0">
                  <a:gradFill>
                    <a:gsLst>
                      <a:gs pos="0">
                        <a:srgbClr val="000000"/>
                      </a:gs>
                      <a:gs pos="100000">
                        <a:srgbClr val="FFFFFF">
                          <a:lumMod val="65000"/>
                        </a:srgbClr>
                      </a:gs>
                    </a:gsLst>
                    <a:lin ang="5400000" scaled="1"/>
                  </a:gradFill>
                  <a:cs typeface="+mn-ea"/>
                  <a:sym typeface="+mn-lt"/>
                </a:endParaRPr>
              </a:p>
            </p:txBody>
          </p:sp>
        </p:grpSp>
      </p:grpSp>
      <p:sp>
        <p:nvSpPr>
          <p:cNvPr id="33" name="文本框 32"/>
          <p:cNvSpPr txBox="1"/>
          <p:nvPr/>
        </p:nvSpPr>
        <p:spPr>
          <a:xfrm>
            <a:off x="7577741" y="269248"/>
            <a:ext cx="3593630" cy="2555137"/>
          </a:xfrm>
          <a:prstGeom prst="rect">
            <a:avLst/>
          </a:prstGeom>
          <a:noFill/>
        </p:spPr>
        <p:txBody>
          <a:bodyPr wrap="square" rtlCol="0">
            <a:spAutoFit/>
          </a:bodyPr>
          <a:lstStyle/>
          <a:p>
            <a:pPr algn="r" defTabSz="457200"/>
            <a:r>
              <a:rPr lang="en-US" altLang="zh-CN" sz="8000" b="1" i="1" dirty="0">
                <a:gradFill>
                  <a:gsLst>
                    <a:gs pos="0">
                      <a:srgbClr val="09CDCD"/>
                    </a:gs>
                    <a:gs pos="100000">
                      <a:srgbClr val="026998"/>
                    </a:gs>
                  </a:gsLst>
                  <a:lin ang="5400000" scaled="1"/>
                </a:gradFill>
                <a:cs typeface="+mn-ea"/>
                <a:sym typeface="+mn-lt"/>
              </a:rPr>
              <a:t>PART 01</a:t>
            </a:r>
            <a:endParaRPr lang="zh-CN" altLang="en-US" sz="8000" b="1" i="1" dirty="0">
              <a:gradFill>
                <a:gsLst>
                  <a:gs pos="0">
                    <a:srgbClr val="09CDCD"/>
                  </a:gs>
                  <a:gs pos="100000">
                    <a:srgbClr val="026998"/>
                  </a:gs>
                </a:gsLst>
                <a:lin ang="54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03986" y="321655"/>
            <a:ext cx="4759612" cy="831189"/>
          </a:xfrm>
          <a:prstGeom prst="rect">
            <a:avLst/>
          </a:prstGeom>
          <a:noFill/>
        </p:spPr>
        <p:txBody>
          <a:bodyPr wrap="square" rtlCol="0">
            <a:spAutoFit/>
          </a:bodyPr>
          <a:lstStyle>
            <a:defPPr>
              <a:defRPr lang="en-US"/>
            </a:defPPr>
            <a:lvl1pPr algn="ctr">
              <a:defRPr sz="8800">
                <a:pattFill prst="dkDnDiag">
                  <a:fgClr>
                    <a:srgbClr val="09CDCD"/>
                  </a:fgClr>
                  <a:bgClr>
                    <a:srgbClr val="DEF4F0"/>
                  </a:bgClr>
                </a:pattFill>
                <a:latin typeface="方正清刻本悦宋简体" panose="02000000000000000000" pitchFamily="2" charset="-122"/>
                <a:ea typeface="方正清刻本悦宋简体" panose="02000000000000000000" pitchFamily="2" charset="-122"/>
              </a:defRPr>
            </a:lvl1pPr>
          </a:lstStyle>
          <a:p>
            <a:pPr algn="l" defTabSz="457200"/>
            <a:r>
              <a:rPr lang="zh-CN" altLang="en-US" sz="4800" dirty="0">
                <a:latin typeface="微软雅黑" panose="020B0503020204020204" charset="-122"/>
                <a:ea typeface="微软雅黑" panose="020B0503020204020204" charset="-122"/>
                <a:cs typeface="+mn-ea"/>
                <a:sym typeface="+mn-lt"/>
              </a:rPr>
              <a:t>项目概述</a:t>
            </a:r>
            <a:endParaRPr lang="zh-CN" altLang="en-US" sz="4800" dirty="0">
              <a:latin typeface="微软雅黑" panose="020B0503020204020204" charset="-122"/>
              <a:ea typeface="微软雅黑" panose="020B0503020204020204" charset="-122"/>
              <a:cs typeface="+mn-ea"/>
              <a:sym typeface="+mn-lt"/>
            </a:endParaRPr>
          </a:p>
        </p:txBody>
      </p:sp>
      <p:sp>
        <p:nvSpPr>
          <p:cNvPr id="27" name="文本框 26"/>
          <p:cNvSpPr txBox="1"/>
          <p:nvPr/>
        </p:nvSpPr>
        <p:spPr>
          <a:xfrm>
            <a:off x="565891" y="296249"/>
            <a:ext cx="4759612" cy="831189"/>
          </a:xfrm>
          <a:prstGeom prst="rect">
            <a:avLst/>
          </a:prstGeom>
          <a:noFill/>
        </p:spPr>
        <p:txBody>
          <a:bodyPr wrap="square" rtlCol="0">
            <a:spAutoFit/>
          </a:bodyPr>
          <a:lstStyle/>
          <a:p>
            <a:pPr defTabSz="457200"/>
            <a:r>
              <a:rPr lang="zh-CN" altLang="en-US" sz="4800" dirty="0">
                <a:gradFill>
                  <a:gsLst>
                    <a:gs pos="0">
                      <a:srgbClr val="000000"/>
                    </a:gs>
                    <a:gs pos="100000">
                      <a:srgbClr val="000000">
                        <a:lumMod val="85000"/>
                        <a:lumOff val="15000"/>
                      </a:srgbClr>
                    </a:gs>
                  </a:gsLst>
                  <a:lin ang="5400000" scaled="1"/>
                </a:gradFill>
                <a:cs typeface="+mn-ea"/>
                <a:sym typeface="+mn-lt"/>
              </a:rPr>
              <a:t>项目概述</a:t>
            </a:r>
            <a:endParaRPr lang="zh-CN" altLang="en-US" sz="4800" dirty="0">
              <a:gradFill>
                <a:gsLst>
                  <a:gs pos="0">
                    <a:srgbClr val="000000"/>
                  </a:gs>
                  <a:gs pos="100000">
                    <a:srgbClr val="000000">
                      <a:lumMod val="85000"/>
                      <a:lumOff val="15000"/>
                    </a:srgbClr>
                  </a:gs>
                </a:gsLst>
                <a:lin ang="5400000" scaled="1"/>
              </a:gradFill>
              <a:cs typeface="+mn-ea"/>
              <a:sym typeface="+mn-lt"/>
            </a:endParaRPr>
          </a:p>
        </p:txBody>
      </p:sp>
      <p:sp>
        <p:nvSpPr>
          <p:cNvPr id="15" name="任意多边形: 形状 14"/>
          <p:cNvSpPr/>
          <p:nvPr/>
        </p:nvSpPr>
        <p:spPr bwMode="auto">
          <a:xfrm rot="4252438">
            <a:off x="2193733" y="619929"/>
            <a:ext cx="9124774" cy="5673212"/>
          </a:xfrm>
          <a:custGeom>
            <a:avLst/>
            <a:gdLst>
              <a:gd name="connsiteX0" fmla="*/ 0 w 9122662"/>
              <a:gd name="connsiteY0" fmla="*/ 5673951 h 5673951"/>
              <a:gd name="connsiteX1" fmla="*/ 915860 w 9122662"/>
              <a:gd name="connsiteY1" fmla="*/ 3032986 h 5673951"/>
              <a:gd name="connsiteX2" fmla="*/ 1028246 w 9122662"/>
              <a:gd name="connsiteY2" fmla="*/ 3089819 h 5673951"/>
              <a:gd name="connsiteX3" fmla="*/ 3222699 w 9122662"/>
              <a:gd name="connsiteY3" fmla="*/ 3717532 h 5673951"/>
              <a:gd name="connsiteX4" fmla="*/ 5101962 w 9122662"/>
              <a:gd name="connsiteY4" fmla="*/ 1444594 h 5673951"/>
              <a:gd name="connsiteX5" fmla="*/ 7031972 w 9122662"/>
              <a:gd name="connsiteY5" fmla="*/ 2500 h 5673951"/>
              <a:gd name="connsiteX6" fmla="*/ 8222063 w 9122662"/>
              <a:gd name="connsiteY6" fmla="*/ 248311 h 5673951"/>
              <a:gd name="connsiteX7" fmla="*/ 9093632 w 9122662"/>
              <a:gd name="connsiteY7" fmla="*/ 305488 h 5673951"/>
              <a:gd name="connsiteX8" fmla="*/ 9122662 w 9122662"/>
              <a:gd name="connsiteY8" fmla="*/ 298986 h 5673951"/>
              <a:gd name="connsiteX9" fmla="*/ 8879407 w 9122662"/>
              <a:gd name="connsiteY9" fmla="*/ 1000433 h 5673951"/>
              <a:gd name="connsiteX10" fmla="*/ 8713662 w 9122662"/>
              <a:gd name="connsiteY10" fmla="*/ 1026251 h 5673951"/>
              <a:gd name="connsiteX11" fmla="*/ 8462700 w 9122662"/>
              <a:gd name="connsiteY11" fmla="*/ 1084071 h 5673951"/>
              <a:gd name="connsiteX12" fmla="*/ 7107274 w 9122662"/>
              <a:gd name="connsiteY12" fmla="*/ 2822777 h 5673951"/>
              <a:gd name="connsiteX13" fmla="*/ 5674908 w 9122662"/>
              <a:gd name="connsiteY13" fmla="*/ 4115746 h 5673951"/>
              <a:gd name="connsiteX14" fmla="*/ 4504462 w 9122662"/>
              <a:gd name="connsiteY14" fmla="*/ 4137049 h 5673951"/>
              <a:gd name="connsiteX15" fmla="*/ 930915 w 9122662"/>
              <a:gd name="connsiteY15" fmla="*/ 4766327 h 5673951"/>
              <a:gd name="connsiteX16" fmla="*/ 20468 w 9122662"/>
              <a:gd name="connsiteY16" fmla="*/ 5647562 h 567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2662" h="5673951">
                <a:moveTo>
                  <a:pt x="0" y="5673951"/>
                </a:moveTo>
                <a:lnTo>
                  <a:pt x="915860" y="3032986"/>
                </a:lnTo>
                <a:lnTo>
                  <a:pt x="1028246" y="3089819"/>
                </a:lnTo>
                <a:cubicBezTo>
                  <a:pt x="1800361" y="3478172"/>
                  <a:pt x="2560333" y="3826917"/>
                  <a:pt x="3222699" y="3717532"/>
                </a:cubicBezTo>
                <a:cubicBezTo>
                  <a:pt x="4268735" y="3543825"/>
                  <a:pt x="4733640" y="2295102"/>
                  <a:pt x="5101962" y="1444594"/>
                </a:cubicBezTo>
                <a:cubicBezTo>
                  <a:pt x="5597970" y="299112"/>
                  <a:pt x="6445930" y="35274"/>
                  <a:pt x="7031972" y="2500"/>
                </a:cubicBezTo>
                <a:cubicBezTo>
                  <a:pt x="7475596" y="-22082"/>
                  <a:pt x="7804631" y="140154"/>
                  <a:pt x="8222063" y="248311"/>
                </a:cubicBezTo>
                <a:cubicBezTo>
                  <a:pt x="8562966" y="335984"/>
                  <a:pt x="8851076" y="345510"/>
                  <a:pt x="9093632" y="305488"/>
                </a:cubicBezTo>
                <a:lnTo>
                  <a:pt x="9122662" y="298986"/>
                </a:lnTo>
                <a:lnTo>
                  <a:pt x="8879407" y="1000433"/>
                </a:lnTo>
                <a:lnTo>
                  <a:pt x="8713662" y="1026251"/>
                </a:lnTo>
                <a:cubicBezTo>
                  <a:pt x="8630927" y="1041643"/>
                  <a:pt x="8547210" y="1060309"/>
                  <a:pt x="8462700" y="1084071"/>
                </a:cubicBezTo>
                <a:cubicBezTo>
                  <a:pt x="7575452" y="1331521"/>
                  <a:pt x="7485418" y="2106646"/>
                  <a:pt x="7107274" y="2822777"/>
                </a:cubicBezTo>
                <a:cubicBezTo>
                  <a:pt x="6796246" y="3409448"/>
                  <a:pt x="6318245" y="3909264"/>
                  <a:pt x="5674908" y="4115746"/>
                </a:cubicBezTo>
                <a:cubicBezTo>
                  <a:pt x="5264024" y="4246846"/>
                  <a:pt x="4882606" y="4212432"/>
                  <a:pt x="4504462" y="4137049"/>
                </a:cubicBezTo>
                <a:cubicBezTo>
                  <a:pt x="3152309" y="3865017"/>
                  <a:pt x="2084992" y="3891239"/>
                  <a:pt x="930915" y="4766327"/>
                </a:cubicBezTo>
                <a:cubicBezTo>
                  <a:pt x="583464" y="5030575"/>
                  <a:pt x="281133" y="5332616"/>
                  <a:pt x="20468" y="5647562"/>
                </a:cubicBezTo>
                <a:close/>
              </a:path>
            </a:pathLst>
          </a:custGeom>
          <a:blipFill>
            <a:blip r:embed="rId1" cstate="screen"/>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28" name="任意多边形: 形状 27"/>
          <p:cNvSpPr/>
          <p:nvPr/>
        </p:nvSpPr>
        <p:spPr bwMode="auto">
          <a:xfrm rot="4252438">
            <a:off x="2193735" y="619927"/>
            <a:ext cx="9124774" cy="5673212"/>
          </a:xfrm>
          <a:custGeom>
            <a:avLst/>
            <a:gdLst>
              <a:gd name="connsiteX0" fmla="*/ 0 w 9122662"/>
              <a:gd name="connsiteY0" fmla="*/ 5673951 h 5673951"/>
              <a:gd name="connsiteX1" fmla="*/ 915860 w 9122662"/>
              <a:gd name="connsiteY1" fmla="*/ 3032986 h 5673951"/>
              <a:gd name="connsiteX2" fmla="*/ 1028246 w 9122662"/>
              <a:gd name="connsiteY2" fmla="*/ 3089819 h 5673951"/>
              <a:gd name="connsiteX3" fmla="*/ 3222699 w 9122662"/>
              <a:gd name="connsiteY3" fmla="*/ 3717532 h 5673951"/>
              <a:gd name="connsiteX4" fmla="*/ 5101962 w 9122662"/>
              <a:gd name="connsiteY4" fmla="*/ 1444594 h 5673951"/>
              <a:gd name="connsiteX5" fmla="*/ 7031972 w 9122662"/>
              <a:gd name="connsiteY5" fmla="*/ 2500 h 5673951"/>
              <a:gd name="connsiteX6" fmla="*/ 8222063 w 9122662"/>
              <a:gd name="connsiteY6" fmla="*/ 248311 h 5673951"/>
              <a:gd name="connsiteX7" fmla="*/ 9093632 w 9122662"/>
              <a:gd name="connsiteY7" fmla="*/ 305488 h 5673951"/>
              <a:gd name="connsiteX8" fmla="*/ 9122662 w 9122662"/>
              <a:gd name="connsiteY8" fmla="*/ 298986 h 5673951"/>
              <a:gd name="connsiteX9" fmla="*/ 8879407 w 9122662"/>
              <a:gd name="connsiteY9" fmla="*/ 1000433 h 5673951"/>
              <a:gd name="connsiteX10" fmla="*/ 8713662 w 9122662"/>
              <a:gd name="connsiteY10" fmla="*/ 1026251 h 5673951"/>
              <a:gd name="connsiteX11" fmla="*/ 8462700 w 9122662"/>
              <a:gd name="connsiteY11" fmla="*/ 1084071 h 5673951"/>
              <a:gd name="connsiteX12" fmla="*/ 7107274 w 9122662"/>
              <a:gd name="connsiteY12" fmla="*/ 2822777 h 5673951"/>
              <a:gd name="connsiteX13" fmla="*/ 5674908 w 9122662"/>
              <a:gd name="connsiteY13" fmla="*/ 4115746 h 5673951"/>
              <a:gd name="connsiteX14" fmla="*/ 4504462 w 9122662"/>
              <a:gd name="connsiteY14" fmla="*/ 4137049 h 5673951"/>
              <a:gd name="connsiteX15" fmla="*/ 930915 w 9122662"/>
              <a:gd name="connsiteY15" fmla="*/ 4766327 h 5673951"/>
              <a:gd name="connsiteX16" fmla="*/ 20468 w 9122662"/>
              <a:gd name="connsiteY16" fmla="*/ 5647562 h 567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2662" h="5673951">
                <a:moveTo>
                  <a:pt x="0" y="5673951"/>
                </a:moveTo>
                <a:lnTo>
                  <a:pt x="915860" y="3032986"/>
                </a:lnTo>
                <a:lnTo>
                  <a:pt x="1028246" y="3089819"/>
                </a:lnTo>
                <a:cubicBezTo>
                  <a:pt x="1800361" y="3478172"/>
                  <a:pt x="2560333" y="3826917"/>
                  <a:pt x="3222699" y="3717532"/>
                </a:cubicBezTo>
                <a:cubicBezTo>
                  <a:pt x="4268735" y="3543825"/>
                  <a:pt x="4733640" y="2295102"/>
                  <a:pt x="5101962" y="1444594"/>
                </a:cubicBezTo>
                <a:cubicBezTo>
                  <a:pt x="5597970" y="299112"/>
                  <a:pt x="6445930" y="35274"/>
                  <a:pt x="7031972" y="2500"/>
                </a:cubicBezTo>
                <a:cubicBezTo>
                  <a:pt x="7475596" y="-22082"/>
                  <a:pt x="7804631" y="140154"/>
                  <a:pt x="8222063" y="248311"/>
                </a:cubicBezTo>
                <a:cubicBezTo>
                  <a:pt x="8562966" y="335984"/>
                  <a:pt x="8851076" y="345510"/>
                  <a:pt x="9093632" y="305488"/>
                </a:cubicBezTo>
                <a:lnTo>
                  <a:pt x="9122662" y="298986"/>
                </a:lnTo>
                <a:lnTo>
                  <a:pt x="8879407" y="1000433"/>
                </a:lnTo>
                <a:lnTo>
                  <a:pt x="8713662" y="1026251"/>
                </a:lnTo>
                <a:cubicBezTo>
                  <a:pt x="8630927" y="1041643"/>
                  <a:pt x="8547210" y="1060309"/>
                  <a:pt x="8462700" y="1084071"/>
                </a:cubicBezTo>
                <a:cubicBezTo>
                  <a:pt x="7575452" y="1331521"/>
                  <a:pt x="7485418" y="2106646"/>
                  <a:pt x="7107274" y="2822777"/>
                </a:cubicBezTo>
                <a:cubicBezTo>
                  <a:pt x="6796246" y="3409448"/>
                  <a:pt x="6318245" y="3909264"/>
                  <a:pt x="5674908" y="4115746"/>
                </a:cubicBezTo>
                <a:cubicBezTo>
                  <a:pt x="5264024" y="4246846"/>
                  <a:pt x="4882606" y="4212432"/>
                  <a:pt x="4504462" y="4137049"/>
                </a:cubicBezTo>
                <a:cubicBezTo>
                  <a:pt x="3152309" y="3865017"/>
                  <a:pt x="2084992" y="3891239"/>
                  <a:pt x="930915" y="4766327"/>
                </a:cubicBezTo>
                <a:cubicBezTo>
                  <a:pt x="583464" y="5030575"/>
                  <a:pt x="281133" y="5332616"/>
                  <a:pt x="20468" y="5647562"/>
                </a:cubicBezTo>
                <a:close/>
              </a:path>
            </a:pathLst>
          </a:custGeom>
          <a:gradFill>
            <a:gsLst>
              <a:gs pos="0">
                <a:srgbClr val="09CDCD">
                  <a:alpha val="0"/>
                </a:srgbClr>
              </a:gs>
              <a:gs pos="100000">
                <a:srgbClr val="026998"/>
              </a:gs>
            </a:gsLst>
            <a:lin ang="5400000" scaled="1"/>
          </a:gradFill>
          <a:ln>
            <a:noFill/>
          </a:ln>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16" name="椭圆 15"/>
          <p:cNvSpPr/>
          <p:nvPr/>
        </p:nvSpPr>
        <p:spPr>
          <a:xfrm>
            <a:off x="5222566" y="5178225"/>
            <a:ext cx="694421" cy="694672"/>
          </a:xfrm>
          <a:prstGeom prst="ellipse">
            <a:avLst/>
          </a:prstGeom>
          <a:gradFill flip="none" rotWithShape="1">
            <a:gsLst>
              <a:gs pos="0">
                <a:srgbClr val="026998"/>
              </a:gs>
              <a:gs pos="100000">
                <a:srgbClr val="09CDCD"/>
              </a:gs>
            </a:gsLst>
            <a:lin ang="8100000" scaled="1"/>
            <a:tileRect/>
          </a:gradFill>
          <a:ln w="5080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7" name="椭圆 16"/>
          <p:cNvSpPr/>
          <p:nvPr/>
        </p:nvSpPr>
        <p:spPr>
          <a:xfrm>
            <a:off x="6640303" y="2853400"/>
            <a:ext cx="694421" cy="694672"/>
          </a:xfrm>
          <a:prstGeom prst="ellipse">
            <a:avLst/>
          </a:prstGeom>
          <a:gradFill flip="none" rotWithShape="1">
            <a:gsLst>
              <a:gs pos="0">
                <a:srgbClr val="76CDCF"/>
              </a:gs>
              <a:gs pos="100000">
                <a:srgbClr val="DEF4F0"/>
              </a:gs>
            </a:gsLst>
            <a:lin ang="8100000" scaled="1"/>
            <a:tileRect/>
          </a:gradFill>
          <a:ln w="5080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25" name="矩形 24"/>
          <p:cNvSpPr/>
          <p:nvPr/>
        </p:nvSpPr>
        <p:spPr bwMode="auto">
          <a:xfrm>
            <a:off x="876140" y="1413570"/>
            <a:ext cx="3623110" cy="4865114"/>
          </a:xfrm>
          <a:prstGeom prst="rect">
            <a:avLst/>
          </a:prstGeom>
        </p:spPr>
        <p:txBody>
          <a:bodyPr wrap="square">
            <a:spAutoFit/>
            <a:scene3d>
              <a:camera prst="orthographicFront"/>
              <a:lightRig rig="threePt" dir="t"/>
            </a:scene3d>
            <a:sp3d contourW="12700"/>
          </a:bodyPr>
          <a:lstStyle/>
          <a:p>
            <a:pPr defTabSz="457200">
              <a:lnSpc>
                <a:spcPct val="150000"/>
              </a:lnSpc>
              <a:defRPr/>
            </a:pPr>
            <a:r>
              <a:rPr lang="zh-CN" altLang="en-US" dirty="0"/>
              <a:t>       本次爬虫项目是基于</a:t>
            </a:r>
            <a:r>
              <a:rPr lang="en-US" altLang="zh-CN" dirty="0"/>
              <a:t>Python</a:t>
            </a:r>
            <a:r>
              <a:rPr lang="zh-CN" altLang="en-US" dirty="0"/>
              <a:t>的二手房源数据爬取与分析，旨在通过爬虫技术获取房地产市场相关数据并进行数据分析和可视化，以探寻其中的数据趋势和规律，本次项目的数据来源是二手房交易平台</a:t>
            </a:r>
            <a:r>
              <a:rPr lang="en-US" altLang="zh-CN" dirty="0"/>
              <a:t>——</a:t>
            </a:r>
            <a:r>
              <a:rPr lang="zh-CN" altLang="en-US" dirty="0"/>
              <a:t>链家网，数据保存于</a:t>
            </a:r>
            <a:r>
              <a:rPr lang="en-US" altLang="zh-CN" dirty="0"/>
              <a:t>csv</a:t>
            </a:r>
            <a:r>
              <a:rPr lang="zh-CN" altLang="en-US" dirty="0"/>
              <a:t>文件中，其中包括小区名称，户型，面积，朝向，装修情况，楼层，房价等关键信息。</a:t>
            </a:r>
            <a:endParaRPr lang="zh-CN" altLang="en-US" sz="1200" dirty="0">
              <a:gradFill>
                <a:gsLst>
                  <a:gs pos="0">
                    <a:srgbClr val="000000"/>
                  </a:gs>
                  <a:gs pos="100000">
                    <a:srgbClr val="FFFFFF">
                      <a:lumMod val="65000"/>
                    </a:srgbClr>
                  </a:gs>
                </a:gsLst>
                <a:lin ang="5400000" scaled="1"/>
              </a:gradFill>
              <a:cs typeface="+mn-ea"/>
              <a:sym typeface="+mn-lt"/>
            </a:endParaRPr>
          </a:p>
        </p:txBody>
      </p:sp>
      <p:sp>
        <p:nvSpPr>
          <p:cNvPr id="31" name="椭圆 28"/>
          <p:cNvSpPr/>
          <p:nvPr/>
        </p:nvSpPr>
        <p:spPr>
          <a:xfrm>
            <a:off x="6794871" y="3009290"/>
            <a:ext cx="385280" cy="38289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455839 w 606244"/>
              <a:gd name="T63" fmla="*/ 455839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 name="T96" fmla="*/ 600116 w 606244"/>
              <a:gd name="T97" fmla="*/ 600116 w 606244"/>
              <a:gd name="T98" fmla="*/ 600116 w 606244"/>
              <a:gd name="T99" fmla="*/ 600116 w 606244"/>
              <a:gd name="T100" fmla="*/ 600116 w 606244"/>
              <a:gd name="T101" fmla="*/ 600116 w 606244"/>
              <a:gd name="T102" fmla="*/ 600116 w 606244"/>
              <a:gd name="T103" fmla="*/ 600116 w 606244"/>
              <a:gd name="T104" fmla="*/ 600116 w 606244"/>
              <a:gd name="T105" fmla="*/ 600116 w 606244"/>
              <a:gd name="T106" fmla="*/ 600116 w 606244"/>
              <a:gd name="T107" fmla="*/ 600116 w 606244"/>
              <a:gd name="T108" fmla="*/ 600116 w 606244"/>
              <a:gd name="T109" fmla="*/ 600116 w 606244"/>
              <a:gd name="T110" fmla="*/ 600116 w 606244"/>
              <a:gd name="T111" fmla="*/ 600116 w 606244"/>
              <a:gd name="T112" fmla="*/ 600116 w 606244"/>
              <a:gd name="T113" fmla="*/ 600116 w 606244"/>
              <a:gd name="T114" fmla="*/ 455839 w 606244"/>
              <a:gd name="T115" fmla="*/ 455839 w 606244"/>
              <a:gd name="T116" fmla="*/ 600116 w 606244"/>
              <a:gd name="T117" fmla="*/ 600116 w 606244"/>
              <a:gd name="T118" fmla="*/ 600116 w 606244"/>
              <a:gd name="T11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68" h="2555">
                <a:moveTo>
                  <a:pt x="1477" y="1607"/>
                </a:moveTo>
                <a:lnTo>
                  <a:pt x="1436" y="1511"/>
                </a:lnTo>
                <a:cubicBezTo>
                  <a:pt x="1464" y="1487"/>
                  <a:pt x="1490" y="1460"/>
                  <a:pt x="1514" y="1431"/>
                </a:cubicBezTo>
                <a:lnTo>
                  <a:pt x="1611" y="1470"/>
                </a:lnTo>
                <a:cubicBezTo>
                  <a:pt x="1619" y="1473"/>
                  <a:pt x="1627" y="1475"/>
                  <a:pt x="1636" y="1475"/>
                </a:cubicBezTo>
                <a:cubicBezTo>
                  <a:pt x="1645" y="1475"/>
                  <a:pt x="1654" y="1473"/>
                  <a:pt x="1662" y="1470"/>
                </a:cubicBezTo>
                <a:cubicBezTo>
                  <a:pt x="1678" y="1463"/>
                  <a:pt x="1691" y="1449"/>
                  <a:pt x="1698" y="1433"/>
                </a:cubicBezTo>
                <a:lnTo>
                  <a:pt x="1832" y="1100"/>
                </a:lnTo>
                <a:cubicBezTo>
                  <a:pt x="1846" y="1066"/>
                  <a:pt x="1829" y="1027"/>
                  <a:pt x="1795" y="1013"/>
                </a:cubicBezTo>
                <a:lnTo>
                  <a:pt x="1698" y="974"/>
                </a:lnTo>
                <a:cubicBezTo>
                  <a:pt x="1700" y="937"/>
                  <a:pt x="1700" y="900"/>
                  <a:pt x="1697" y="863"/>
                </a:cubicBezTo>
                <a:lnTo>
                  <a:pt x="1793" y="822"/>
                </a:lnTo>
                <a:cubicBezTo>
                  <a:pt x="1809" y="815"/>
                  <a:pt x="1822" y="802"/>
                  <a:pt x="1829" y="785"/>
                </a:cubicBezTo>
                <a:cubicBezTo>
                  <a:pt x="1835" y="769"/>
                  <a:pt x="1835" y="750"/>
                  <a:pt x="1828" y="734"/>
                </a:cubicBezTo>
                <a:lnTo>
                  <a:pt x="1687" y="404"/>
                </a:lnTo>
                <a:cubicBezTo>
                  <a:pt x="1673" y="370"/>
                  <a:pt x="1634" y="354"/>
                  <a:pt x="1600" y="369"/>
                </a:cubicBezTo>
                <a:lnTo>
                  <a:pt x="1503" y="410"/>
                </a:lnTo>
                <a:cubicBezTo>
                  <a:pt x="1479" y="382"/>
                  <a:pt x="1452" y="356"/>
                  <a:pt x="1424" y="332"/>
                </a:cubicBezTo>
                <a:lnTo>
                  <a:pt x="1463" y="235"/>
                </a:lnTo>
                <a:cubicBezTo>
                  <a:pt x="1470" y="218"/>
                  <a:pt x="1469" y="200"/>
                  <a:pt x="1462" y="184"/>
                </a:cubicBezTo>
                <a:cubicBezTo>
                  <a:pt x="1455" y="167"/>
                  <a:pt x="1442" y="155"/>
                  <a:pt x="1426" y="148"/>
                </a:cubicBezTo>
                <a:lnTo>
                  <a:pt x="1093" y="14"/>
                </a:lnTo>
                <a:cubicBezTo>
                  <a:pt x="1059" y="0"/>
                  <a:pt x="1020" y="17"/>
                  <a:pt x="1006" y="51"/>
                </a:cubicBezTo>
                <a:lnTo>
                  <a:pt x="967" y="148"/>
                </a:lnTo>
                <a:cubicBezTo>
                  <a:pt x="951" y="147"/>
                  <a:pt x="935" y="146"/>
                  <a:pt x="920" y="146"/>
                </a:cubicBezTo>
                <a:cubicBezTo>
                  <a:pt x="898" y="146"/>
                  <a:pt x="877" y="147"/>
                  <a:pt x="855" y="149"/>
                </a:cubicBezTo>
                <a:lnTo>
                  <a:pt x="815" y="53"/>
                </a:lnTo>
                <a:cubicBezTo>
                  <a:pt x="808" y="37"/>
                  <a:pt x="795" y="24"/>
                  <a:pt x="778" y="17"/>
                </a:cubicBezTo>
                <a:cubicBezTo>
                  <a:pt x="762" y="11"/>
                  <a:pt x="743" y="11"/>
                  <a:pt x="727" y="18"/>
                </a:cubicBezTo>
                <a:lnTo>
                  <a:pt x="397" y="159"/>
                </a:lnTo>
                <a:cubicBezTo>
                  <a:pt x="363" y="173"/>
                  <a:pt x="347" y="212"/>
                  <a:pt x="362" y="246"/>
                </a:cubicBezTo>
                <a:lnTo>
                  <a:pt x="402" y="341"/>
                </a:lnTo>
                <a:cubicBezTo>
                  <a:pt x="374" y="366"/>
                  <a:pt x="348" y="393"/>
                  <a:pt x="324" y="422"/>
                </a:cubicBezTo>
                <a:lnTo>
                  <a:pt x="228" y="383"/>
                </a:lnTo>
                <a:cubicBezTo>
                  <a:pt x="193" y="369"/>
                  <a:pt x="155" y="386"/>
                  <a:pt x="141" y="420"/>
                </a:cubicBezTo>
                <a:lnTo>
                  <a:pt x="7" y="753"/>
                </a:lnTo>
                <a:cubicBezTo>
                  <a:pt x="0" y="769"/>
                  <a:pt x="0" y="788"/>
                  <a:pt x="7" y="804"/>
                </a:cubicBezTo>
                <a:cubicBezTo>
                  <a:pt x="14" y="820"/>
                  <a:pt x="27" y="833"/>
                  <a:pt x="44" y="840"/>
                </a:cubicBezTo>
                <a:lnTo>
                  <a:pt x="141" y="879"/>
                </a:lnTo>
                <a:cubicBezTo>
                  <a:pt x="139" y="916"/>
                  <a:pt x="139" y="953"/>
                  <a:pt x="142" y="990"/>
                </a:cubicBezTo>
                <a:lnTo>
                  <a:pt x="46" y="1031"/>
                </a:lnTo>
                <a:cubicBezTo>
                  <a:pt x="29" y="1038"/>
                  <a:pt x="17" y="1051"/>
                  <a:pt x="10" y="1068"/>
                </a:cubicBezTo>
                <a:cubicBezTo>
                  <a:pt x="3" y="1084"/>
                  <a:pt x="4" y="1102"/>
                  <a:pt x="11" y="1119"/>
                </a:cubicBezTo>
                <a:lnTo>
                  <a:pt x="151" y="1449"/>
                </a:lnTo>
                <a:cubicBezTo>
                  <a:pt x="162" y="1474"/>
                  <a:pt x="187" y="1489"/>
                  <a:pt x="213" y="1489"/>
                </a:cubicBezTo>
                <a:cubicBezTo>
                  <a:pt x="221" y="1489"/>
                  <a:pt x="230" y="1488"/>
                  <a:pt x="239" y="1484"/>
                </a:cubicBezTo>
                <a:lnTo>
                  <a:pt x="335" y="1443"/>
                </a:lnTo>
                <a:cubicBezTo>
                  <a:pt x="360" y="1471"/>
                  <a:pt x="386" y="1497"/>
                  <a:pt x="415" y="1521"/>
                </a:cubicBezTo>
                <a:lnTo>
                  <a:pt x="376" y="1618"/>
                </a:lnTo>
                <a:cubicBezTo>
                  <a:pt x="369" y="1634"/>
                  <a:pt x="369" y="1653"/>
                  <a:pt x="376" y="1669"/>
                </a:cubicBezTo>
                <a:cubicBezTo>
                  <a:pt x="383" y="1685"/>
                  <a:pt x="396" y="1698"/>
                  <a:pt x="413" y="1705"/>
                </a:cubicBezTo>
                <a:lnTo>
                  <a:pt x="746" y="1839"/>
                </a:lnTo>
                <a:cubicBezTo>
                  <a:pt x="754" y="1842"/>
                  <a:pt x="762" y="1844"/>
                  <a:pt x="771" y="1844"/>
                </a:cubicBezTo>
                <a:cubicBezTo>
                  <a:pt x="797" y="1844"/>
                  <a:pt x="822" y="1828"/>
                  <a:pt x="833" y="1802"/>
                </a:cubicBezTo>
                <a:lnTo>
                  <a:pt x="871" y="1705"/>
                </a:lnTo>
                <a:cubicBezTo>
                  <a:pt x="887" y="1706"/>
                  <a:pt x="903" y="1707"/>
                  <a:pt x="919" y="1707"/>
                </a:cubicBezTo>
                <a:cubicBezTo>
                  <a:pt x="941" y="1707"/>
                  <a:pt x="962" y="1706"/>
                  <a:pt x="983" y="1704"/>
                </a:cubicBezTo>
                <a:lnTo>
                  <a:pt x="1024" y="1800"/>
                </a:lnTo>
                <a:cubicBezTo>
                  <a:pt x="1031" y="1816"/>
                  <a:pt x="1044" y="1829"/>
                  <a:pt x="1060" y="1836"/>
                </a:cubicBezTo>
                <a:cubicBezTo>
                  <a:pt x="1068" y="1839"/>
                  <a:pt x="1077" y="1840"/>
                  <a:pt x="1085" y="1840"/>
                </a:cubicBezTo>
                <a:cubicBezTo>
                  <a:pt x="1094" y="1840"/>
                  <a:pt x="1103" y="1839"/>
                  <a:pt x="1111" y="1835"/>
                </a:cubicBezTo>
                <a:lnTo>
                  <a:pt x="1442" y="1694"/>
                </a:lnTo>
                <a:cubicBezTo>
                  <a:pt x="1476" y="1680"/>
                  <a:pt x="1491" y="1641"/>
                  <a:pt x="1477" y="1607"/>
                </a:cubicBezTo>
                <a:close/>
                <a:moveTo>
                  <a:pt x="1148" y="1018"/>
                </a:moveTo>
                <a:cubicBezTo>
                  <a:pt x="1110" y="1113"/>
                  <a:pt x="1021" y="1173"/>
                  <a:pt x="919" y="1173"/>
                </a:cubicBezTo>
                <a:cubicBezTo>
                  <a:pt x="888" y="1173"/>
                  <a:pt x="857" y="1167"/>
                  <a:pt x="827" y="1155"/>
                </a:cubicBezTo>
                <a:cubicBezTo>
                  <a:pt x="766" y="1131"/>
                  <a:pt x="718" y="1084"/>
                  <a:pt x="692" y="1023"/>
                </a:cubicBezTo>
                <a:cubicBezTo>
                  <a:pt x="666" y="963"/>
                  <a:pt x="666" y="895"/>
                  <a:pt x="690" y="834"/>
                </a:cubicBezTo>
                <a:cubicBezTo>
                  <a:pt x="728" y="740"/>
                  <a:pt x="818" y="679"/>
                  <a:pt x="919" y="679"/>
                </a:cubicBezTo>
                <a:cubicBezTo>
                  <a:pt x="951" y="679"/>
                  <a:pt x="982" y="685"/>
                  <a:pt x="1011" y="697"/>
                </a:cubicBezTo>
                <a:cubicBezTo>
                  <a:pt x="1073" y="722"/>
                  <a:pt x="1121" y="769"/>
                  <a:pt x="1146" y="830"/>
                </a:cubicBezTo>
                <a:cubicBezTo>
                  <a:pt x="1172" y="890"/>
                  <a:pt x="1173" y="957"/>
                  <a:pt x="1148" y="1018"/>
                </a:cubicBezTo>
                <a:close/>
                <a:moveTo>
                  <a:pt x="2501" y="1883"/>
                </a:moveTo>
                <a:lnTo>
                  <a:pt x="2396" y="1883"/>
                </a:lnTo>
                <a:cubicBezTo>
                  <a:pt x="2385" y="1812"/>
                  <a:pt x="2357" y="1746"/>
                  <a:pt x="2316" y="1691"/>
                </a:cubicBezTo>
                <a:lnTo>
                  <a:pt x="2390" y="1616"/>
                </a:lnTo>
                <a:cubicBezTo>
                  <a:pt x="2416" y="1590"/>
                  <a:pt x="2416" y="1548"/>
                  <a:pt x="2390" y="1522"/>
                </a:cubicBezTo>
                <a:cubicBezTo>
                  <a:pt x="2364" y="1496"/>
                  <a:pt x="2322" y="1496"/>
                  <a:pt x="2296" y="1522"/>
                </a:cubicBezTo>
                <a:lnTo>
                  <a:pt x="2222" y="1596"/>
                </a:lnTo>
                <a:cubicBezTo>
                  <a:pt x="2166" y="1555"/>
                  <a:pt x="2101" y="1527"/>
                  <a:pt x="2029" y="1516"/>
                </a:cubicBezTo>
                <a:lnTo>
                  <a:pt x="2029" y="1412"/>
                </a:lnTo>
                <a:cubicBezTo>
                  <a:pt x="2029" y="1375"/>
                  <a:pt x="2000" y="1345"/>
                  <a:pt x="1963" y="1345"/>
                </a:cubicBezTo>
                <a:cubicBezTo>
                  <a:pt x="1926" y="1345"/>
                  <a:pt x="1896" y="1375"/>
                  <a:pt x="1896" y="1412"/>
                </a:cubicBezTo>
                <a:lnTo>
                  <a:pt x="1896" y="1516"/>
                </a:lnTo>
                <a:cubicBezTo>
                  <a:pt x="1825" y="1527"/>
                  <a:pt x="1759" y="1555"/>
                  <a:pt x="1704" y="1596"/>
                </a:cubicBezTo>
                <a:lnTo>
                  <a:pt x="1629" y="1522"/>
                </a:lnTo>
                <a:cubicBezTo>
                  <a:pt x="1603" y="1496"/>
                  <a:pt x="1561" y="1496"/>
                  <a:pt x="1535" y="1522"/>
                </a:cubicBezTo>
                <a:cubicBezTo>
                  <a:pt x="1509" y="1548"/>
                  <a:pt x="1509" y="1590"/>
                  <a:pt x="1535" y="1616"/>
                </a:cubicBezTo>
                <a:lnTo>
                  <a:pt x="1609" y="1691"/>
                </a:lnTo>
                <a:cubicBezTo>
                  <a:pt x="1568" y="1746"/>
                  <a:pt x="1540" y="1812"/>
                  <a:pt x="1529" y="1883"/>
                </a:cubicBezTo>
                <a:lnTo>
                  <a:pt x="1425" y="1883"/>
                </a:lnTo>
                <a:cubicBezTo>
                  <a:pt x="1388" y="1883"/>
                  <a:pt x="1358" y="1913"/>
                  <a:pt x="1358" y="1950"/>
                </a:cubicBezTo>
                <a:cubicBezTo>
                  <a:pt x="1358" y="1987"/>
                  <a:pt x="1388" y="2016"/>
                  <a:pt x="1425" y="2016"/>
                </a:cubicBezTo>
                <a:lnTo>
                  <a:pt x="1529" y="2016"/>
                </a:lnTo>
                <a:cubicBezTo>
                  <a:pt x="1540" y="2088"/>
                  <a:pt x="1568" y="2153"/>
                  <a:pt x="1609" y="2209"/>
                </a:cubicBezTo>
                <a:lnTo>
                  <a:pt x="1535" y="2283"/>
                </a:lnTo>
                <a:cubicBezTo>
                  <a:pt x="1509" y="2309"/>
                  <a:pt x="1509" y="2351"/>
                  <a:pt x="1535" y="2377"/>
                </a:cubicBezTo>
                <a:cubicBezTo>
                  <a:pt x="1548" y="2390"/>
                  <a:pt x="1565" y="2397"/>
                  <a:pt x="1582" y="2397"/>
                </a:cubicBezTo>
                <a:cubicBezTo>
                  <a:pt x="1599" y="2397"/>
                  <a:pt x="1616" y="2390"/>
                  <a:pt x="1629" y="2377"/>
                </a:cubicBezTo>
                <a:lnTo>
                  <a:pt x="1704" y="2303"/>
                </a:lnTo>
                <a:cubicBezTo>
                  <a:pt x="1759" y="2344"/>
                  <a:pt x="1825" y="2372"/>
                  <a:pt x="1896" y="2383"/>
                </a:cubicBezTo>
                <a:lnTo>
                  <a:pt x="1896" y="2488"/>
                </a:lnTo>
                <a:cubicBezTo>
                  <a:pt x="1896" y="2525"/>
                  <a:pt x="1926" y="2555"/>
                  <a:pt x="1963" y="2555"/>
                </a:cubicBezTo>
                <a:cubicBezTo>
                  <a:pt x="2000" y="2555"/>
                  <a:pt x="2029" y="2525"/>
                  <a:pt x="2029" y="2488"/>
                </a:cubicBezTo>
                <a:lnTo>
                  <a:pt x="2029" y="2383"/>
                </a:lnTo>
                <a:cubicBezTo>
                  <a:pt x="2101" y="2372"/>
                  <a:pt x="2166" y="2344"/>
                  <a:pt x="2222" y="2303"/>
                </a:cubicBezTo>
                <a:lnTo>
                  <a:pt x="2296" y="2377"/>
                </a:lnTo>
                <a:cubicBezTo>
                  <a:pt x="2309" y="2390"/>
                  <a:pt x="2326" y="2397"/>
                  <a:pt x="2343" y="2397"/>
                </a:cubicBezTo>
                <a:cubicBezTo>
                  <a:pt x="2360" y="2397"/>
                  <a:pt x="2377" y="2390"/>
                  <a:pt x="2390" y="2377"/>
                </a:cubicBezTo>
                <a:cubicBezTo>
                  <a:pt x="2417" y="2351"/>
                  <a:pt x="2417" y="2309"/>
                  <a:pt x="2390" y="2283"/>
                </a:cubicBezTo>
                <a:lnTo>
                  <a:pt x="2316" y="2209"/>
                </a:lnTo>
                <a:cubicBezTo>
                  <a:pt x="2357" y="2153"/>
                  <a:pt x="2385" y="2088"/>
                  <a:pt x="2396" y="2016"/>
                </a:cubicBezTo>
                <a:lnTo>
                  <a:pt x="2501" y="2016"/>
                </a:lnTo>
                <a:cubicBezTo>
                  <a:pt x="2538" y="2016"/>
                  <a:pt x="2568" y="1987"/>
                  <a:pt x="2568" y="1950"/>
                </a:cubicBezTo>
                <a:cubicBezTo>
                  <a:pt x="2568" y="1913"/>
                  <a:pt x="2538" y="1883"/>
                  <a:pt x="2501" y="1883"/>
                </a:cubicBezTo>
                <a:close/>
                <a:moveTo>
                  <a:pt x="1963" y="2255"/>
                </a:moveTo>
                <a:cubicBezTo>
                  <a:pt x="1794" y="2255"/>
                  <a:pt x="1658" y="2118"/>
                  <a:pt x="1658" y="1950"/>
                </a:cubicBezTo>
                <a:cubicBezTo>
                  <a:pt x="1658" y="1781"/>
                  <a:pt x="1794" y="1644"/>
                  <a:pt x="1963" y="1644"/>
                </a:cubicBezTo>
                <a:cubicBezTo>
                  <a:pt x="2131" y="1644"/>
                  <a:pt x="2268" y="1781"/>
                  <a:pt x="2268" y="1950"/>
                </a:cubicBezTo>
                <a:cubicBezTo>
                  <a:pt x="2268" y="2118"/>
                  <a:pt x="2131" y="2255"/>
                  <a:pt x="1963" y="22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32" name="椭圆 29"/>
          <p:cNvSpPr/>
          <p:nvPr/>
        </p:nvSpPr>
        <p:spPr>
          <a:xfrm>
            <a:off x="5406899" y="5332851"/>
            <a:ext cx="379017" cy="385419"/>
          </a:xfrm>
          <a:custGeom>
            <a:avLst/>
            <a:gdLst>
              <a:gd name="connsiteX0" fmla="*/ 24879 w 541917"/>
              <a:gd name="connsiteY0" fmla="*/ 387059 h 550871"/>
              <a:gd name="connsiteX1" fmla="*/ 518330 w 541917"/>
              <a:gd name="connsiteY1" fmla="*/ 387059 h 550871"/>
              <a:gd name="connsiteX2" fmla="*/ 536414 w 541917"/>
              <a:gd name="connsiteY2" fmla="*/ 396088 h 550871"/>
              <a:gd name="connsiteX3" fmla="*/ 541581 w 541917"/>
              <a:gd name="connsiteY3" fmla="*/ 415436 h 550871"/>
              <a:gd name="connsiteX4" fmla="*/ 522205 w 541917"/>
              <a:gd name="connsiteY4" fmla="*/ 550871 h 550871"/>
              <a:gd name="connsiteX5" fmla="*/ 19712 w 541917"/>
              <a:gd name="connsiteY5" fmla="*/ 550871 h 550871"/>
              <a:gd name="connsiteX6" fmla="*/ 336 w 541917"/>
              <a:gd name="connsiteY6" fmla="*/ 415436 h 550871"/>
              <a:gd name="connsiteX7" fmla="*/ 5503 w 541917"/>
              <a:gd name="connsiteY7" fmla="*/ 396088 h 550871"/>
              <a:gd name="connsiteX8" fmla="*/ 24879 w 541917"/>
              <a:gd name="connsiteY8" fmla="*/ 387059 h 550871"/>
              <a:gd name="connsiteX9" fmla="*/ 292206 w 541917"/>
              <a:gd name="connsiteY9" fmla="*/ 330316 h 550871"/>
              <a:gd name="connsiteX10" fmla="*/ 417595 w 541917"/>
              <a:gd name="connsiteY10" fmla="*/ 330316 h 550871"/>
              <a:gd name="connsiteX11" fmla="*/ 426644 w 541917"/>
              <a:gd name="connsiteY11" fmla="*/ 341907 h 550871"/>
              <a:gd name="connsiteX12" fmla="*/ 424058 w 541917"/>
              <a:gd name="connsiteY12" fmla="*/ 359937 h 550871"/>
              <a:gd name="connsiteX13" fmla="*/ 411132 w 541917"/>
              <a:gd name="connsiteY13" fmla="*/ 371528 h 550871"/>
              <a:gd name="connsiteX14" fmla="*/ 267645 w 541917"/>
              <a:gd name="connsiteY14" fmla="*/ 371528 h 550871"/>
              <a:gd name="connsiteX15" fmla="*/ 267645 w 541917"/>
              <a:gd name="connsiteY15" fmla="*/ 361225 h 550871"/>
              <a:gd name="connsiteX16" fmla="*/ 268938 w 541917"/>
              <a:gd name="connsiteY16" fmla="*/ 359937 h 550871"/>
              <a:gd name="connsiteX17" fmla="*/ 292206 w 541917"/>
              <a:gd name="connsiteY17" fmla="*/ 330316 h 550871"/>
              <a:gd name="connsiteX18" fmla="*/ 274065 w 541917"/>
              <a:gd name="connsiteY18" fmla="*/ 245200 h 550871"/>
              <a:gd name="connsiteX19" fmla="*/ 429145 w 541917"/>
              <a:gd name="connsiteY19" fmla="*/ 245200 h 550871"/>
              <a:gd name="connsiteX20" fmla="*/ 439484 w 541917"/>
              <a:gd name="connsiteY20" fmla="*/ 259348 h 550871"/>
              <a:gd name="connsiteX21" fmla="*/ 436899 w 541917"/>
              <a:gd name="connsiteY21" fmla="*/ 279927 h 550871"/>
              <a:gd name="connsiteX22" fmla="*/ 422684 w 541917"/>
              <a:gd name="connsiteY22" fmla="*/ 294074 h 550871"/>
              <a:gd name="connsiteX23" fmla="*/ 289573 w 541917"/>
              <a:gd name="connsiteY23" fmla="*/ 294074 h 550871"/>
              <a:gd name="connsiteX24" fmla="*/ 281819 w 541917"/>
              <a:gd name="connsiteY24" fmla="*/ 283785 h 550871"/>
              <a:gd name="connsiteX25" fmla="*/ 274065 w 541917"/>
              <a:gd name="connsiteY25" fmla="*/ 245200 h 550871"/>
              <a:gd name="connsiteX26" fmla="*/ 205692 w 541917"/>
              <a:gd name="connsiteY26" fmla="*/ 219313 h 550871"/>
              <a:gd name="connsiteX27" fmla="*/ 267629 w 541917"/>
              <a:gd name="connsiteY27" fmla="*/ 298025 h 550871"/>
              <a:gd name="connsiteX28" fmla="*/ 270210 w 541917"/>
              <a:gd name="connsiteY28" fmla="*/ 296735 h 550871"/>
              <a:gd name="connsiteX29" fmla="*/ 279242 w 541917"/>
              <a:gd name="connsiteY29" fmla="*/ 318671 h 550871"/>
              <a:gd name="connsiteX30" fmla="*/ 262468 w 541917"/>
              <a:gd name="connsiteY30" fmla="*/ 345768 h 550871"/>
              <a:gd name="connsiteX31" fmla="*/ 259887 w 541917"/>
              <a:gd name="connsiteY31" fmla="*/ 344478 h 550871"/>
              <a:gd name="connsiteX32" fmla="*/ 243112 w 541917"/>
              <a:gd name="connsiteY32" fmla="*/ 370285 h 550871"/>
              <a:gd name="connsiteX33" fmla="*/ 187627 w 541917"/>
              <a:gd name="connsiteY33" fmla="*/ 370285 h 550871"/>
              <a:gd name="connsiteX34" fmla="*/ 168272 w 541917"/>
              <a:gd name="connsiteY34" fmla="*/ 345768 h 550871"/>
              <a:gd name="connsiteX35" fmla="*/ 165691 w 541917"/>
              <a:gd name="connsiteY35" fmla="*/ 345768 h 550871"/>
              <a:gd name="connsiteX36" fmla="*/ 146336 w 541917"/>
              <a:gd name="connsiteY36" fmla="*/ 318671 h 550871"/>
              <a:gd name="connsiteX37" fmla="*/ 152787 w 541917"/>
              <a:gd name="connsiteY37" fmla="*/ 296735 h 550871"/>
              <a:gd name="connsiteX38" fmla="*/ 154078 w 541917"/>
              <a:gd name="connsiteY38" fmla="*/ 296735 h 550871"/>
              <a:gd name="connsiteX39" fmla="*/ 205692 w 541917"/>
              <a:gd name="connsiteY39" fmla="*/ 219313 h 550871"/>
              <a:gd name="connsiteX40" fmla="*/ 76563 w 541917"/>
              <a:gd name="connsiteY40" fmla="*/ 122600 h 550871"/>
              <a:gd name="connsiteX41" fmla="*/ 464111 w 541917"/>
              <a:gd name="connsiteY41" fmla="*/ 122600 h 550871"/>
              <a:gd name="connsiteX42" fmla="*/ 536453 w 541917"/>
              <a:gd name="connsiteY42" fmla="*/ 194836 h 550871"/>
              <a:gd name="connsiteX43" fmla="*/ 513200 w 541917"/>
              <a:gd name="connsiteY43" fmla="*/ 362527 h 550871"/>
              <a:gd name="connsiteX44" fmla="*/ 479613 w 541917"/>
              <a:gd name="connsiteY44" fmla="*/ 362527 h 550871"/>
              <a:gd name="connsiteX45" fmla="*/ 501574 w 541917"/>
              <a:gd name="connsiteY45" fmla="*/ 194836 h 550871"/>
              <a:gd name="connsiteX46" fmla="*/ 464111 w 541917"/>
              <a:gd name="connsiteY46" fmla="*/ 157428 h 550871"/>
              <a:gd name="connsiteX47" fmla="*/ 76563 w 541917"/>
              <a:gd name="connsiteY47" fmla="*/ 157428 h 550871"/>
              <a:gd name="connsiteX48" fmla="*/ 39100 w 541917"/>
              <a:gd name="connsiteY48" fmla="*/ 194836 h 550871"/>
              <a:gd name="connsiteX49" fmla="*/ 63645 w 541917"/>
              <a:gd name="connsiteY49" fmla="*/ 365107 h 550871"/>
              <a:gd name="connsiteX50" fmla="*/ 30057 w 541917"/>
              <a:gd name="connsiteY50" fmla="*/ 365107 h 550871"/>
              <a:gd name="connsiteX51" fmla="*/ 4221 w 541917"/>
              <a:gd name="connsiteY51" fmla="*/ 194836 h 550871"/>
              <a:gd name="connsiteX52" fmla="*/ 76563 w 541917"/>
              <a:gd name="connsiteY52" fmla="*/ 122600 h 550871"/>
              <a:gd name="connsiteX53" fmla="*/ 89318 w 541917"/>
              <a:gd name="connsiteY53" fmla="*/ 57986 h 550871"/>
              <a:gd name="connsiteX54" fmla="*/ 436859 w 541917"/>
              <a:gd name="connsiteY54" fmla="*/ 57986 h 550871"/>
              <a:gd name="connsiteX55" fmla="*/ 444611 w 541917"/>
              <a:gd name="connsiteY55" fmla="*/ 61864 h 550871"/>
              <a:gd name="connsiteX56" fmla="*/ 445903 w 541917"/>
              <a:gd name="connsiteY56" fmla="*/ 69619 h 550871"/>
              <a:gd name="connsiteX57" fmla="*/ 440735 w 541917"/>
              <a:gd name="connsiteY57" fmla="*/ 95470 h 550871"/>
              <a:gd name="connsiteX58" fmla="*/ 86734 w 541917"/>
              <a:gd name="connsiteY58" fmla="*/ 95470 h 550871"/>
              <a:gd name="connsiteX59" fmla="*/ 80274 w 541917"/>
              <a:gd name="connsiteY59" fmla="*/ 69619 h 550871"/>
              <a:gd name="connsiteX60" fmla="*/ 81566 w 541917"/>
              <a:gd name="connsiteY60" fmla="*/ 61864 h 550871"/>
              <a:gd name="connsiteX61" fmla="*/ 89318 w 541917"/>
              <a:gd name="connsiteY61" fmla="*/ 57986 h 550871"/>
              <a:gd name="connsiteX62" fmla="*/ 125555 w 541917"/>
              <a:gd name="connsiteY62" fmla="*/ 0 h 550871"/>
              <a:gd name="connsiteX63" fmla="*/ 401914 w 541917"/>
              <a:gd name="connsiteY63" fmla="*/ 0 h 550871"/>
              <a:gd name="connsiteX64" fmla="*/ 408371 w 541917"/>
              <a:gd name="connsiteY64" fmla="*/ 3878 h 550871"/>
              <a:gd name="connsiteX65" fmla="*/ 409663 w 541917"/>
              <a:gd name="connsiteY65" fmla="*/ 10341 h 550871"/>
              <a:gd name="connsiteX66" fmla="*/ 405789 w 541917"/>
              <a:gd name="connsiteY66" fmla="*/ 37484 h 550871"/>
              <a:gd name="connsiteX67" fmla="*/ 121681 w 541917"/>
              <a:gd name="connsiteY67" fmla="*/ 37484 h 550871"/>
              <a:gd name="connsiteX68" fmla="*/ 116516 w 541917"/>
              <a:gd name="connsiteY68" fmla="*/ 10341 h 550871"/>
              <a:gd name="connsiteX69" fmla="*/ 117807 w 541917"/>
              <a:gd name="connsiteY69" fmla="*/ 3878 h 550871"/>
              <a:gd name="connsiteX70" fmla="*/ 125555 w 541917"/>
              <a:gd name="connsiteY70" fmla="*/ 0 h 55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41917" h="550871">
                <a:moveTo>
                  <a:pt x="24879" y="387059"/>
                </a:moveTo>
                <a:lnTo>
                  <a:pt x="518330" y="387059"/>
                </a:lnTo>
                <a:cubicBezTo>
                  <a:pt x="524789" y="387059"/>
                  <a:pt x="531247" y="390929"/>
                  <a:pt x="536414" y="396088"/>
                </a:cubicBezTo>
                <a:cubicBezTo>
                  <a:pt x="540290" y="401248"/>
                  <a:pt x="542873" y="407697"/>
                  <a:pt x="541581" y="415436"/>
                </a:cubicBezTo>
                <a:lnTo>
                  <a:pt x="522205" y="550871"/>
                </a:lnTo>
                <a:lnTo>
                  <a:pt x="19712" y="550871"/>
                </a:lnTo>
                <a:lnTo>
                  <a:pt x="336" y="415436"/>
                </a:lnTo>
                <a:cubicBezTo>
                  <a:pt x="-956" y="407697"/>
                  <a:pt x="1627" y="401248"/>
                  <a:pt x="5503" y="396088"/>
                </a:cubicBezTo>
                <a:cubicBezTo>
                  <a:pt x="10670" y="390929"/>
                  <a:pt x="17128" y="387059"/>
                  <a:pt x="24879" y="387059"/>
                </a:cubicBezTo>
                <a:close/>
                <a:moveTo>
                  <a:pt x="292206" y="330316"/>
                </a:moveTo>
                <a:lnTo>
                  <a:pt x="417595" y="330316"/>
                </a:lnTo>
                <a:cubicBezTo>
                  <a:pt x="424058" y="330316"/>
                  <a:pt x="427936" y="335468"/>
                  <a:pt x="426644" y="341907"/>
                </a:cubicBezTo>
                <a:lnTo>
                  <a:pt x="424058" y="359937"/>
                </a:lnTo>
                <a:cubicBezTo>
                  <a:pt x="422766" y="366377"/>
                  <a:pt x="417595" y="371528"/>
                  <a:pt x="411132" y="371528"/>
                </a:cubicBezTo>
                <a:lnTo>
                  <a:pt x="267645" y="371528"/>
                </a:lnTo>
                <a:lnTo>
                  <a:pt x="267645" y="361225"/>
                </a:lnTo>
                <a:cubicBezTo>
                  <a:pt x="267645" y="359937"/>
                  <a:pt x="268938" y="359937"/>
                  <a:pt x="268938" y="359937"/>
                </a:cubicBezTo>
                <a:cubicBezTo>
                  <a:pt x="279279" y="356074"/>
                  <a:pt x="288328" y="343195"/>
                  <a:pt x="292206" y="330316"/>
                </a:cubicBezTo>
                <a:close/>
                <a:moveTo>
                  <a:pt x="274065" y="245200"/>
                </a:moveTo>
                <a:lnTo>
                  <a:pt x="429145" y="245200"/>
                </a:lnTo>
                <a:cubicBezTo>
                  <a:pt x="436899" y="245200"/>
                  <a:pt x="440776" y="251631"/>
                  <a:pt x="439484" y="259348"/>
                </a:cubicBezTo>
                <a:lnTo>
                  <a:pt x="436899" y="279927"/>
                </a:lnTo>
                <a:cubicBezTo>
                  <a:pt x="435607" y="287643"/>
                  <a:pt x="429145" y="292788"/>
                  <a:pt x="422684" y="294074"/>
                </a:cubicBezTo>
                <a:lnTo>
                  <a:pt x="289573" y="294074"/>
                </a:lnTo>
                <a:cubicBezTo>
                  <a:pt x="286989" y="288930"/>
                  <a:pt x="285696" y="286357"/>
                  <a:pt x="281819" y="283785"/>
                </a:cubicBezTo>
                <a:cubicBezTo>
                  <a:pt x="280527" y="268351"/>
                  <a:pt x="277942" y="255490"/>
                  <a:pt x="274065" y="245200"/>
                </a:cubicBezTo>
                <a:close/>
                <a:moveTo>
                  <a:pt x="205692" y="219313"/>
                </a:moveTo>
                <a:cubicBezTo>
                  <a:pt x="257306" y="219313"/>
                  <a:pt x="266339" y="264476"/>
                  <a:pt x="267629" y="298025"/>
                </a:cubicBezTo>
                <a:cubicBezTo>
                  <a:pt x="267629" y="296735"/>
                  <a:pt x="268919" y="296735"/>
                  <a:pt x="270210" y="296735"/>
                </a:cubicBezTo>
                <a:cubicBezTo>
                  <a:pt x="277952" y="296735"/>
                  <a:pt x="279242" y="307058"/>
                  <a:pt x="279242" y="318671"/>
                </a:cubicBezTo>
                <a:cubicBezTo>
                  <a:pt x="277952" y="330284"/>
                  <a:pt x="270210" y="345768"/>
                  <a:pt x="262468" y="345768"/>
                </a:cubicBezTo>
                <a:cubicBezTo>
                  <a:pt x="261177" y="345768"/>
                  <a:pt x="259887" y="345768"/>
                  <a:pt x="259887" y="344478"/>
                </a:cubicBezTo>
                <a:cubicBezTo>
                  <a:pt x="254725" y="354801"/>
                  <a:pt x="249564" y="363833"/>
                  <a:pt x="243112" y="370285"/>
                </a:cubicBezTo>
                <a:lnTo>
                  <a:pt x="187627" y="370285"/>
                </a:lnTo>
                <a:cubicBezTo>
                  <a:pt x="179885" y="363833"/>
                  <a:pt x="173433" y="354801"/>
                  <a:pt x="168272" y="345768"/>
                </a:cubicBezTo>
                <a:cubicBezTo>
                  <a:pt x="166981" y="345768"/>
                  <a:pt x="166981" y="345768"/>
                  <a:pt x="165691" y="345768"/>
                </a:cubicBezTo>
                <a:cubicBezTo>
                  <a:pt x="157949" y="345768"/>
                  <a:pt x="147626" y="330284"/>
                  <a:pt x="146336" y="318671"/>
                </a:cubicBezTo>
                <a:cubicBezTo>
                  <a:pt x="145045" y="307058"/>
                  <a:pt x="145045" y="296735"/>
                  <a:pt x="152787" y="296735"/>
                </a:cubicBezTo>
                <a:cubicBezTo>
                  <a:pt x="152787" y="296735"/>
                  <a:pt x="154078" y="296735"/>
                  <a:pt x="154078" y="296735"/>
                </a:cubicBezTo>
                <a:cubicBezTo>
                  <a:pt x="151497" y="263185"/>
                  <a:pt x="157949" y="219313"/>
                  <a:pt x="205692" y="219313"/>
                </a:cubicBezTo>
                <a:close/>
                <a:moveTo>
                  <a:pt x="76563" y="122600"/>
                </a:moveTo>
                <a:lnTo>
                  <a:pt x="464111" y="122600"/>
                </a:lnTo>
                <a:cubicBezTo>
                  <a:pt x="504158" y="122600"/>
                  <a:pt x="536453" y="154849"/>
                  <a:pt x="536453" y="194836"/>
                </a:cubicBezTo>
                <a:lnTo>
                  <a:pt x="513200" y="362527"/>
                </a:lnTo>
                <a:lnTo>
                  <a:pt x="479613" y="362527"/>
                </a:lnTo>
                <a:lnTo>
                  <a:pt x="501574" y="194836"/>
                </a:lnTo>
                <a:cubicBezTo>
                  <a:pt x="501574" y="174197"/>
                  <a:pt x="484780" y="157428"/>
                  <a:pt x="464111" y="157428"/>
                </a:cubicBezTo>
                <a:lnTo>
                  <a:pt x="76563" y="157428"/>
                </a:lnTo>
                <a:cubicBezTo>
                  <a:pt x="55894" y="157428"/>
                  <a:pt x="39100" y="174197"/>
                  <a:pt x="39100" y="194836"/>
                </a:cubicBezTo>
                <a:lnTo>
                  <a:pt x="63645" y="365107"/>
                </a:lnTo>
                <a:lnTo>
                  <a:pt x="30057" y="365107"/>
                </a:lnTo>
                <a:lnTo>
                  <a:pt x="4221" y="194836"/>
                </a:lnTo>
                <a:cubicBezTo>
                  <a:pt x="4221" y="154849"/>
                  <a:pt x="36516" y="122600"/>
                  <a:pt x="76563" y="122600"/>
                </a:cubicBezTo>
                <a:close/>
                <a:moveTo>
                  <a:pt x="89318" y="57986"/>
                </a:moveTo>
                <a:lnTo>
                  <a:pt x="436859" y="57986"/>
                </a:lnTo>
                <a:cubicBezTo>
                  <a:pt x="440735" y="57986"/>
                  <a:pt x="443319" y="59279"/>
                  <a:pt x="444611" y="61864"/>
                </a:cubicBezTo>
                <a:cubicBezTo>
                  <a:pt x="445903" y="64449"/>
                  <a:pt x="447195" y="67034"/>
                  <a:pt x="445903" y="69619"/>
                </a:cubicBezTo>
                <a:lnTo>
                  <a:pt x="440735" y="95470"/>
                </a:lnTo>
                <a:lnTo>
                  <a:pt x="86734" y="95470"/>
                </a:lnTo>
                <a:lnTo>
                  <a:pt x="80274" y="69619"/>
                </a:lnTo>
                <a:cubicBezTo>
                  <a:pt x="78982" y="67034"/>
                  <a:pt x="80274" y="64449"/>
                  <a:pt x="81566" y="61864"/>
                </a:cubicBezTo>
                <a:cubicBezTo>
                  <a:pt x="84150" y="59279"/>
                  <a:pt x="86734" y="57986"/>
                  <a:pt x="89318" y="57986"/>
                </a:cubicBezTo>
                <a:close/>
                <a:moveTo>
                  <a:pt x="125555" y="0"/>
                </a:moveTo>
                <a:lnTo>
                  <a:pt x="401914" y="0"/>
                </a:lnTo>
                <a:cubicBezTo>
                  <a:pt x="404497" y="0"/>
                  <a:pt x="407080" y="1293"/>
                  <a:pt x="408371" y="3878"/>
                </a:cubicBezTo>
                <a:cubicBezTo>
                  <a:pt x="409663" y="5170"/>
                  <a:pt x="410954" y="7756"/>
                  <a:pt x="409663" y="10341"/>
                </a:cubicBezTo>
                <a:lnTo>
                  <a:pt x="405789" y="37484"/>
                </a:lnTo>
                <a:lnTo>
                  <a:pt x="121681" y="37484"/>
                </a:lnTo>
                <a:lnTo>
                  <a:pt x="116516" y="10341"/>
                </a:lnTo>
                <a:cubicBezTo>
                  <a:pt x="115224" y="7756"/>
                  <a:pt x="116516" y="5170"/>
                  <a:pt x="117807" y="3878"/>
                </a:cubicBezTo>
                <a:cubicBezTo>
                  <a:pt x="120390" y="1293"/>
                  <a:pt x="122973" y="0"/>
                  <a:pt x="1255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FFFFFF"/>
              </a:solidFill>
              <a:cs typeface="+mn-ea"/>
              <a:sym typeface="+mn-lt"/>
            </a:endParaRPr>
          </a:p>
        </p:txBody>
      </p:sp>
      <p:sp>
        <p:nvSpPr>
          <p:cNvPr id="4" name="矩形 3"/>
          <p:cNvSpPr/>
          <p:nvPr/>
        </p:nvSpPr>
        <p:spPr bwMode="auto">
          <a:xfrm>
            <a:off x="7797616" y="20085"/>
            <a:ext cx="3623110" cy="3549370"/>
          </a:xfrm>
          <a:prstGeom prst="rect">
            <a:avLst/>
          </a:prstGeom>
        </p:spPr>
        <p:txBody>
          <a:bodyPr wrap="square">
            <a:spAutoFit/>
            <a:scene3d>
              <a:camera prst="orthographicFront"/>
              <a:lightRig rig="threePt" dir="t"/>
            </a:scene3d>
            <a:sp3d contourW="12700"/>
          </a:bodyPr>
          <a:lstStyle/>
          <a:p>
            <a:pPr defTabSz="457200">
              <a:lnSpc>
                <a:spcPct val="150000"/>
              </a:lnSpc>
              <a:defRPr/>
            </a:pPr>
            <a:r>
              <a:rPr lang="zh-CN" altLang="en-US" dirty="0"/>
              <a:t>       爬虫技术是本次项目的核心，通过程序自动化地获取数据， 在数据分析的过程中，我们主要采用了</a:t>
            </a:r>
            <a:r>
              <a:rPr lang="en-US" altLang="zh-CN" dirty="0"/>
              <a:t>Excel</a:t>
            </a:r>
            <a:r>
              <a:rPr lang="zh-CN" altLang="en-US" dirty="0"/>
              <a:t>工具对数据进行处理和分析，并提供了可视化的方式展示数据结论，方便我们快速了解数据的情况，为购房决策提供了参考。</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5" grpId="0"/>
      <p:bldP spid="31" grpId="0" animBg="1"/>
      <p:bldP spid="32"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bwMode="auto">
          <a:xfrm>
            <a:off x="2" y="0"/>
            <a:ext cx="4328727" cy="4471765"/>
          </a:xfrm>
          <a:custGeom>
            <a:avLst/>
            <a:gdLst>
              <a:gd name="connsiteX0" fmla="*/ 0 w 4329291"/>
              <a:gd name="connsiteY0" fmla="*/ 0 h 4470730"/>
              <a:gd name="connsiteX1" fmla="*/ 1483345 w 4329291"/>
              <a:gd name="connsiteY1" fmla="*/ 0 h 4470730"/>
              <a:gd name="connsiteX2" fmla="*/ 1629864 w 4329291"/>
              <a:gd name="connsiteY2" fmla="*/ 288762 h 4470730"/>
              <a:gd name="connsiteX3" fmla="*/ 4045645 w 4329291"/>
              <a:gd name="connsiteY3" fmla="*/ 3068423 h 4470730"/>
              <a:gd name="connsiteX4" fmla="*/ 4329291 w 4329291"/>
              <a:gd name="connsiteY4" fmla="*/ 3248305 h 4470730"/>
              <a:gd name="connsiteX5" fmla="*/ 46555 w 4329291"/>
              <a:gd name="connsiteY5" fmla="*/ 3948034 h 4470730"/>
              <a:gd name="connsiteX6" fmla="*/ 0 w 4329291"/>
              <a:gd name="connsiteY6" fmla="*/ 3890797 h 447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9291" h="4470730">
                <a:moveTo>
                  <a:pt x="0" y="0"/>
                </a:moveTo>
                <a:lnTo>
                  <a:pt x="1483345" y="0"/>
                </a:lnTo>
                <a:lnTo>
                  <a:pt x="1629864" y="288762"/>
                </a:lnTo>
                <a:cubicBezTo>
                  <a:pt x="2226059" y="1388312"/>
                  <a:pt x="3009592" y="2321867"/>
                  <a:pt x="4045645" y="3068423"/>
                </a:cubicBezTo>
                <a:cubicBezTo>
                  <a:pt x="4141292" y="3136085"/>
                  <a:pt x="4235292" y="3195496"/>
                  <a:pt x="4329291" y="3248305"/>
                </a:cubicBezTo>
                <a:cubicBezTo>
                  <a:pt x="2841794" y="3852316"/>
                  <a:pt x="1184440" y="5217116"/>
                  <a:pt x="46555" y="3948034"/>
                </a:cubicBezTo>
                <a:lnTo>
                  <a:pt x="0" y="3890797"/>
                </a:lnTo>
                <a:close/>
              </a:path>
            </a:pathLst>
          </a:custGeom>
          <a:blipFill>
            <a:blip r:embed="rId1" cstate="screen"/>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pic>
        <p:nvPicPr>
          <p:cNvPr id="20" name="图片 19"/>
          <p:cNvPicPr>
            <a:picLocks noChangeAspect="1"/>
          </p:cNvPicPr>
          <p:nvPr/>
        </p:nvPicPr>
        <p:blipFill>
          <a:blip r:embed="rId2" cstate="screen"/>
          <a:srcRect/>
          <a:stretch>
            <a:fillRect/>
          </a:stretch>
        </p:blipFill>
        <p:spPr>
          <a:xfrm>
            <a:off x="-1" y="0"/>
            <a:ext cx="12190412" cy="6859588"/>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p:spPr>
      </p:pic>
      <p:sp>
        <p:nvSpPr>
          <p:cNvPr id="27" name="任意多边形: 形状 26"/>
          <p:cNvSpPr/>
          <p:nvPr/>
        </p:nvSpPr>
        <p:spPr bwMode="auto">
          <a:xfrm>
            <a:off x="9108800" y="3093628"/>
            <a:ext cx="3081613" cy="2826402"/>
          </a:xfrm>
          <a:custGeom>
            <a:avLst/>
            <a:gdLst>
              <a:gd name="connsiteX0" fmla="*/ 1859086 w 3082014"/>
              <a:gd name="connsiteY0" fmla="*/ 166 h 2825748"/>
              <a:gd name="connsiteX1" fmla="*/ 2994827 w 3082014"/>
              <a:gd name="connsiteY1" fmla="*/ 392278 h 2825748"/>
              <a:gd name="connsiteX2" fmla="*/ 3082014 w 3082014"/>
              <a:gd name="connsiteY2" fmla="*/ 478705 h 2825748"/>
              <a:gd name="connsiteX3" fmla="*/ 3082014 w 3082014"/>
              <a:gd name="connsiteY3" fmla="*/ 2825748 h 2825748"/>
              <a:gd name="connsiteX4" fmla="*/ 2925242 w 3082014"/>
              <a:gd name="connsiteY4" fmla="*/ 2743588 h 2825748"/>
              <a:gd name="connsiteX5" fmla="*/ 1564938 w 3082014"/>
              <a:gd name="connsiteY5" fmla="*/ 2479414 h 2825748"/>
              <a:gd name="connsiteX6" fmla="*/ 244058 w 3082014"/>
              <a:gd name="connsiteY6" fmla="*/ 784074 h 2825748"/>
              <a:gd name="connsiteX7" fmla="*/ 0 w 3082014"/>
              <a:gd name="connsiteY7" fmla="*/ 392842 h 2825748"/>
              <a:gd name="connsiteX8" fmla="*/ 1859086 w 3082014"/>
              <a:gd name="connsiteY8" fmla="*/ 166 h 282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014" h="2825748">
                <a:moveTo>
                  <a:pt x="1859086" y="166"/>
                </a:moveTo>
                <a:cubicBezTo>
                  <a:pt x="2286858" y="4963"/>
                  <a:pt x="2674627" y="114804"/>
                  <a:pt x="2994827" y="392278"/>
                </a:cubicBezTo>
                <a:lnTo>
                  <a:pt x="3082014" y="478705"/>
                </a:lnTo>
                <a:lnTo>
                  <a:pt x="3082014" y="2825748"/>
                </a:lnTo>
                <a:lnTo>
                  <a:pt x="2925242" y="2743588"/>
                </a:lnTo>
                <a:cubicBezTo>
                  <a:pt x="2526535" y="2578460"/>
                  <a:pt x="2059650" y="2618079"/>
                  <a:pt x="1564938" y="2479414"/>
                </a:cubicBezTo>
                <a:cubicBezTo>
                  <a:pt x="700842" y="2236751"/>
                  <a:pt x="613443" y="1482350"/>
                  <a:pt x="244058" y="784074"/>
                </a:cubicBezTo>
                <a:cubicBezTo>
                  <a:pt x="171500" y="648711"/>
                  <a:pt x="90697" y="516650"/>
                  <a:pt x="0" y="392842"/>
                </a:cubicBezTo>
                <a:cubicBezTo>
                  <a:pt x="647248" y="174115"/>
                  <a:pt x="1288725" y="-6231"/>
                  <a:pt x="1859086" y="166"/>
                </a:cubicBezTo>
                <a:close/>
              </a:path>
            </a:pathLst>
          </a:custGeom>
          <a:blipFill>
            <a:blip r:embed="rId3" cstate="screen">
              <a:grayscl/>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30" name="文本框 29"/>
          <p:cNvSpPr txBox="1"/>
          <p:nvPr/>
        </p:nvSpPr>
        <p:spPr>
          <a:xfrm>
            <a:off x="1990750" y="4703679"/>
            <a:ext cx="4797707" cy="1200607"/>
          </a:xfrm>
          <a:prstGeom prst="rect">
            <a:avLst/>
          </a:prstGeom>
          <a:noFill/>
        </p:spPr>
        <p:txBody>
          <a:bodyPr wrap="square" rtlCol="0">
            <a:spAutoFit/>
          </a:bodyPr>
          <a:lstStyle/>
          <a:p>
            <a:pPr algn="ctr" defTabSz="457200"/>
            <a:r>
              <a:rPr lang="zh-CN" altLang="en-US" sz="7200" dirty="0">
                <a:gradFill>
                  <a:gsLst>
                    <a:gs pos="0">
                      <a:srgbClr val="000000"/>
                    </a:gs>
                    <a:gs pos="100000">
                      <a:srgbClr val="000000">
                        <a:lumMod val="85000"/>
                        <a:lumOff val="15000"/>
                      </a:srgbClr>
                    </a:gs>
                  </a:gsLst>
                  <a:lin ang="5400000" scaled="1"/>
                </a:gradFill>
                <a:cs typeface="+mn-ea"/>
                <a:sym typeface="+mn-lt"/>
              </a:rPr>
              <a:t>应用技术</a:t>
            </a:r>
            <a:endParaRPr lang="zh-CN" altLang="en-US" sz="7200" dirty="0">
              <a:gradFill>
                <a:gsLst>
                  <a:gs pos="0">
                    <a:srgbClr val="000000"/>
                  </a:gs>
                  <a:gs pos="100000">
                    <a:srgbClr val="000000">
                      <a:lumMod val="85000"/>
                      <a:lumOff val="15000"/>
                    </a:srgbClr>
                  </a:gs>
                </a:gsLst>
                <a:lin ang="5400000" scaled="1"/>
              </a:gradFill>
              <a:cs typeface="+mn-ea"/>
              <a:sym typeface="+mn-lt"/>
            </a:endParaRPr>
          </a:p>
        </p:txBody>
      </p:sp>
      <p:sp>
        <p:nvSpPr>
          <p:cNvPr id="33" name="文本框 32"/>
          <p:cNvSpPr txBox="1"/>
          <p:nvPr/>
        </p:nvSpPr>
        <p:spPr>
          <a:xfrm>
            <a:off x="7577741" y="269248"/>
            <a:ext cx="3593630" cy="2555137"/>
          </a:xfrm>
          <a:prstGeom prst="rect">
            <a:avLst/>
          </a:prstGeom>
          <a:noFill/>
        </p:spPr>
        <p:txBody>
          <a:bodyPr wrap="square" rtlCol="0">
            <a:spAutoFit/>
          </a:bodyPr>
          <a:lstStyle/>
          <a:p>
            <a:pPr algn="r" defTabSz="457200"/>
            <a:r>
              <a:rPr lang="en-US" altLang="zh-CN" sz="8000" b="1" i="1" dirty="0">
                <a:gradFill>
                  <a:gsLst>
                    <a:gs pos="0">
                      <a:srgbClr val="09CDCD"/>
                    </a:gs>
                    <a:gs pos="100000">
                      <a:srgbClr val="026998"/>
                    </a:gs>
                  </a:gsLst>
                  <a:lin ang="5400000" scaled="1"/>
                </a:gradFill>
                <a:cs typeface="+mn-ea"/>
                <a:sym typeface="+mn-lt"/>
              </a:rPr>
              <a:t>PART 02</a:t>
            </a:r>
            <a:endParaRPr lang="zh-CN" altLang="en-US" sz="8000" b="1" i="1" dirty="0">
              <a:gradFill>
                <a:gsLst>
                  <a:gs pos="0">
                    <a:srgbClr val="09CDCD"/>
                  </a:gs>
                  <a:gs pos="100000">
                    <a:srgbClr val="026998"/>
                  </a:gs>
                </a:gsLst>
                <a:lin ang="54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023346" y="423278"/>
            <a:ext cx="4759612" cy="646481"/>
          </a:xfrm>
          <a:prstGeom prst="rect">
            <a:avLst/>
          </a:prstGeom>
          <a:noFill/>
        </p:spPr>
        <p:txBody>
          <a:bodyPr wrap="square" rtlCol="0">
            <a:spAutoFit/>
          </a:bodyPr>
          <a:lstStyle>
            <a:defPPr>
              <a:defRPr lang="en-US"/>
            </a:defPPr>
            <a:lvl1pPr algn="ctr">
              <a:defRPr sz="8800">
                <a:pattFill prst="dkDnDiag">
                  <a:fgClr>
                    <a:srgbClr val="09CDCD"/>
                  </a:fgClr>
                  <a:bgClr>
                    <a:srgbClr val="DEF4F0"/>
                  </a:bgClr>
                </a:pattFill>
                <a:latin typeface="方正清刻本悦宋简体" panose="02000000000000000000" pitchFamily="2" charset="-122"/>
                <a:ea typeface="方正清刻本悦宋简体" panose="02000000000000000000" pitchFamily="2" charset="-122"/>
              </a:defRPr>
            </a:lvl1pPr>
          </a:lstStyle>
          <a:p>
            <a:pPr algn="l" defTabSz="457200"/>
            <a:r>
              <a:rPr lang="zh-CN" altLang="en-US" sz="3600" dirty="0">
                <a:latin typeface="微软雅黑" panose="020B0503020204020204" charset="-122"/>
                <a:ea typeface="微软雅黑" panose="020B0503020204020204" charset="-122"/>
                <a:cs typeface="+mn-ea"/>
                <a:sym typeface="+mn-lt"/>
              </a:rPr>
              <a:t>项目前景</a:t>
            </a:r>
            <a:endParaRPr lang="zh-CN" altLang="en-US" sz="3600" dirty="0">
              <a:latin typeface="微软雅黑" panose="020B0503020204020204" charset="-122"/>
              <a:ea typeface="微软雅黑" panose="020B0503020204020204" charset="-122"/>
              <a:cs typeface="+mn-ea"/>
              <a:sym typeface="+mn-lt"/>
            </a:endParaRPr>
          </a:p>
        </p:txBody>
      </p:sp>
      <p:sp>
        <p:nvSpPr>
          <p:cNvPr id="33" name="文本框 32"/>
          <p:cNvSpPr txBox="1"/>
          <p:nvPr/>
        </p:nvSpPr>
        <p:spPr>
          <a:xfrm>
            <a:off x="1985251" y="397872"/>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项目前景</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28" name="任意多边形: 形状 27"/>
          <p:cNvSpPr/>
          <p:nvPr/>
        </p:nvSpPr>
        <p:spPr bwMode="auto">
          <a:xfrm>
            <a:off x="754175" y="1460118"/>
            <a:ext cx="3725548" cy="4520811"/>
          </a:xfrm>
          <a:custGeom>
            <a:avLst/>
            <a:gdLst>
              <a:gd name="connsiteX0" fmla="*/ 2581026 w 3726033"/>
              <a:gd name="connsiteY0" fmla="*/ 0 h 4519764"/>
              <a:gd name="connsiteX1" fmla="*/ 2248228 w 3726033"/>
              <a:gd name="connsiteY1" fmla="*/ 1112608 h 4519764"/>
              <a:gd name="connsiteX2" fmla="*/ 2245430 w 3726033"/>
              <a:gd name="connsiteY2" fmla="*/ 1119478 h 4519764"/>
              <a:gd name="connsiteX3" fmla="*/ 2293664 w 3726033"/>
              <a:gd name="connsiteY3" fmla="*/ 1092326 h 4519764"/>
              <a:gd name="connsiteX4" fmla="*/ 3083531 w 3726033"/>
              <a:gd name="connsiteY4" fmla="*/ 883903 h 4519764"/>
              <a:gd name="connsiteX5" fmla="*/ 3153530 w 3726033"/>
              <a:gd name="connsiteY5" fmla="*/ 880925 h 4519764"/>
              <a:gd name="connsiteX6" fmla="*/ 2820732 w 3726033"/>
              <a:gd name="connsiteY6" fmla="*/ 1993533 h 4519764"/>
              <a:gd name="connsiteX7" fmla="*/ 2817934 w 3726033"/>
              <a:gd name="connsiteY7" fmla="*/ 2000403 h 4519764"/>
              <a:gd name="connsiteX8" fmla="*/ 2866167 w 3726033"/>
              <a:gd name="connsiteY8" fmla="*/ 1973252 h 4519764"/>
              <a:gd name="connsiteX9" fmla="*/ 3656034 w 3726033"/>
              <a:gd name="connsiteY9" fmla="*/ 1764828 h 4519764"/>
              <a:gd name="connsiteX10" fmla="*/ 3726033 w 3726033"/>
              <a:gd name="connsiteY10" fmla="*/ 1761850 h 4519764"/>
              <a:gd name="connsiteX11" fmla="*/ 3234551 w 3726033"/>
              <a:gd name="connsiteY11" fmla="*/ 3227178 h 4519764"/>
              <a:gd name="connsiteX12" fmla="*/ 1514363 w 3726033"/>
              <a:gd name="connsiteY12" fmla="*/ 4488492 h 4519764"/>
              <a:gd name="connsiteX13" fmla="*/ 1145007 w 3726033"/>
              <a:gd name="connsiteY13" fmla="*/ 4519764 h 4519764"/>
              <a:gd name="connsiteX14" fmla="*/ 1747980 w 3726033"/>
              <a:gd name="connsiteY14" fmla="*/ 3428307 h 4519764"/>
              <a:gd name="connsiteX15" fmla="*/ 1807401 w 3726033"/>
              <a:gd name="connsiteY15" fmla="*/ 3290082 h 4519764"/>
              <a:gd name="connsiteX16" fmla="*/ 1727647 w 3726033"/>
              <a:gd name="connsiteY16" fmla="*/ 3343943 h 4519764"/>
              <a:gd name="connsiteX17" fmla="*/ 941860 w 3726033"/>
              <a:gd name="connsiteY17" fmla="*/ 3607567 h 4519764"/>
              <a:gd name="connsiteX18" fmla="*/ 572504 w 3726033"/>
              <a:gd name="connsiteY18" fmla="*/ 3638839 h 4519764"/>
              <a:gd name="connsiteX19" fmla="*/ 1175477 w 3726033"/>
              <a:gd name="connsiteY19" fmla="*/ 2547382 h 4519764"/>
              <a:gd name="connsiteX20" fmla="*/ 1234898 w 3726033"/>
              <a:gd name="connsiteY20" fmla="*/ 2409156 h 4519764"/>
              <a:gd name="connsiteX21" fmla="*/ 1155143 w 3726033"/>
              <a:gd name="connsiteY21" fmla="*/ 2463018 h 4519764"/>
              <a:gd name="connsiteX22" fmla="*/ 369356 w 3726033"/>
              <a:gd name="connsiteY22" fmla="*/ 2726642 h 4519764"/>
              <a:gd name="connsiteX23" fmla="*/ 0 w 3726033"/>
              <a:gd name="connsiteY23" fmla="*/ 2757914 h 4519764"/>
              <a:gd name="connsiteX24" fmla="*/ 755095 w 3726033"/>
              <a:gd name="connsiteY24" fmla="*/ 1311945 h 4519764"/>
              <a:gd name="connsiteX25" fmla="*/ 2511027 w 3726033"/>
              <a:gd name="connsiteY25" fmla="*/ 2978 h 4519764"/>
              <a:gd name="connsiteX26" fmla="*/ 2581026 w 3726033"/>
              <a:gd name="connsiteY26" fmla="*/ 0 h 45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26033" h="4519764">
                <a:moveTo>
                  <a:pt x="2581026" y="0"/>
                </a:moveTo>
                <a:cubicBezTo>
                  <a:pt x="2458156" y="365215"/>
                  <a:pt x="2383037" y="750534"/>
                  <a:pt x="2248228" y="1112608"/>
                </a:cubicBezTo>
                <a:lnTo>
                  <a:pt x="2245430" y="1119478"/>
                </a:lnTo>
                <a:lnTo>
                  <a:pt x="2293664" y="1092326"/>
                </a:lnTo>
                <a:cubicBezTo>
                  <a:pt x="2571384" y="949420"/>
                  <a:pt x="2850263" y="896282"/>
                  <a:pt x="3083531" y="883903"/>
                </a:cubicBezTo>
                <a:cubicBezTo>
                  <a:pt x="3107361" y="882414"/>
                  <a:pt x="3131190" y="880925"/>
                  <a:pt x="3153530" y="880925"/>
                </a:cubicBezTo>
                <a:cubicBezTo>
                  <a:pt x="3030660" y="1246140"/>
                  <a:pt x="2955541" y="1631459"/>
                  <a:pt x="2820732" y="1993533"/>
                </a:cubicBezTo>
                <a:lnTo>
                  <a:pt x="2817934" y="2000403"/>
                </a:lnTo>
                <a:lnTo>
                  <a:pt x="2866167" y="1973252"/>
                </a:lnTo>
                <a:cubicBezTo>
                  <a:pt x="3143888" y="1830345"/>
                  <a:pt x="3422766" y="1777207"/>
                  <a:pt x="3656034" y="1764828"/>
                </a:cubicBezTo>
                <a:cubicBezTo>
                  <a:pt x="3679864" y="1763339"/>
                  <a:pt x="3703693" y="1761850"/>
                  <a:pt x="3726033" y="1761850"/>
                </a:cubicBezTo>
                <a:cubicBezTo>
                  <a:pt x="3562206" y="2248804"/>
                  <a:pt x="3483271" y="2771497"/>
                  <a:pt x="3234551" y="3227178"/>
                </a:cubicBezTo>
                <a:cubicBezTo>
                  <a:pt x="2877109" y="3882406"/>
                  <a:pt x="2278395" y="4403610"/>
                  <a:pt x="1514363" y="4488492"/>
                </a:cubicBezTo>
                <a:cubicBezTo>
                  <a:pt x="1389259" y="4503383"/>
                  <a:pt x="1265644" y="4512318"/>
                  <a:pt x="1145007" y="4519764"/>
                </a:cubicBezTo>
                <a:cubicBezTo>
                  <a:pt x="1398567" y="4196990"/>
                  <a:pt x="1587620" y="3797152"/>
                  <a:pt x="1747980" y="3428307"/>
                </a:cubicBezTo>
                <a:lnTo>
                  <a:pt x="1807401" y="3290082"/>
                </a:lnTo>
                <a:lnTo>
                  <a:pt x="1727647" y="3343943"/>
                </a:lnTo>
                <a:cubicBezTo>
                  <a:pt x="1491636" y="3482548"/>
                  <a:pt x="1228372" y="3575737"/>
                  <a:pt x="941860" y="3607567"/>
                </a:cubicBezTo>
                <a:cubicBezTo>
                  <a:pt x="816756" y="3622458"/>
                  <a:pt x="693141" y="3631393"/>
                  <a:pt x="572504" y="3638839"/>
                </a:cubicBezTo>
                <a:cubicBezTo>
                  <a:pt x="826064" y="3316065"/>
                  <a:pt x="1015117" y="2916227"/>
                  <a:pt x="1175477" y="2547382"/>
                </a:cubicBezTo>
                <a:lnTo>
                  <a:pt x="1234898" y="2409156"/>
                </a:lnTo>
                <a:lnTo>
                  <a:pt x="1155143" y="2463018"/>
                </a:lnTo>
                <a:cubicBezTo>
                  <a:pt x="919132" y="2601623"/>
                  <a:pt x="655868" y="2694811"/>
                  <a:pt x="369356" y="2726642"/>
                </a:cubicBezTo>
                <a:cubicBezTo>
                  <a:pt x="244252" y="2741533"/>
                  <a:pt x="120636" y="2750468"/>
                  <a:pt x="0" y="2757914"/>
                </a:cubicBezTo>
                <a:cubicBezTo>
                  <a:pt x="338080" y="2327548"/>
                  <a:pt x="561481" y="1760180"/>
                  <a:pt x="755095" y="1311945"/>
                </a:cubicBezTo>
                <a:cubicBezTo>
                  <a:pt x="1206365" y="272515"/>
                  <a:pt x="1977844" y="31272"/>
                  <a:pt x="2511027" y="2978"/>
                </a:cubicBezTo>
                <a:cubicBezTo>
                  <a:pt x="2534857" y="1489"/>
                  <a:pt x="2558686" y="0"/>
                  <a:pt x="2581026" y="0"/>
                </a:cubicBezTo>
                <a:close/>
              </a:path>
            </a:pathLst>
          </a:custGeom>
          <a:blipFill>
            <a:blip r:embed="rId1" cstate="screen"/>
            <a:stretch>
              <a:fillRect/>
            </a:stretch>
          </a:blip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29"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30"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31"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34" name="图片 33"/>
          <p:cNvPicPr>
            <a:picLocks noChangeAspect="1"/>
          </p:cNvPicPr>
          <p:nvPr/>
        </p:nvPicPr>
        <p:blipFill>
          <a:blip r:embed="rId2"/>
          <a:stretch>
            <a:fillRect/>
          </a:stretch>
        </p:blipFill>
        <p:spPr>
          <a:xfrm>
            <a:off x="4200263" y="562566"/>
            <a:ext cx="8210955" cy="317092"/>
          </a:xfrm>
          <a:prstGeom prst="rect">
            <a:avLst/>
          </a:prstGeom>
        </p:spPr>
      </p:pic>
      <p:sp>
        <p:nvSpPr>
          <p:cNvPr id="39" name="文本框 38"/>
          <p:cNvSpPr txBox="1"/>
          <p:nvPr/>
        </p:nvSpPr>
        <p:spPr>
          <a:xfrm>
            <a:off x="5006270" y="1701602"/>
            <a:ext cx="4545320" cy="1569660"/>
          </a:xfrm>
          <a:prstGeom prst="rect">
            <a:avLst/>
          </a:prstGeom>
          <a:noFill/>
        </p:spPr>
        <p:txBody>
          <a:bodyPr wrap="square" rtlCol="0">
            <a:spAutoFit/>
          </a:bodyPr>
          <a:lstStyle/>
          <a:p>
            <a:pPr defTabSz="457200"/>
            <a:r>
              <a:rPr lang="en-US" altLang="zh-CN" sz="2400" dirty="0">
                <a:gradFill>
                  <a:gsLst>
                    <a:gs pos="0">
                      <a:srgbClr val="000000"/>
                    </a:gs>
                    <a:gs pos="100000">
                      <a:srgbClr val="000000">
                        <a:lumMod val="85000"/>
                        <a:lumOff val="15000"/>
                      </a:srgbClr>
                    </a:gs>
                  </a:gsLst>
                  <a:lin ang="5400000" scaled="1"/>
                </a:gradFill>
                <a:cs typeface="+mn-ea"/>
                <a:sym typeface="+mn-lt"/>
              </a:rPr>
              <a:t>1</a:t>
            </a:r>
            <a:r>
              <a:rPr lang="zh-CN" altLang="en-US" sz="2400" dirty="0">
                <a:gradFill>
                  <a:gsLst>
                    <a:gs pos="0">
                      <a:srgbClr val="000000"/>
                    </a:gs>
                    <a:gs pos="100000">
                      <a:srgbClr val="000000">
                        <a:lumMod val="85000"/>
                        <a:lumOff val="15000"/>
                      </a:srgbClr>
                    </a:gs>
                  </a:gsLst>
                  <a:lin ang="5400000" scaled="1"/>
                </a:gradFill>
                <a:cs typeface="+mn-ea"/>
                <a:sym typeface="+mn-lt"/>
              </a:rPr>
              <a:t>）</a:t>
            </a:r>
            <a:r>
              <a:rPr lang="en-US" altLang="zh-CN" sz="2400" dirty="0">
                <a:gradFill>
                  <a:gsLst>
                    <a:gs pos="0">
                      <a:srgbClr val="000000"/>
                    </a:gs>
                    <a:gs pos="100000">
                      <a:srgbClr val="000000">
                        <a:lumMod val="85000"/>
                        <a:lumOff val="15000"/>
                      </a:srgbClr>
                    </a:gs>
                  </a:gsLst>
                  <a:lin ang="5400000" scaled="1"/>
                </a:gradFill>
                <a:cs typeface="+mn-ea"/>
                <a:sym typeface="+mn-lt"/>
              </a:rPr>
              <a:t>python</a:t>
            </a:r>
            <a:r>
              <a:rPr lang="zh-CN" altLang="en-US" sz="2400" dirty="0">
                <a:gradFill>
                  <a:gsLst>
                    <a:gs pos="0">
                      <a:srgbClr val="000000"/>
                    </a:gs>
                    <a:gs pos="100000">
                      <a:srgbClr val="000000">
                        <a:lumMod val="85000"/>
                        <a:lumOff val="15000"/>
                      </a:srgbClr>
                    </a:gs>
                  </a:gsLst>
                  <a:lin ang="5400000" scaled="1"/>
                </a:gradFill>
                <a:cs typeface="+mn-ea"/>
                <a:sym typeface="+mn-lt"/>
              </a:rPr>
              <a:t>网络爬虫技术</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a:gradFill>
                  <a:gsLst>
                    <a:gs pos="0">
                      <a:srgbClr val="000000"/>
                    </a:gs>
                    <a:gs pos="100000">
                      <a:srgbClr val="000000">
                        <a:lumMod val="85000"/>
                        <a:lumOff val="15000"/>
                      </a:srgbClr>
                    </a:gs>
                  </a:gsLst>
                  <a:lin ang="5400000" scaled="1"/>
                </a:gradFill>
                <a:cs typeface="+mn-ea"/>
                <a:sym typeface="+mn-lt"/>
              </a:rPr>
              <a:t>Requests</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err="1">
                <a:gradFill>
                  <a:gsLst>
                    <a:gs pos="0">
                      <a:srgbClr val="000000"/>
                    </a:gs>
                    <a:gs pos="100000">
                      <a:srgbClr val="000000">
                        <a:lumMod val="85000"/>
                        <a:lumOff val="15000"/>
                      </a:srgbClr>
                    </a:gs>
                  </a:gsLst>
                  <a:lin ang="5400000" scaled="1"/>
                </a:gradFill>
                <a:cs typeface="+mn-ea"/>
                <a:sym typeface="+mn-lt"/>
              </a:rPr>
              <a:t>Beatifulsoup</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err="1">
                <a:gradFill>
                  <a:gsLst>
                    <a:gs pos="0">
                      <a:srgbClr val="000000"/>
                    </a:gs>
                    <a:gs pos="100000">
                      <a:srgbClr val="000000">
                        <a:lumMod val="85000"/>
                        <a:lumOff val="15000"/>
                      </a:srgbClr>
                    </a:gs>
                  </a:gsLst>
                  <a:lin ang="5400000" scaled="1"/>
                </a:gradFill>
                <a:cs typeface="+mn-ea"/>
                <a:sym typeface="+mn-lt"/>
              </a:rPr>
              <a:t>ThreadPoolExecutor</a:t>
            </a:r>
            <a:endParaRPr lang="en-US" altLang="zh-CN" sz="2400" dirty="0">
              <a:gradFill>
                <a:gsLst>
                  <a:gs pos="0">
                    <a:srgbClr val="000000"/>
                  </a:gs>
                  <a:gs pos="100000">
                    <a:srgbClr val="000000">
                      <a:lumMod val="85000"/>
                      <a:lumOff val="15000"/>
                    </a:srgbClr>
                  </a:gs>
                </a:gsLst>
                <a:lin ang="5400000" scaled="1"/>
              </a:gradFill>
              <a:cs typeface="+mn-ea"/>
              <a:sym typeface="+mn-lt"/>
            </a:endParaRPr>
          </a:p>
        </p:txBody>
      </p:sp>
      <p:sp>
        <p:nvSpPr>
          <p:cNvPr id="5" name="矩形 4"/>
          <p:cNvSpPr/>
          <p:nvPr/>
        </p:nvSpPr>
        <p:spPr>
          <a:xfrm>
            <a:off x="4103393" y="855104"/>
            <a:ext cx="4288353" cy="707886"/>
          </a:xfrm>
          <a:prstGeom prst="rect">
            <a:avLst/>
          </a:prstGeom>
          <a:noFill/>
        </p:spPr>
        <p:txBody>
          <a:bodyPr wrap="none" lIns="91440" tIns="45720" rIns="91440" bIns="45720">
            <a:spAutoFit/>
          </a:bodyPr>
          <a:lstStyle/>
          <a:p>
            <a:pPr algn="ctr"/>
            <a:r>
              <a:rPr lang="zh-CN" alt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主要应用技术有</a:t>
            </a:r>
            <a:r>
              <a:rPr lang="zh-CN" altLang="en-US" sz="4000" b="1" dirty="0">
                <a:ln w="22225">
                  <a:solidFill>
                    <a:schemeClr val="accent2"/>
                  </a:solidFill>
                  <a:prstDash val="solid"/>
                </a:ln>
                <a:solidFill>
                  <a:schemeClr val="accent2">
                    <a:lumMod val="40000"/>
                    <a:lumOff val="60000"/>
                  </a:schemeClr>
                </a:solidFill>
              </a:rPr>
              <a:t>：</a:t>
            </a:r>
            <a:endParaRPr lang="zh-CN" altLang="en-US" sz="4000" b="1" cap="none" spc="0" dirty="0">
              <a:ln w="22225">
                <a:solidFill>
                  <a:schemeClr val="accent2"/>
                </a:solidFill>
                <a:prstDash val="solid"/>
              </a:ln>
              <a:solidFill>
                <a:schemeClr val="accent2">
                  <a:lumMod val="40000"/>
                  <a:lumOff val="60000"/>
                </a:schemeClr>
              </a:solidFill>
              <a:effectLst/>
            </a:endParaRPr>
          </a:p>
        </p:txBody>
      </p:sp>
      <p:sp>
        <p:nvSpPr>
          <p:cNvPr id="12" name="文本框 11"/>
          <p:cNvSpPr txBox="1"/>
          <p:nvPr/>
        </p:nvSpPr>
        <p:spPr>
          <a:xfrm>
            <a:off x="4799062" y="3308376"/>
            <a:ext cx="4545320" cy="1938992"/>
          </a:xfrm>
          <a:prstGeom prst="rect">
            <a:avLst/>
          </a:prstGeom>
          <a:noFill/>
        </p:spPr>
        <p:txBody>
          <a:bodyPr wrap="square" rtlCol="0">
            <a:spAutoFit/>
          </a:bodyPr>
          <a:lstStyle/>
          <a:p>
            <a:pPr defTabSz="457200"/>
            <a:r>
              <a:rPr lang="en-US" altLang="zh-CN" sz="2400" dirty="0">
                <a:gradFill>
                  <a:gsLst>
                    <a:gs pos="0">
                      <a:srgbClr val="000000"/>
                    </a:gs>
                    <a:gs pos="100000">
                      <a:srgbClr val="000000">
                        <a:lumMod val="85000"/>
                        <a:lumOff val="15000"/>
                      </a:srgbClr>
                    </a:gs>
                  </a:gsLst>
                  <a:lin ang="5400000" scaled="1"/>
                </a:gradFill>
                <a:cs typeface="+mn-ea"/>
                <a:sym typeface="+mn-lt"/>
              </a:rPr>
              <a:t>2</a:t>
            </a:r>
            <a:r>
              <a:rPr lang="zh-CN" altLang="en-US" sz="2400" dirty="0">
                <a:gradFill>
                  <a:gsLst>
                    <a:gs pos="0">
                      <a:srgbClr val="000000"/>
                    </a:gs>
                    <a:gs pos="100000">
                      <a:srgbClr val="000000">
                        <a:lumMod val="85000"/>
                        <a:lumOff val="15000"/>
                      </a:srgbClr>
                    </a:gs>
                  </a:gsLst>
                  <a:lin ang="5400000" scaled="1"/>
                </a:gradFill>
                <a:cs typeface="+mn-ea"/>
                <a:sym typeface="+mn-lt"/>
              </a:rPr>
              <a:t>）</a:t>
            </a:r>
            <a:r>
              <a:rPr lang="en-US" altLang="zh-CN" sz="2400" dirty="0">
                <a:gradFill>
                  <a:gsLst>
                    <a:gs pos="0">
                      <a:srgbClr val="000000"/>
                    </a:gs>
                    <a:gs pos="100000">
                      <a:srgbClr val="000000">
                        <a:lumMod val="85000"/>
                        <a:lumOff val="15000"/>
                      </a:srgbClr>
                    </a:gs>
                  </a:gsLst>
                  <a:lin ang="5400000" scaled="1"/>
                </a:gradFill>
                <a:cs typeface="+mn-ea"/>
                <a:sym typeface="+mn-lt"/>
              </a:rPr>
              <a:t>python</a:t>
            </a:r>
            <a:r>
              <a:rPr lang="zh-CN" altLang="en-US" sz="2400" dirty="0">
                <a:gradFill>
                  <a:gsLst>
                    <a:gs pos="0">
                      <a:srgbClr val="000000"/>
                    </a:gs>
                    <a:gs pos="100000">
                      <a:srgbClr val="000000">
                        <a:lumMod val="85000"/>
                        <a:lumOff val="15000"/>
                      </a:srgbClr>
                    </a:gs>
                  </a:gsLst>
                  <a:lin ang="5400000" scaled="1"/>
                </a:gradFill>
                <a:cs typeface="+mn-ea"/>
                <a:sym typeface="+mn-lt"/>
              </a:rPr>
              <a:t>数据存储与分析技术</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a:gradFill>
                  <a:gsLst>
                    <a:gs pos="0">
                      <a:srgbClr val="000000"/>
                    </a:gs>
                    <a:gs pos="100000">
                      <a:srgbClr val="000000">
                        <a:lumMod val="85000"/>
                        <a:lumOff val="15000"/>
                      </a:srgbClr>
                    </a:gs>
                  </a:gsLst>
                  <a:lin ang="5400000" scaled="1"/>
                </a:gradFill>
                <a:cs typeface="+mn-ea"/>
                <a:sym typeface="+mn-lt"/>
              </a:rPr>
              <a:t>Csv</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err="1">
                <a:gradFill>
                  <a:gsLst>
                    <a:gs pos="0">
                      <a:srgbClr val="000000"/>
                    </a:gs>
                    <a:gs pos="100000">
                      <a:srgbClr val="000000">
                        <a:lumMod val="85000"/>
                        <a:lumOff val="15000"/>
                      </a:srgbClr>
                    </a:gs>
                  </a:gsLst>
                  <a:lin ang="5400000" scaled="1"/>
                </a:gradFill>
                <a:cs typeface="+mn-ea"/>
                <a:sym typeface="+mn-lt"/>
              </a:rPr>
              <a:t>Wordcloud</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err="1">
                <a:gradFill>
                  <a:gsLst>
                    <a:gs pos="0">
                      <a:srgbClr val="000000"/>
                    </a:gs>
                    <a:gs pos="100000">
                      <a:srgbClr val="000000">
                        <a:lumMod val="85000"/>
                        <a:lumOff val="15000"/>
                      </a:srgbClr>
                    </a:gs>
                  </a:gsLst>
                  <a:lin ang="5400000" scaled="1"/>
                </a:gradFill>
                <a:cs typeface="+mn-ea"/>
                <a:sym typeface="+mn-lt"/>
              </a:rPr>
              <a:t>Jieba</a:t>
            </a:r>
            <a:endParaRPr lang="en-US" altLang="zh-CN" sz="2400" dirty="0">
              <a:gradFill>
                <a:gsLst>
                  <a:gs pos="0">
                    <a:srgbClr val="000000"/>
                  </a:gs>
                  <a:gs pos="100000">
                    <a:srgbClr val="000000">
                      <a:lumMod val="85000"/>
                      <a:lumOff val="15000"/>
                    </a:srgbClr>
                  </a:gs>
                </a:gsLst>
                <a:lin ang="5400000" scaled="1"/>
              </a:gradFill>
              <a:cs typeface="+mn-ea"/>
              <a:sym typeface="+mn-lt"/>
            </a:endParaRPr>
          </a:p>
          <a:p>
            <a:pPr marL="1310640" lvl="2" indent="-342900" defTabSz="457200">
              <a:buFont typeface="Wingdings" panose="05000000000000000000" pitchFamily="2" charset="2"/>
              <a:buChar char="n"/>
            </a:pPr>
            <a:r>
              <a:rPr lang="en-US" altLang="zh-CN" sz="2400" dirty="0">
                <a:gradFill>
                  <a:gsLst>
                    <a:gs pos="0">
                      <a:srgbClr val="000000"/>
                    </a:gs>
                    <a:gs pos="100000">
                      <a:srgbClr val="000000">
                        <a:lumMod val="85000"/>
                        <a:lumOff val="15000"/>
                      </a:srgbClr>
                    </a:gs>
                  </a:gsLst>
                  <a:lin ang="5400000" scaled="1"/>
                </a:gradFill>
                <a:cs typeface="+mn-ea"/>
                <a:sym typeface="+mn-lt"/>
              </a:rPr>
              <a:t>pandas</a:t>
            </a:r>
            <a:endParaRPr lang="en-US" altLang="zh-CN" sz="2400" dirty="0">
              <a:gradFill>
                <a:gsLst>
                  <a:gs pos="0">
                    <a:srgbClr val="000000"/>
                  </a:gs>
                  <a:gs pos="100000">
                    <a:srgbClr val="000000">
                      <a:lumMod val="85000"/>
                      <a:lumOff val="15000"/>
                    </a:srgbClr>
                  </a:gs>
                </a:gsLst>
                <a:lin ang="5400000" scaled="1"/>
              </a:gradFill>
              <a:cs typeface="+mn-ea"/>
              <a:sym typeface="+mn-lt"/>
            </a:endParaRPr>
          </a:p>
        </p:txBody>
      </p:sp>
      <p:sp>
        <p:nvSpPr>
          <p:cNvPr id="2" name="文本框 1"/>
          <p:cNvSpPr txBox="1"/>
          <p:nvPr/>
        </p:nvSpPr>
        <p:spPr>
          <a:xfrm>
            <a:off x="4699650" y="5284482"/>
            <a:ext cx="3725547" cy="461665"/>
          </a:xfrm>
          <a:prstGeom prst="rect">
            <a:avLst/>
          </a:prstGeom>
          <a:noFill/>
        </p:spPr>
        <p:txBody>
          <a:bodyPr wrap="square" rtlCol="0">
            <a:spAutoFit/>
          </a:bodyPr>
          <a:lstStyle/>
          <a:p>
            <a:r>
              <a:rPr lang="en-US" altLang="zh-CN" sz="2400" dirty="0"/>
              <a:t>3)EXCEL</a:t>
            </a:r>
            <a:r>
              <a:rPr lang="zh-CN" altLang="en-US" sz="2400" dirty="0"/>
              <a:t>工具数据可视化</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90"/>
                                          </p:val>
                                        </p:tav>
                                        <p:tav tm="100000">
                                          <p:val>
                                            <p:fltVal val="0"/>
                                          </p:val>
                                        </p:tav>
                                      </p:tavLst>
                                    </p:anim>
                                    <p:animEffect transition="in" filter="fade">
                                      <p:cBhvr>
                                        <p:cTn id="1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bwMode="auto">
          <a:xfrm>
            <a:off x="2" y="0"/>
            <a:ext cx="4328727" cy="4471765"/>
          </a:xfrm>
          <a:custGeom>
            <a:avLst/>
            <a:gdLst>
              <a:gd name="connsiteX0" fmla="*/ 0 w 4329291"/>
              <a:gd name="connsiteY0" fmla="*/ 0 h 4470730"/>
              <a:gd name="connsiteX1" fmla="*/ 1483345 w 4329291"/>
              <a:gd name="connsiteY1" fmla="*/ 0 h 4470730"/>
              <a:gd name="connsiteX2" fmla="*/ 1629864 w 4329291"/>
              <a:gd name="connsiteY2" fmla="*/ 288762 h 4470730"/>
              <a:gd name="connsiteX3" fmla="*/ 4045645 w 4329291"/>
              <a:gd name="connsiteY3" fmla="*/ 3068423 h 4470730"/>
              <a:gd name="connsiteX4" fmla="*/ 4329291 w 4329291"/>
              <a:gd name="connsiteY4" fmla="*/ 3248305 h 4470730"/>
              <a:gd name="connsiteX5" fmla="*/ 46555 w 4329291"/>
              <a:gd name="connsiteY5" fmla="*/ 3948034 h 4470730"/>
              <a:gd name="connsiteX6" fmla="*/ 0 w 4329291"/>
              <a:gd name="connsiteY6" fmla="*/ 3890797 h 447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9291" h="4470730">
                <a:moveTo>
                  <a:pt x="0" y="0"/>
                </a:moveTo>
                <a:lnTo>
                  <a:pt x="1483345" y="0"/>
                </a:lnTo>
                <a:lnTo>
                  <a:pt x="1629864" y="288762"/>
                </a:lnTo>
                <a:cubicBezTo>
                  <a:pt x="2226059" y="1388312"/>
                  <a:pt x="3009592" y="2321867"/>
                  <a:pt x="4045645" y="3068423"/>
                </a:cubicBezTo>
                <a:cubicBezTo>
                  <a:pt x="4141292" y="3136085"/>
                  <a:pt x="4235292" y="3195496"/>
                  <a:pt x="4329291" y="3248305"/>
                </a:cubicBezTo>
                <a:cubicBezTo>
                  <a:pt x="2841794" y="3852316"/>
                  <a:pt x="1184440" y="5217116"/>
                  <a:pt x="46555" y="3948034"/>
                </a:cubicBezTo>
                <a:lnTo>
                  <a:pt x="0" y="3890797"/>
                </a:lnTo>
                <a:close/>
              </a:path>
            </a:pathLst>
          </a:custGeom>
          <a:blipFill>
            <a:blip r:embed="rId1" cstate="screen"/>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pic>
        <p:nvPicPr>
          <p:cNvPr id="20" name="图片 19"/>
          <p:cNvPicPr>
            <a:picLocks noChangeAspect="1"/>
          </p:cNvPicPr>
          <p:nvPr/>
        </p:nvPicPr>
        <p:blipFill>
          <a:blip r:embed="rId2" cstate="screen"/>
          <a:srcRect/>
          <a:stretch>
            <a:fillRect/>
          </a:stretch>
        </p:blipFill>
        <p:spPr>
          <a:xfrm>
            <a:off x="1" y="17764"/>
            <a:ext cx="12190412" cy="6859588"/>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p:spPr>
      </p:pic>
      <p:sp>
        <p:nvSpPr>
          <p:cNvPr id="27" name="任意多边形: 形状 26"/>
          <p:cNvSpPr/>
          <p:nvPr/>
        </p:nvSpPr>
        <p:spPr bwMode="auto">
          <a:xfrm>
            <a:off x="9108800" y="3093628"/>
            <a:ext cx="3081613" cy="2826402"/>
          </a:xfrm>
          <a:custGeom>
            <a:avLst/>
            <a:gdLst>
              <a:gd name="connsiteX0" fmla="*/ 1859086 w 3082014"/>
              <a:gd name="connsiteY0" fmla="*/ 166 h 2825748"/>
              <a:gd name="connsiteX1" fmla="*/ 2994827 w 3082014"/>
              <a:gd name="connsiteY1" fmla="*/ 392278 h 2825748"/>
              <a:gd name="connsiteX2" fmla="*/ 3082014 w 3082014"/>
              <a:gd name="connsiteY2" fmla="*/ 478705 h 2825748"/>
              <a:gd name="connsiteX3" fmla="*/ 3082014 w 3082014"/>
              <a:gd name="connsiteY3" fmla="*/ 2825748 h 2825748"/>
              <a:gd name="connsiteX4" fmla="*/ 2925242 w 3082014"/>
              <a:gd name="connsiteY4" fmla="*/ 2743588 h 2825748"/>
              <a:gd name="connsiteX5" fmla="*/ 1564938 w 3082014"/>
              <a:gd name="connsiteY5" fmla="*/ 2479414 h 2825748"/>
              <a:gd name="connsiteX6" fmla="*/ 244058 w 3082014"/>
              <a:gd name="connsiteY6" fmla="*/ 784074 h 2825748"/>
              <a:gd name="connsiteX7" fmla="*/ 0 w 3082014"/>
              <a:gd name="connsiteY7" fmla="*/ 392842 h 2825748"/>
              <a:gd name="connsiteX8" fmla="*/ 1859086 w 3082014"/>
              <a:gd name="connsiteY8" fmla="*/ 166 h 282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014" h="2825748">
                <a:moveTo>
                  <a:pt x="1859086" y="166"/>
                </a:moveTo>
                <a:cubicBezTo>
                  <a:pt x="2286858" y="4963"/>
                  <a:pt x="2674627" y="114804"/>
                  <a:pt x="2994827" y="392278"/>
                </a:cubicBezTo>
                <a:lnTo>
                  <a:pt x="3082014" y="478705"/>
                </a:lnTo>
                <a:lnTo>
                  <a:pt x="3082014" y="2825748"/>
                </a:lnTo>
                <a:lnTo>
                  <a:pt x="2925242" y="2743588"/>
                </a:lnTo>
                <a:cubicBezTo>
                  <a:pt x="2526535" y="2578460"/>
                  <a:pt x="2059650" y="2618079"/>
                  <a:pt x="1564938" y="2479414"/>
                </a:cubicBezTo>
                <a:cubicBezTo>
                  <a:pt x="700842" y="2236751"/>
                  <a:pt x="613443" y="1482350"/>
                  <a:pt x="244058" y="784074"/>
                </a:cubicBezTo>
                <a:cubicBezTo>
                  <a:pt x="171500" y="648711"/>
                  <a:pt x="90697" y="516650"/>
                  <a:pt x="0" y="392842"/>
                </a:cubicBezTo>
                <a:cubicBezTo>
                  <a:pt x="647248" y="174115"/>
                  <a:pt x="1288725" y="-6231"/>
                  <a:pt x="1859086" y="166"/>
                </a:cubicBezTo>
                <a:close/>
              </a:path>
            </a:pathLst>
          </a:custGeom>
          <a:blipFill>
            <a:blip r:embed="rId3" cstate="screen">
              <a:grayscl/>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defTabSz="457200"/>
            <a:endParaRPr lang="zh-CN" altLang="en-US" sz="1800">
              <a:solidFill>
                <a:srgbClr val="000000"/>
              </a:solidFill>
              <a:cs typeface="+mn-ea"/>
              <a:sym typeface="+mn-lt"/>
            </a:endParaRPr>
          </a:p>
        </p:txBody>
      </p:sp>
      <p:sp>
        <p:nvSpPr>
          <p:cNvPr id="30" name="文本框 29"/>
          <p:cNvSpPr txBox="1"/>
          <p:nvPr/>
        </p:nvSpPr>
        <p:spPr>
          <a:xfrm>
            <a:off x="2422798" y="4005858"/>
            <a:ext cx="4536504" cy="2308324"/>
          </a:xfrm>
          <a:prstGeom prst="rect">
            <a:avLst/>
          </a:prstGeom>
          <a:noFill/>
        </p:spPr>
        <p:txBody>
          <a:bodyPr wrap="square" rtlCol="0">
            <a:spAutoFit/>
          </a:bodyPr>
          <a:lstStyle/>
          <a:p>
            <a:pPr algn="ctr" defTabSz="457200"/>
            <a:r>
              <a:rPr lang="zh-CN" altLang="en-US" sz="7200" dirty="0">
                <a:gradFill>
                  <a:gsLst>
                    <a:gs pos="0">
                      <a:srgbClr val="000000"/>
                    </a:gs>
                    <a:gs pos="100000">
                      <a:srgbClr val="000000">
                        <a:lumMod val="85000"/>
                        <a:lumOff val="15000"/>
                      </a:srgbClr>
                    </a:gs>
                  </a:gsLst>
                  <a:lin ang="5400000" scaled="1"/>
                </a:gradFill>
                <a:cs typeface="+mn-ea"/>
                <a:sym typeface="+mn-lt"/>
              </a:rPr>
              <a:t>数据爬取详情</a:t>
            </a:r>
            <a:endParaRPr lang="zh-CN" altLang="en-US" sz="7200" dirty="0">
              <a:gradFill>
                <a:gsLst>
                  <a:gs pos="0">
                    <a:srgbClr val="000000"/>
                  </a:gs>
                  <a:gs pos="100000">
                    <a:srgbClr val="000000">
                      <a:lumMod val="85000"/>
                      <a:lumOff val="15000"/>
                    </a:srgbClr>
                  </a:gs>
                </a:gsLst>
                <a:lin ang="5400000" scaled="1"/>
              </a:gradFill>
              <a:cs typeface="+mn-ea"/>
              <a:sym typeface="+mn-lt"/>
            </a:endParaRPr>
          </a:p>
        </p:txBody>
      </p:sp>
      <p:sp>
        <p:nvSpPr>
          <p:cNvPr id="33" name="文本框 32"/>
          <p:cNvSpPr txBox="1"/>
          <p:nvPr/>
        </p:nvSpPr>
        <p:spPr>
          <a:xfrm>
            <a:off x="7577741" y="269248"/>
            <a:ext cx="3593630" cy="2555137"/>
          </a:xfrm>
          <a:prstGeom prst="rect">
            <a:avLst/>
          </a:prstGeom>
          <a:noFill/>
        </p:spPr>
        <p:txBody>
          <a:bodyPr wrap="square" rtlCol="0">
            <a:spAutoFit/>
          </a:bodyPr>
          <a:lstStyle/>
          <a:p>
            <a:pPr algn="r" defTabSz="457200"/>
            <a:r>
              <a:rPr lang="en-US" altLang="zh-CN" sz="8000" b="1" i="1" dirty="0">
                <a:gradFill>
                  <a:gsLst>
                    <a:gs pos="0">
                      <a:srgbClr val="09CDCD"/>
                    </a:gs>
                    <a:gs pos="100000">
                      <a:srgbClr val="026998"/>
                    </a:gs>
                  </a:gsLst>
                  <a:lin ang="5400000" scaled="1"/>
                </a:gradFill>
                <a:cs typeface="+mn-ea"/>
                <a:sym typeface="+mn-lt"/>
              </a:rPr>
              <a:t>PART 03</a:t>
            </a:r>
            <a:endParaRPr lang="zh-CN" altLang="en-US" sz="8000" b="1" i="1" dirty="0">
              <a:gradFill>
                <a:gsLst>
                  <a:gs pos="0">
                    <a:srgbClr val="09CDCD"/>
                  </a:gs>
                  <a:gs pos="100000">
                    <a:srgbClr val="026998"/>
                  </a:gs>
                </a:gsLst>
                <a:lin ang="54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文本框 142"/>
          <p:cNvSpPr txBox="1"/>
          <p:nvPr/>
        </p:nvSpPr>
        <p:spPr>
          <a:xfrm>
            <a:off x="1866909" y="417221"/>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数据采集</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139"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0"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1"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144" name="图片 143"/>
          <p:cNvPicPr>
            <a:picLocks noChangeAspect="1"/>
          </p:cNvPicPr>
          <p:nvPr/>
        </p:nvPicPr>
        <p:blipFill>
          <a:blip r:embed="rId1"/>
          <a:stretch>
            <a:fillRect/>
          </a:stretch>
        </p:blipFill>
        <p:spPr>
          <a:xfrm>
            <a:off x="4200263" y="562566"/>
            <a:ext cx="8210955" cy="317092"/>
          </a:xfrm>
          <a:prstGeom prst="rect">
            <a:avLst/>
          </a:prstGeom>
        </p:spPr>
      </p:pic>
      <p:sp>
        <p:nvSpPr>
          <p:cNvPr id="30" name="矩形 29"/>
          <p:cNvSpPr/>
          <p:nvPr/>
        </p:nvSpPr>
        <p:spPr>
          <a:xfrm>
            <a:off x="926272" y="1209069"/>
            <a:ext cx="8492068" cy="461665"/>
          </a:xfrm>
          <a:prstGeom prst="rect">
            <a:avLst/>
          </a:prstGeom>
          <a:noFill/>
        </p:spPr>
        <p:txBody>
          <a:bodyPr wrap="none" lIns="91440" tIns="45720" rIns="91440" bIns="45720">
            <a:spAutoFit/>
          </a:bodyPr>
          <a:lstStyle/>
          <a:p>
            <a:pPr algn="ctr"/>
            <a:r>
              <a:rPr lang="zh-CN" altLang="en-US" sz="2400" b="0" cap="none" spc="0" dirty="0">
                <a:ln w="0"/>
                <a:solidFill>
                  <a:schemeClr val="accent1"/>
                </a:solidFill>
                <a:effectLst>
                  <a:outerShdw blurRad="38100" dist="25400" dir="5400000" algn="ctr" rotWithShape="0">
                    <a:srgbClr val="6E747A">
                      <a:alpha val="43000"/>
                    </a:srgbClr>
                  </a:outerShdw>
                </a:effectLst>
              </a:rPr>
              <a:t>链家网二手房    首页</a:t>
            </a:r>
            <a:r>
              <a:rPr lang="en-US" altLang="zh-CN" sz="2400" b="0" cap="none" spc="0" dirty="0">
                <a:ln w="0"/>
                <a:solidFill>
                  <a:schemeClr val="accent1"/>
                </a:solidFill>
                <a:effectLst>
                  <a:outerShdw blurRad="38100" dist="25400" dir="5400000" algn="ctr" rotWithShape="0">
                    <a:srgbClr val="6E747A">
                      <a:alpha val="43000"/>
                    </a:srgbClr>
                  </a:outerShdw>
                </a:effectLst>
              </a:rPr>
              <a:t>url:https://nc.lianjia.com/ershoufang/</a:t>
            </a:r>
            <a:endParaRPr lang="zh-CN" alt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32" name="文本框 31"/>
          <p:cNvSpPr txBox="1"/>
          <p:nvPr/>
        </p:nvSpPr>
        <p:spPr>
          <a:xfrm>
            <a:off x="579519" y="1670734"/>
            <a:ext cx="1712550" cy="384721"/>
          </a:xfrm>
          <a:prstGeom prst="rect">
            <a:avLst/>
          </a:prstGeom>
          <a:noFill/>
        </p:spPr>
        <p:txBody>
          <a:bodyPr wrap="square" rtlCol="0">
            <a:spAutoFit/>
          </a:bodyPr>
          <a:lstStyle/>
          <a:p>
            <a:r>
              <a:rPr lang="zh-CN" altLang="en-US" dirty="0"/>
              <a:t>网页信息如下：</a:t>
            </a:r>
            <a:endParaRPr lang="zh-CN" altLang="en-US" dirty="0"/>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22" y="2060149"/>
            <a:ext cx="5537427" cy="3822611"/>
          </a:xfrm>
          <a:prstGeom prst="rect">
            <a:avLst/>
          </a:prstGeom>
        </p:spPr>
      </p:pic>
      <p:pic>
        <p:nvPicPr>
          <p:cNvPr id="89" name="图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724" y="2277666"/>
            <a:ext cx="5887011" cy="34563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文本框 142"/>
          <p:cNvSpPr txBox="1"/>
          <p:nvPr/>
        </p:nvSpPr>
        <p:spPr>
          <a:xfrm>
            <a:off x="1820457" y="369863"/>
            <a:ext cx="4759612" cy="646481"/>
          </a:xfrm>
          <a:prstGeom prst="rect">
            <a:avLst/>
          </a:prstGeom>
          <a:noFill/>
        </p:spPr>
        <p:txBody>
          <a:bodyPr wrap="square" rtlCol="0">
            <a:spAutoFit/>
          </a:bodyPr>
          <a:lstStyle/>
          <a:p>
            <a:pPr defTabSz="457200"/>
            <a:r>
              <a:rPr lang="zh-CN" altLang="en-US" sz="3600" dirty="0">
                <a:gradFill>
                  <a:gsLst>
                    <a:gs pos="0">
                      <a:srgbClr val="000000"/>
                    </a:gs>
                    <a:gs pos="100000">
                      <a:srgbClr val="000000">
                        <a:lumMod val="85000"/>
                        <a:lumOff val="15000"/>
                      </a:srgbClr>
                    </a:gs>
                  </a:gsLst>
                  <a:lin ang="5400000" scaled="1"/>
                </a:gradFill>
                <a:cs typeface="+mn-ea"/>
                <a:sym typeface="+mn-lt"/>
              </a:rPr>
              <a:t>数据获取</a:t>
            </a:r>
            <a:endParaRPr lang="zh-CN" altLang="en-US" sz="3600" dirty="0">
              <a:gradFill>
                <a:gsLst>
                  <a:gs pos="0">
                    <a:srgbClr val="000000"/>
                  </a:gs>
                  <a:gs pos="100000">
                    <a:srgbClr val="000000">
                      <a:lumMod val="85000"/>
                      <a:lumOff val="15000"/>
                    </a:srgbClr>
                  </a:gs>
                </a:gsLst>
                <a:lin ang="5400000" scaled="1"/>
              </a:gradFill>
              <a:cs typeface="+mn-ea"/>
              <a:sym typeface="+mn-lt"/>
            </a:endParaRPr>
          </a:p>
        </p:txBody>
      </p:sp>
      <p:sp>
        <p:nvSpPr>
          <p:cNvPr id="139" name="Freeform 5"/>
          <p:cNvSpPr/>
          <p:nvPr/>
        </p:nvSpPr>
        <p:spPr bwMode="auto">
          <a:xfrm>
            <a:off x="546029"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76CDCF"/>
              </a:gs>
              <a:gs pos="100000">
                <a:srgbClr val="DEF4F0"/>
              </a:gs>
            </a:gsLst>
            <a:lin ang="8100000" scaled="1"/>
            <a:tileRect/>
          </a:gradFill>
          <a:ln w="19050">
            <a:gradFill flip="none" rotWithShape="1">
              <a:gsLst>
                <a:gs pos="0">
                  <a:srgbClr val="76CDCF"/>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0" name="Freeform 5"/>
          <p:cNvSpPr/>
          <p:nvPr/>
        </p:nvSpPr>
        <p:spPr bwMode="auto">
          <a:xfrm>
            <a:off x="926272"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rgbClr val="026998"/>
              </a:gs>
              <a:gs pos="100000">
                <a:srgbClr val="09CDCD"/>
              </a:gs>
            </a:gsLst>
            <a:lin ang="8100000" scaled="1"/>
            <a:tileRect/>
          </a:gradFill>
          <a:ln w="19050">
            <a:gradFill flip="none" rotWithShape="1">
              <a:gsLst>
                <a:gs pos="0">
                  <a:srgbClr val="09CDCD"/>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sp>
        <p:nvSpPr>
          <p:cNvPr id="141" name="Freeform 5"/>
          <p:cNvSpPr/>
          <p:nvPr/>
        </p:nvSpPr>
        <p:spPr bwMode="auto">
          <a:xfrm>
            <a:off x="1306515" y="420785"/>
            <a:ext cx="509522" cy="544638"/>
          </a:xfrm>
          <a:custGeom>
            <a:avLst/>
            <a:gdLst>
              <a:gd name="T0" fmla="*/ 1403 w 1733"/>
              <a:gd name="T1" fmla="*/ 984 h 1852"/>
              <a:gd name="T2" fmla="*/ 1733 w 1733"/>
              <a:gd name="T3" fmla="*/ 0 h 1852"/>
              <a:gd name="T4" fmla="*/ 1686 w 1733"/>
              <a:gd name="T5" fmla="*/ 2 h 1852"/>
              <a:gd name="T6" fmla="*/ 507 w 1733"/>
              <a:gd name="T7" fmla="*/ 881 h 1852"/>
              <a:gd name="T8" fmla="*/ 0 w 1733"/>
              <a:gd name="T9" fmla="*/ 1852 h 1852"/>
              <a:gd name="T10" fmla="*/ 248 w 1733"/>
              <a:gd name="T11" fmla="*/ 1831 h 1852"/>
              <a:gd name="T12" fmla="*/ 1403 w 1733"/>
              <a:gd name="T13" fmla="*/ 984 h 1852"/>
            </a:gdLst>
            <a:ahLst/>
            <a:cxnLst>
              <a:cxn ang="0">
                <a:pos x="T0" y="T1"/>
              </a:cxn>
              <a:cxn ang="0">
                <a:pos x="T2" y="T3"/>
              </a:cxn>
              <a:cxn ang="0">
                <a:pos x="T4" y="T5"/>
              </a:cxn>
              <a:cxn ang="0">
                <a:pos x="T6" y="T7"/>
              </a:cxn>
              <a:cxn ang="0">
                <a:pos x="T8" y="T9"/>
              </a:cxn>
              <a:cxn ang="0">
                <a:pos x="T10" y="T11"/>
              </a:cxn>
              <a:cxn ang="0">
                <a:pos x="T12" y="T13"/>
              </a:cxn>
            </a:cxnLst>
            <a:rect l="0" t="0" r="r" b="b"/>
            <a:pathLst>
              <a:path w="1733" h="1852">
                <a:moveTo>
                  <a:pt x="1403" y="984"/>
                </a:moveTo>
                <a:cubicBezTo>
                  <a:pt x="1570" y="678"/>
                  <a:pt x="1623" y="327"/>
                  <a:pt x="1733" y="0"/>
                </a:cubicBezTo>
                <a:cubicBezTo>
                  <a:pt x="1718" y="0"/>
                  <a:pt x="1702" y="1"/>
                  <a:pt x="1686" y="2"/>
                </a:cubicBezTo>
                <a:cubicBezTo>
                  <a:pt x="1328" y="21"/>
                  <a:pt x="810" y="183"/>
                  <a:pt x="507" y="881"/>
                </a:cubicBezTo>
                <a:cubicBezTo>
                  <a:pt x="377" y="1182"/>
                  <a:pt x="227" y="1563"/>
                  <a:pt x="0" y="1852"/>
                </a:cubicBezTo>
                <a:cubicBezTo>
                  <a:pt x="81" y="1847"/>
                  <a:pt x="164" y="1841"/>
                  <a:pt x="248" y="1831"/>
                </a:cubicBezTo>
                <a:cubicBezTo>
                  <a:pt x="761" y="1774"/>
                  <a:pt x="1163" y="1424"/>
                  <a:pt x="1403" y="984"/>
                </a:cubicBezTo>
                <a:close/>
              </a:path>
            </a:pathLst>
          </a:custGeom>
          <a:gradFill flip="none" rotWithShape="1">
            <a:gsLst>
              <a:gs pos="0">
                <a:schemeClr val="bg1">
                  <a:lumMod val="50000"/>
                </a:schemeClr>
              </a:gs>
              <a:gs pos="100000">
                <a:schemeClr val="bg1">
                  <a:lumMod val="75000"/>
                </a:schemeClr>
              </a:gs>
            </a:gsLst>
            <a:lin ang="8100000" scaled="1"/>
            <a:tileRect/>
          </a:gradFill>
          <a:ln w="19050">
            <a:gradFill flip="none" rotWithShape="1">
              <a:gsLst>
                <a:gs pos="0">
                  <a:schemeClr val="bg1">
                    <a:lumMod val="75000"/>
                  </a:schemeClr>
                </a:gs>
                <a:gs pos="100000">
                  <a:srgbClr val="026998">
                    <a:lumMod val="0"/>
                    <a:lumOff val="100000"/>
                  </a:srgbClr>
                </a:gs>
              </a:gsLst>
              <a:lin ang="18900000" scaled="1"/>
              <a:tileRect/>
            </a:gradFill>
          </a:ln>
          <a:effectLst>
            <a:outerShdw blurRad="114300"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endParaRPr lang="zh-CN" altLang="en-US" sz="1800">
              <a:solidFill>
                <a:srgbClr val="FFFFFF"/>
              </a:solidFill>
              <a:cs typeface="+mn-ea"/>
              <a:sym typeface="+mn-lt"/>
            </a:endParaRPr>
          </a:p>
        </p:txBody>
      </p:sp>
      <p:pic>
        <p:nvPicPr>
          <p:cNvPr id="144" name="图片 143"/>
          <p:cNvPicPr>
            <a:picLocks noChangeAspect="1"/>
          </p:cNvPicPr>
          <p:nvPr/>
        </p:nvPicPr>
        <p:blipFill>
          <a:blip r:embed="rId1"/>
          <a:stretch>
            <a:fillRect/>
          </a:stretch>
        </p:blipFill>
        <p:spPr>
          <a:xfrm>
            <a:off x="4200263" y="562566"/>
            <a:ext cx="8210955" cy="317092"/>
          </a:xfrm>
          <a:prstGeom prst="rect">
            <a:avLst/>
          </a:prstGeom>
        </p:spPr>
      </p:pic>
      <p:pic>
        <p:nvPicPr>
          <p:cNvPr id="4" name="图片 3"/>
          <p:cNvPicPr>
            <a:picLocks noChangeAspect="1"/>
          </p:cNvPicPr>
          <p:nvPr/>
        </p:nvPicPr>
        <p:blipFill>
          <a:blip r:embed="rId2"/>
          <a:stretch>
            <a:fillRect/>
          </a:stretch>
        </p:blipFill>
        <p:spPr>
          <a:xfrm>
            <a:off x="334566" y="1868261"/>
            <a:ext cx="5294282" cy="3712990"/>
          </a:xfrm>
          <a:prstGeom prst="rect">
            <a:avLst/>
          </a:prstGeom>
        </p:spPr>
      </p:pic>
      <p:pic>
        <p:nvPicPr>
          <p:cNvPr id="6" name="图片 5"/>
          <p:cNvPicPr>
            <a:picLocks noChangeAspect="1"/>
          </p:cNvPicPr>
          <p:nvPr/>
        </p:nvPicPr>
        <p:blipFill>
          <a:blip r:embed="rId3"/>
          <a:stretch>
            <a:fillRect/>
          </a:stretch>
        </p:blipFill>
        <p:spPr>
          <a:xfrm>
            <a:off x="5735166" y="1887170"/>
            <a:ext cx="6120681" cy="33483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tags/tag1.xml><?xml version="1.0" encoding="utf-8"?>
<p:tagLst xmlns:p="http://schemas.openxmlformats.org/presentationml/2006/main">
  <p:tag name="KSO_WM_UNIT_PLACING_PICTURE_USER_VIEWPORT" val="{&quot;height&quot;:5610,&quot;width&quot;:12289}"/>
</p:tagLst>
</file>

<file path=ppt/tags/tag2.xml><?xml version="1.0" encoding="utf-8"?>
<p:tagLst xmlns:p="http://schemas.openxmlformats.org/presentationml/2006/main">
  <p:tag name="KSO_WPP_MARK_KEY" val="0ca42f70-5a7d-4c62-b32c-b00b2b451b3f"/>
  <p:tag name="COMMONDATA" val="eyJoZGlkIjoiN2YzNjBkOTgyNWQ1YTMxYzM3MzMwNWFiODNmOWIzY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ebsfe3x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1508</Words>
  <Application>WPS 演示</Application>
  <PresentationFormat>自定义</PresentationFormat>
  <Paragraphs>131</Paragraphs>
  <Slides>18</Slides>
  <Notes>19</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18</vt:i4>
      </vt:variant>
    </vt:vector>
  </HeadingPairs>
  <TitlesOfParts>
    <vt:vector size="31" baseType="lpstr">
      <vt:lpstr>Arial</vt:lpstr>
      <vt:lpstr>宋体</vt:lpstr>
      <vt:lpstr>Wingdings</vt:lpstr>
      <vt:lpstr>方正正黑简体</vt:lpstr>
      <vt:lpstr>黑体</vt:lpstr>
      <vt:lpstr>方正清刻本悦宋简体</vt:lpstr>
      <vt:lpstr>微软雅黑</vt:lpstr>
      <vt:lpstr>Consolas</vt:lpstr>
      <vt:lpstr>Arial Unicode MS</vt:lpstr>
      <vt:lpstr>Calibri</vt:lpstr>
      <vt:lpstr>Office 主题</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商业计划书PPT</dc:title>
  <dc:creator>第一PPT</dc:creator>
  <cp:keywords>www.1ppt.com</cp:keywords>
  <dc:description>www.1ppt.com</dc:description>
  <cp:lastModifiedBy>大鵬烏</cp:lastModifiedBy>
  <cp:revision>20</cp:revision>
  <dcterms:created xsi:type="dcterms:W3CDTF">2019-12-24T09:15:00Z</dcterms:created>
  <dcterms:modified xsi:type="dcterms:W3CDTF">2023-06-28T14:02:02Z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9B5C9B6BD30846DBB6976714ABA07728_13</vt:lpwstr>
  </property>
  <property fmtid="{D5CDD505-2E9C-101B-9397-08002B2CF9AE}" pid="3" name="KSOProductBuildVer">
    <vt:lpwstr>2052-11.1.0.14036</vt:lpwstr>
  </property>
</Properties>
</file>