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36F7-3705-434C-8EF3-9A8202F1C3C2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80CA-A201-4767-80E7-F9A3348BC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37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36F7-3705-434C-8EF3-9A8202F1C3C2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80CA-A201-4767-80E7-F9A3348BC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7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36F7-3705-434C-8EF3-9A8202F1C3C2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80CA-A201-4767-80E7-F9A3348BC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67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36F7-3705-434C-8EF3-9A8202F1C3C2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80CA-A201-4767-80E7-F9A3348BC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26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36F7-3705-434C-8EF3-9A8202F1C3C2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80CA-A201-4767-80E7-F9A3348BC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29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36F7-3705-434C-8EF3-9A8202F1C3C2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80CA-A201-4767-80E7-F9A3348BC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83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36F7-3705-434C-8EF3-9A8202F1C3C2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80CA-A201-4767-80E7-F9A3348BC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13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36F7-3705-434C-8EF3-9A8202F1C3C2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80CA-A201-4767-80E7-F9A3348BC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51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36F7-3705-434C-8EF3-9A8202F1C3C2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80CA-A201-4767-80E7-F9A3348BC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67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36F7-3705-434C-8EF3-9A8202F1C3C2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80CA-A201-4767-80E7-F9A3348BC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76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36F7-3705-434C-8EF3-9A8202F1C3C2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80CA-A201-4767-80E7-F9A3348BC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94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736F7-3705-434C-8EF3-9A8202F1C3C2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80CA-A201-4767-80E7-F9A3348BC2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84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EA0580-6DD7-4660-ACCC-8744EA5E0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10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DE2B0BD-D16C-497B-9A04-A050CB249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2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F1DE22-CB34-403E-B97F-0E9323D23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3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4A079B-860A-412C-97D9-A2D87148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15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80FE345-8224-4BA3-B108-64FB1508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6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BB6B0B1-DEF7-4A07-A99F-17BF36A3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1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91F90B6-3682-4467-976C-25789561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41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AD3B21-1BA7-4B24-A476-AFCBB48F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4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F8B1FD-CE39-4EE0-AB84-0EFBDBC76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2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3C93FE0-D47A-449E-A720-A170D860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2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47DD9BD-9C79-4352-8AD0-9DC0CC1F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52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3A85F54-9D92-420A-99A0-A08F8ED6D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44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60718DC-619D-4E21-87F6-E0884077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7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031A936-4F0C-4F41-9D72-4597E5118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8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D444BC-C4DA-4307-90D1-364E69038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7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8EB032-0EF8-406B-954E-CE7D616FE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26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E0BDA3-B8D1-443B-821D-1510BE5B7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8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642D8A-58B2-46CA-B4EA-C7B58487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26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F2680DE-2300-4CFA-B3A6-D01028D3E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6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F64AA14-6C45-4576-9F8B-F80AED303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7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4A3DDA-6E52-4C40-AE76-8FD72E0A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0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FFD42C-2DFE-4860-BC68-63F3D732B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3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CF66E1E-A287-4CD6-AC13-B6941C7C2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22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E63A904-19DB-4227-9849-A0238D8A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308A303-C1FA-4BC7-8739-5B8AA561E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9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Широкоэкранный</PresentationFormat>
  <Paragraphs>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Новичков</dc:creator>
  <cp:lastModifiedBy>Алексей Новичков</cp:lastModifiedBy>
  <cp:revision>2</cp:revision>
  <dcterms:created xsi:type="dcterms:W3CDTF">2017-11-03T07:32:12Z</dcterms:created>
  <dcterms:modified xsi:type="dcterms:W3CDTF">2017-11-03T07:40:31Z</dcterms:modified>
</cp:coreProperties>
</file>