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2322E-6B27-4F57-B9B5-2703BBDA17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GB" dirty="0">
                <a:latin typeface="Adobe Hebrew" panose="02040503050201020203" pitchFamily="18" charset="-79"/>
                <a:cs typeface="Adobe Hebrew" panose="02040503050201020203" pitchFamily="18" charset="-79"/>
              </a:rPr>
              <a:t>T-dorm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21AB0-7276-4ADB-957B-6E4998283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2702338"/>
          </a:xfrm>
        </p:spPr>
        <p:txBody>
          <a:bodyPr>
            <a:normAutofit/>
          </a:bodyPr>
          <a:lstStyle/>
          <a:p>
            <a:r>
              <a:rPr lang="en-GB" sz="2800" dirty="0" err="1"/>
              <a:t>Kelompok</a:t>
            </a:r>
            <a:r>
              <a:rPr lang="en-GB" sz="2800" dirty="0"/>
              <a:t> </a:t>
            </a:r>
            <a:r>
              <a:rPr lang="en-GB" sz="2800" dirty="0" err="1"/>
              <a:t>DorTeam</a:t>
            </a:r>
            <a:r>
              <a:rPr lang="en-GB" sz="2800" dirty="0"/>
              <a:t> </a:t>
            </a:r>
          </a:p>
          <a:p>
            <a:pPr marL="457200" indent="-457200">
              <a:buAutoNum type="arabicPeriod"/>
            </a:pPr>
            <a:r>
              <a:rPr lang="en-GB" sz="2800" dirty="0" err="1"/>
              <a:t>Aditiya</a:t>
            </a:r>
            <a:r>
              <a:rPr lang="en-GB" sz="2800" dirty="0"/>
              <a:t> </a:t>
            </a:r>
            <a:r>
              <a:rPr lang="en-GB" sz="2800" dirty="0" err="1"/>
              <a:t>Rahmad</a:t>
            </a:r>
            <a:r>
              <a:rPr lang="en-GB" sz="2800" dirty="0"/>
              <a:t> M</a:t>
            </a:r>
          </a:p>
          <a:p>
            <a:pPr marL="457200" indent="-457200">
              <a:buAutoNum type="arabicPeriod"/>
            </a:pPr>
            <a:r>
              <a:rPr lang="en-GB" sz="2800" dirty="0"/>
              <a:t>Daniel Hendra W</a:t>
            </a:r>
          </a:p>
          <a:p>
            <a:pPr marL="457200" indent="-457200">
              <a:buAutoNum type="arabicPeriod"/>
            </a:pPr>
            <a:r>
              <a:rPr lang="en-GB" sz="2800" dirty="0"/>
              <a:t>Novika Dian Renanda</a:t>
            </a:r>
          </a:p>
        </p:txBody>
      </p:sp>
    </p:spTree>
    <p:extLst>
      <p:ext uri="{BB962C8B-B14F-4D97-AF65-F5344CB8AC3E}">
        <p14:creationId xmlns:p14="http://schemas.microsoft.com/office/powerpoint/2010/main" val="3766388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463F4-EADB-4DD5-962C-7328B696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Penjelasan</a:t>
            </a:r>
            <a:r>
              <a:rPr lang="en-GB" dirty="0"/>
              <a:t> </a:t>
            </a:r>
            <a:r>
              <a:rPr lang="en-GB" dirty="0" err="1"/>
              <a:t>aplikasi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B99FB-A0D9-48C5-8501-C4F5AA306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3305092"/>
          </a:xfrm>
        </p:spPr>
        <p:txBody>
          <a:bodyPr>
            <a:normAutofit/>
          </a:bodyPr>
          <a:lstStyle/>
          <a:p>
            <a:r>
              <a:rPr lang="en-GB" dirty="0" err="1"/>
              <a:t>Aplikasi</a:t>
            </a:r>
            <a:r>
              <a:rPr lang="en-GB" dirty="0"/>
              <a:t> yang </a:t>
            </a:r>
            <a:r>
              <a:rPr lang="en-GB" dirty="0" err="1"/>
              <a:t>dibuat</a:t>
            </a:r>
            <a:r>
              <a:rPr lang="en-GB" dirty="0"/>
              <a:t> </a:t>
            </a:r>
            <a:r>
              <a:rPr lang="en-GB" dirty="0" err="1"/>
              <a:t>bernama</a:t>
            </a:r>
            <a:r>
              <a:rPr lang="en-GB" dirty="0"/>
              <a:t> T-DORM yang mana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proses </a:t>
            </a:r>
            <a:r>
              <a:rPr lang="en-GB" dirty="0" err="1"/>
              <a:t>simpan</a:t>
            </a:r>
            <a:r>
              <a:rPr lang="en-GB" dirty="0"/>
              <a:t> </a:t>
            </a:r>
            <a:r>
              <a:rPr lang="en-GB" dirty="0" err="1"/>
              <a:t>pinjam</a:t>
            </a:r>
            <a:r>
              <a:rPr lang="en-GB" dirty="0"/>
              <a:t> </a:t>
            </a:r>
            <a:r>
              <a:rPr lang="en-GB" dirty="0" err="1"/>
              <a:t>kunci</a:t>
            </a:r>
            <a:r>
              <a:rPr lang="en-GB" dirty="0"/>
              <a:t> </a:t>
            </a:r>
            <a:r>
              <a:rPr lang="en-GB" dirty="0" err="1"/>
              <a:t>diasrama</a:t>
            </a:r>
            <a:r>
              <a:rPr lang="en-GB" dirty="0"/>
              <a:t>, </a:t>
            </a:r>
            <a:r>
              <a:rPr lang="en-GB" dirty="0" err="1"/>
              <a:t>baik</a:t>
            </a:r>
            <a:r>
              <a:rPr lang="en-GB" dirty="0"/>
              <a:t> </a:t>
            </a:r>
            <a:r>
              <a:rPr lang="en-GB" dirty="0" err="1"/>
              <a:t>knci</a:t>
            </a:r>
            <a:r>
              <a:rPr lang="en-GB" dirty="0"/>
              <a:t> </a:t>
            </a:r>
            <a:r>
              <a:rPr lang="en-GB" dirty="0" err="1"/>
              <a:t>kamar</a:t>
            </a:r>
            <a:r>
              <a:rPr lang="en-GB" dirty="0"/>
              <a:t> </a:t>
            </a:r>
            <a:r>
              <a:rPr lang="en-GB" dirty="0" err="1"/>
              <a:t>ataupun</a:t>
            </a:r>
            <a:r>
              <a:rPr lang="en-GB" dirty="0"/>
              <a:t> </a:t>
            </a:r>
            <a:r>
              <a:rPr lang="en-GB" dirty="0" err="1"/>
              <a:t>kunci</a:t>
            </a:r>
            <a:r>
              <a:rPr lang="en-GB" dirty="0"/>
              <a:t> </a:t>
            </a:r>
            <a:r>
              <a:rPr lang="en-GB" dirty="0" err="1"/>
              <a:t>ruang</a:t>
            </a:r>
            <a:r>
              <a:rPr lang="en-GB" dirty="0"/>
              <a:t> </a:t>
            </a:r>
            <a:r>
              <a:rPr lang="en-GB" dirty="0" err="1"/>
              <a:t>jemur</a:t>
            </a:r>
            <a:r>
              <a:rPr lang="en-GB" dirty="0"/>
              <a:t>. </a:t>
            </a:r>
            <a:r>
              <a:rPr lang="en-GB" dirty="0" err="1"/>
              <a:t>Selain</a:t>
            </a:r>
            <a:r>
              <a:rPr lang="en-GB" dirty="0"/>
              <a:t> </a:t>
            </a:r>
            <a:r>
              <a:rPr lang="en-GB" dirty="0" err="1"/>
              <a:t>itu</a:t>
            </a:r>
            <a:r>
              <a:rPr lang="en-GB" dirty="0"/>
              <a:t> juga </a:t>
            </a:r>
            <a:r>
              <a:rPr lang="en-GB" dirty="0" err="1"/>
              <a:t>aplikasi</a:t>
            </a:r>
            <a:r>
              <a:rPr lang="en-GB" dirty="0"/>
              <a:t> </a:t>
            </a:r>
            <a:r>
              <a:rPr lang="en-GB" dirty="0" err="1"/>
              <a:t>digunakna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prosses input data </a:t>
            </a:r>
            <a:r>
              <a:rPr lang="en-GB" dirty="0" err="1"/>
              <a:t>bagi</a:t>
            </a:r>
            <a:r>
              <a:rPr lang="en-GB" dirty="0"/>
              <a:t> </a:t>
            </a:r>
            <a:r>
              <a:rPr lang="en-GB" dirty="0" err="1"/>
              <a:t>mahasiswa</a:t>
            </a:r>
            <a:r>
              <a:rPr lang="en-GB" dirty="0"/>
              <a:t> </a:t>
            </a:r>
            <a:r>
              <a:rPr lang="en-GB" dirty="0" err="1"/>
              <a:t>ataupun</a:t>
            </a:r>
            <a:r>
              <a:rPr lang="en-GB" dirty="0"/>
              <a:t> </a:t>
            </a:r>
            <a:r>
              <a:rPr lang="en-GB" dirty="0" err="1"/>
              <a:t>keluarga</a:t>
            </a:r>
            <a:r>
              <a:rPr lang="en-GB" dirty="0"/>
              <a:t> yang </a:t>
            </a:r>
            <a:r>
              <a:rPr lang="en-GB" dirty="0" err="1"/>
              <a:t>berkunjung</a:t>
            </a:r>
            <a:r>
              <a:rPr lang="en-GB" dirty="0"/>
              <a:t> di </a:t>
            </a:r>
            <a:r>
              <a:rPr lang="en-GB" dirty="0" err="1"/>
              <a:t>asrama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 err="1"/>
              <a:t>Tujuan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aplikasi</a:t>
            </a:r>
            <a:r>
              <a:rPr lang="en-GB" dirty="0"/>
              <a:t> yang </a:t>
            </a:r>
            <a:r>
              <a:rPr lang="en-GB" dirty="0" err="1"/>
              <a:t>dibuat</a:t>
            </a:r>
            <a:r>
              <a:rPr lang="en-GB" dirty="0"/>
              <a:t> </a:t>
            </a:r>
            <a:r>
              <a:rPr lang="en-GB" dirty="0" err="1"/>
              <a:t>yaitu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mempermudah</a:t>
            </a:r>
            <a:r>
              <a:rPr lang="en-GB" dirty="0"/>
              <a:t> proses </a:t>
            </a:r>
            <a:r>
              <a:rPr lang="en-GB" dirty="0" err="1"/>
              <a:t>simpan</a:t>
            </a:r>
            <a:r>
              <a:rPr lang="en-GB" dirty="0"/>
              <a:t> </a:t>
            </a:r>
            <a:r>
              <a:rPr lang="en-GB" dirty="0" err="1"/>
              <a:t>pinjam</a:t>
            </a:r>
            <a:r>
              <a:rPr lang="en-GB" dirty="0"/>
              <a:t> </a:t>
            </a:r>
            <a:r>
              <a:rPr lang="en-GB" dirty="0" err="1"/>
              <a:t>kunci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juga </a:t>
            </a:r>
            <a:r>
              <a:rPr lang="en-GB" dirty="0" err="1"/>
              <a:t>mengehmat</a:t>
            </a:r>
            <a:r>
              <a:rPr lang="en-GB" dirty="0"/>
              <a:t> </a:t>
            </a:r>
            <a:r>
              <a:rPr lang="en-GB" dirty="0" err="1"/>
              <a:t>waktu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biaya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941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0EF0-972F-4C76-9B3E-4BD2965C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Penjelasan</a:t>
            </a:r>
            <a:r>
              <a:rPr lang="en-GB" dirty="0"/>
              <a:t> </a:t>
            </a:r>
            <a:r>
              <a:rPr lang="en-GB" dirty="0" err="1"/>
              <a:t>aplikasi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ECFE2-6EEE-4419-917D-DA9BBBF2E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802588"/>
          </a:xfrm>
        </p:spPr>
        <p:txBody>
          <a:bodyPr/>
          <a:lstStyle/>
          <a:p>
            <a:r>
              <a:rPr lang="en-GB" dirty="0" err="1"/>
              <a:t>Aplikasi</a:t>
            </a:r>
            <a:r>
              <a:rPr lang="en-GB" dirty="0"/>
              <a:t> </a:t>
            </a:r>
            <a:r>
              <a:rPr lang="en-GB" dirty="0" err="1"/>
              <a:t>terdiri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3 </a:t>
            </a:r>
            <a:r>
              <a:rPr lang="en-GB" dirty="0" err="1"/>
              <a:t>bagian</a:t>
            </a:r>
            <a:r>
              <a:rPr lang="en-GB" dirty="0"/>
              <a:t> , </a:t>
            </a:r>
            <a:r>
              <a:rPr lang="en-GB" dirty="0" err="1"/>
              <a:t>yaitu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Bagian</a:t>
            </a:r>
            <a:r>
              <a:rPr lang="en-GB" dirty="0"/>
              <a:t> Utama </a:t>
            </a:r>
          </a:p>
          <a:p>
            <a:pPr lvl="2"/>
            <a:r>
              <a:rPr lang="en-GB" dirty="0" err="1"/>
              <a:t>Bagian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proses </a:t>
            </a:r>
            <a:r>
              <a:rPr lang="en-GB" dirty="0" err="1"/>
              <a:t>utama</a:t>
            </a:r>
            <a:r>
              <a:rPr lang="en-GB" dirty="0"/>
              <a:t> </a:t>
            </a:r>
            <a:r>
              <a:rPr lang="en-GB" dirty="0" err="1"/>
              <a:t>yaitu</a:t>
            </a:r>
            <a:r>
              <a:rPr lang="en-GB" dirty="0"/>
              <a:t> proses input data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simpan</a:t>
            </a:r>
            <a:r>
              <a:rPr lang="en-GB" dirty="0"/>
              <a:t> </a:t>
            </a:r>
            <a:r>
              <a:rPr lang="en-GB" dirty="0" err="1"/>
              <a:t>pinjam</a:t>
            </a:r>
            <a:r>
              <a:rPr lang="en-GB" dirty="0"/>
              <a:t> </a:t>
            </a:r>
            <a:r>
              <a:rPr lang="en-GB" dirty="0" err="1"/>
              <a:t>kunci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juga input data </a:t>
            </a:r>
            <a:r>
              <a:rPr lang="en-GB" dirty="0" err="1"/>
              <a:t>bagi</a:t>
            </a:r>
            <a:r>
              <a:rPr lang="en-GB" dirty="0"/>
              <a:t> </a:t>
            </a:r>
            <a:r>
              <a:rPr lang="en-GB" dirty="0" err="1"/>
              <a:t>tamu</a:t>
            </a:r>
            <a:r>
              <a:rPr lang="en-GB" dirty="0"/>
              <a:t> yang </a:t>
            </a:r>
            <a:r>
              <a:rPr lang="en-GB" dirty="0" err="1"/>
              <a:t>berkunjung</a:t>
            </a:r>
            <a:r>
              <a:rPr lang="en-GB" dirty="0"/>
              <a:t>.</a:t>
            </a:r>
          </a:p>
          <a:p>
            <a:pPr lvl="2"/>
            <a:r>
              <a:rPr lang="en-GB" dirty="0" err="1"/>
              <a:t>Untuk</a:t>
            </a:r>
            <a:r>
              <a:rPr lang="en-GB" dirty="0"/>
              <a:t> system input </a:t>
            </a:r>
            <a:r>
              <a:rPr lang="en-GB" dirty="0" err="1"/>
              <a:t>bagi</a:t>
            </a:r>
            <a:r>
              <a:rPr lang="en-GB" dirty="0"/>
              <a:t> </a:t>
            </a:r>
            <a:r>
              <a:rPr lang="en-GB" dirty="0" err="1"/>
              <a:t>mahasiswa</a:t>
            </a:r>
            <a:r>
              <a:rPr lang="en-GB" dirty="0"/>
              <a:t> </a:t>
            </a:r>
            <a:r>
              <a:rPr lang="en-GB" dirty="0" err="1"/>
              <a:t>hanya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memilih</a:t>
            </a:r>
            <a:r>
              <a:rPr lang="en-GB" dirty="0"/>
              <a:t> </a:t>
            </a:r>
            <a:r>
              <a:rPr lang="en-GB" dirty="0" err="1"/>
              <a:t>gedung</a:t>
            </a:r>
            <a:r>
              <a:rPr lang="en-GB" dirty="0"/>
              <a:t> </a:t>
            </a:r>
            <a:r>
              <a:rPr lang="en-GB" dirty="0" err="1"/>
              <a:t>asrama</a:t>
            </a:r>
            <a:r>
              <a:rPr lang="en-GB" dirty="0"/>
              <a:t>, </a:t>
            </a:r>
            <a:r>
              <a:rPr lang="en-GB" dirty="0" err="1"/>
              <a:t>lantai</a:t>
            </a:r>
            <a:r>
              <a:rPr lang="en-GB" dirty="0"/>
              <a:t> </a:t>
            </a:r>
            <a:r>
              <a:rPr lang="en-GB" dirty="0" err="1"/>
              <a:t>kamar</a:t>
            </a:r>
            <a:r>
              <a:rPr lang="en-GB" dirty="0"/>
              <a:t>, no </a:t>
            </a:r>
            <a:r>
              <a:rPr lang="en-GB" dirty="0" err="1"/>
              <a:t>kamar</a:t>
            </a:r>
            <a:r>
              <a:rPr lang="en-GB" dirty="0"/>
              <a:t> , </a:t>
            </a:r>
            <a:r>
              <a:rPr lang="en-GB" dirty="0" err="1"/>
              <a:t>nama</a:t>
            </a:r>
            <a:r>
              <a:rPr lang="en-GB" dirty="0"/>
              <a:t> </a:t>
            </a:r>
            <a:r>
              <a:rPr lang="en-GB" dirty="0" err="1"/>
              <a:t>mahasiswa</a:t>
            </a:r>
            <a:r>
              <a:rPr lang="en-GB" dirty="0"/>
              <a:t> , </a:t>
            </a:r>
            <a:r>
              <a:rPr lang="en-GB" dirty="0" err="1"/>
              <a:t>serta</a:t>
            </a:r>
            <a:r>
              <a:rPr lang="en-GB" dirty="0"/>
              <a:t> proses yang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dipilih</a:t>
            </a:r>
            <a:endParaRPr lang="en-GB" dirty="0"/>
          </a:p>
          <a:p>
            <a:pPr lvl="1"/>
            <a:r>
              <a:rPr lang="en-GB" dirty="0" err="1"/>
              <a:t>Bagian</a:t>
            </a:r>
            <a:r>
              <a:rPr lang="en-GB" dirty="0"/>
              <a:t> Helpdesk</a:t>
            </a:r>
          </a:p>
          <a:p>
            <a:pPr lvl="2"/>
            <a:r>
              <a:rPr lang="en-GB" dirty="0" err="1"/>
              <a:t>Bagian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digunakan</a:t>
            </a:r>
            <a:r>
              <a:rPr lang="en-GB" dirty="0"/>
              <a:t> helpdesk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melihat</a:t>
            </a:r>
            <a:r>
              <a:rPr lang="en-GB" dirty="0"/>
              <a:t> </a:t>
            </a:r>
            <a:r>
              <a:rPr lang="en-GB" dirty="0" err="1"/>
              <a:t>riwayat</a:t>
            </a:r>
            <a:r>
              <a:rPr lang="en-GB" dirty="0"/>
              <a:t> yang </a:t>
            </a:r>
            <a:r>
              <a:rPr lang="en-GB" dirty="0" err="1"/>
              <a:t>terjadi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hari</a:t>
            </a:r>
            <a:r>
              <a:rPr lang="en-GB" dirty="0"/>
              <a:t> </a:t>
            </a:r>
            <a:r>
              <a:rPr lang="en-GB" dirty="0" err="1"/>
              <a:t>itu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juga </a:t>
            </a:r>
            <a:r>
              <a:rPr lang="en-GB" dirty="0" err="1"/>
              <a:t>melihat</a:t>
            </a:r>
            <a:r>
              <a:rPr lang="en-GB" dirty="0"/>
              <a:t> data </a:t>
            </a:r>
            <a:r>
              <a:rPr lang="en-GB" dirty="0" err="1"/>
              <a:t>Mahasiswa</a:t>
            </a:r>
            <a:r>
              <a:rPr lang="en-GB" dirty="0"/>
              <a:t> di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dirty="0" err="1"/>
              <a:t>asrama</a:t>
            </a:r>
            <a:endParaRPr lang="en-GB" dirty="0"/>
          </a:p>
          <a:p>
            <a:pPr lvl="1"/>
            <a:r>
              <a:rPr lang="en-GB" dirty="0" err="1"/>
              <a:t>Bagian</a:t>
            </a:r>
            <a:r>
              <a:rPr lang="en-GB" dirty="0"/>
              <a:t> Admin </a:t>
            </a:r>
          </a:p>
          <a:p>
            <a:pPr lvl="2"/>
            <a:r>
              <a:rPr lang="en-GB" dirty="0" err="1"/>
              <a:t>Bagian</a:t>
            </a:r>
            <a:r>
              <a:rPr lang="en-GB" dirty="0"/>
              <a:t> admin </a:t>
            </a:r>
            <a:r>
              <a:rPr lang="en-GB" dirty="0" err="1"/>
              <a:t>bertugas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mengelola</a:t>
            </a:r>
            <a:r>
              <a:rPr lang="en-GB" dirty="0"/>
              <a:t> data </a:t>
            </a:r>
            <a:r>
              <a:rPr lang="en-GB" dirty="0" err="1"/>
              <a:t>mahasiswa</a:t>
            </a:r>
            <a:r>
              <a:rPr lang="en-GB" dirty="0"/>
              <a:t>, </a:t>
            </a:r>
            <a:r>
              <a:rPr lang="en-GB" dirty="0" err="1"/>
              <a:t>sehingga</a:t>
            </a:r>
            <a:r>
              <a:rPr lang="en-GB" dirty="0"/>
              <a:t> </a:t>
            </a:r>
            <a:r>
              <a:rPr lang="en-GB" dirty="0" err="1"/>
              <a:t>mahasiswa</a:t>
            </a:r>
            <a:r>
              <a:rPr lang="en-GB" dirty="0"/>
              <a:t> yang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melakukan</a:t>
            </a:r>
            <a:r>
              <a:rPr lang="en-GB" dirty="0"/>
              <a:t> prose </a:t>
            </a:r>
            <a:r>
              <a:rPr lang="en-GB" dirty="0" err="1"/>
              <a:t>simpan</a:t>
            </a:r>
            <a:r>
              <a:rPr lang="en-GB" dirty="0"/>
              <a:t> </a:t>
            </a:r>
            <a:r>
              <a:rPr lang="en-GB" dirty="0" err="1"/>
              <a:t>pinjam</a:t>
            </a:r>
            <a:r>
              <a:rPr lang="en-GB" dirty="0"/>
              <a:t> </a:t>
            </a:r>
            <a:r>
              <a:rPr lang="en-GB" dirty="0" err="1"/>
              <a:t>kunci</a:t>
            </a:r>
            <a:r>
              <a:rPr lang="en-GB" dirty="0"/>
              <a:t> </a:t>
            </a:r>
            <a:r>
              <a:rPr lang="en-GB" dirty="0" err="1"/>
              <a:t>hanya</a:t>
            </a:r>
            <a:r>
              <a:rPr lang="en-GB" dirty="0"/>
              <a:t> </a:t>
            </a:r>
            <a:r>
              <a:rPr lang="en-GB" dirty="0" err="1"/>
              <a:t>memilih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bagian</a:t>
            </a:r>
            <a:r>
              <a:rPr lang="en-GB" dirty="0"/>
              <a:t> yang </a:t>
            </a:r>
            <a:r>
              <a:rPr lang="en-GB" dirty="0" err="1"/>
              <a:t>telah</a:t>
            </a:r>
            <a:r>
              <a:rPr lang="en-GB" dirty="0"/>
              <a:t> </a:t>
            </a:r>
            <a:r>
              <a:rPr lang="en-GB" dirty="0" err="1"/>
              <a:t>ditentukan</a:t>
            </a:r>
            <a:r>
              <a:rPr lang="en-GB" dirty="0"/>
              <a:t>. </a:t>
            </a:r>
          </a:p>
          <a:p>
            <a:pPr lvl="2"/>
            <a:r>
              <a:rPr lang="en-GB" dirty="0"/>
              <a:t>Admin juga </a:t>
            </a:r>
            <a:r>
              <a:rPr lang="en-GB" dirty="0" err="1"/>
              <a:t>bertanggung</a:t>
            </a:r>
            <a:r>
              <a:rPr lang="en-GB" dirty="0"/>
              <a:t> </a:t>
            </a:r>
            <a:r>
              <a:rPr lang="en-GB" dirty="0" err="1"/>
              <a:t>jawab</a:t>
            </a:r>
            <a:r>
              <a:rPr lang="en-GB" dirty="0"/>
              <a:t> </a:t>
            </a:r>
            <a:r>
              <a:rPr lang="en-GB" dirty="0" err="1"/>
              <a:t>atas</a:t>
            </a:r>
            <a:r>
              <a:rPr lang="en-GB" dirty="0"/>
              <a:t> data </a:t>
            </a:r>
            <a:r>
              <a:rPr lang="en-GB" dirty="0" err="1"/>
              <a:t>yanga</a:t>
            </a:r>
            <a:r>
              <a:rPr lang="en-GB" dirty="0"/>
              <a:t> </a:t>
            </a:r>
            <a:r>
              <a:rPr lang="en-GB" dirty="0" err="1"/>
              <a:t>ada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asrama</a:t>
            </a:r>
            <a:r>
              <a:rPr lang="en-GB" dirty="0"/>
              <a:t> </a:t>
            </a:r>
            <a:r>
              <a:rPr lang="en-GB" dirty="0" err="1"/>
              <a:t>tersebut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0082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EC5ED91-5195-47C5-9D26-5430BF4B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278" y="2835965"/>
            <a:ext cx="4114800" cy="1600200"/>
          </a:xfrm>
        </p:spPr>
        <p:txBody>
          <a:bodyPr anchor="ctr">
            <a:normAutofit/>
          </a:bodyPr>
          <a:lstStyle/>
          <a:p>
            <a:pPr algn="ctr"/>
            <a:r>
              <a:rPr lang="en-GB" sz="4000" dirty="0"/>
              <a:t>Use case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F372B2-7AD8-4B23-8F6F-9A684C2E5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8274" y="113584"/>
            <a:ext cx="7843726" cy="6744416"/>
          </a:xfrm>
        </p:spPr>
      </p:pic>
    </p:spTree>
    <p:extLst>
      <p:ext uri="{BB962C8B-B14F-4D97-AF65-F5344CB8AC3E}">
        <p14:creationId xmlns:p14="http://schemas.microsoft.com/office/powerpoint/2010/main" val="177134547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23</TotalTime>
  <Words>197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Adobe Hebrew</vt:lpstr>
      <vt:lpstr>Arial</vt:lpstr>
      <vt:lpstr>Century Gothic</vt:lpstr>
      <vt:lpstr>Vapor Trail</vt:lpstr>
      <vt:lpstr>T-dorm </vt:lpstr>
      <vt:lpstr>Penjelasan aplikasi</vt:lpstr>
      <vt:lpstr>Penjelasan aplikasi</vt:lpstr>
      <vt:lpstr>Use case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T-dorm</dc:title>
  <dc:creator>ndrenanda22@gmail.com</dc:creator>
  <cp:lastModifiedBy>ndrenanda22@gmail.com</cp:lastModifiedBy>
  <cp:revision>3</cp:revision>
  <dcterms:created xsi:type="dcterms:W3CDTF">2017-05-06T03:09:53Z</dcterms:created>
  <dcterms:modified xsi:type="dcterms:W3CDTF">2017-05-06T03:33:02Z</dcterms:modified>
</cp:coreProperties>
</file>