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6" autoAdjust="0"/>
  </p:normalViewPr>
  <p:slideViewPr>
    <p:cSldViewPr snapToGrid="0">
      <p:cViewPr>
        <p:scale>
          <a:sx n="100" d="100"/>
          <a:sy n="100" d="100"/>
        </p:scale>
        <p:origin x="-1110" y="-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8CD-2F45-4778-8A38-2A06402FB47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CE8F-05E4-4F49-8E31-C641CAA3A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63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8CD-2F45-4778-8A38-2A06402FB47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CE8F-05E4-4F49-8E31-C641CAA3A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2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8CD-2F45-4778-8A38-2A06402FB47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CE8F-05E4-4F49-8E31-C641CAA3A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73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8CD-2F45-4778-8A38-2A06402FB47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CE8F-05E4-4F49-8E31-C641CAA3A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21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8CD-2F45-4778-8A38-2A06402FB47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CE8F-05E4-4F49-8E31-C641CAA3A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50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8CD-2F45-4778-8A38-2A06402FB47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CE8F-05E4-4F49-8E31-C641CAA3A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9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8CD-2F45-4778-8A38-2A06402FB47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CE8F-05E4-4F49-8E31-C641CAA3A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90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8CD-2F45-4778-8A38-2A06402FB47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CE8F-05E4-4F49-8E31-C641CAA3A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3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8CD-2F45-4778-8A38-2A06402FB47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CE8F-05E4-4F49-8E31-C641CAA3A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8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8CD-2F45-4778-8A38-2A06402FB47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CE8F-05E4-4F49-8E31-C641CAA3A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2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68CD-2F45-4778-8A38-2A06402FB47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CE8F-05E4-4F49-8E31-C641CAA3A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54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268CD-2F45-4778-8A38-2A06402FB47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CE8F-05E4-4F49-8E31-C641CAA3A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67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905" y="3190905"/>
            <a:ext cx="476190" cy="47619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905" y="3871972"/>
            <a:ext cx="476190" cy="47619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905" y="4553040"/>
            <a:ext cx="476190" cy="476190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05" y="3190905"/>
            <a:ext cx="476190" cy="47619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05" y="3871972"/>
            <a:ext cx="476190" cy="47619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05" y="4553040"/>
            <a:ext cx="476190" cy="47619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55" y="3190905"/>
            <a:ext cx="476190" cy="47619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55" y="3871972"/>
            <a:ext cx="476190" cy="47619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55" y="4553039"/>
            <a:ext cx="476190" cy="47619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45" y="3190845"/>
            <a:ext cx="476250" cy="47625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45" y="3862417"/>
            <a:ext cx="476190" cy="476190"/>
          </a:xfrm>
          <a:prstGeom prst="rect">
            <a:avLst/>
          </a:prstGeom>
        </p:spPr>
      </p:pic>
      <p:pic>
        <p:nvPicPr>
          <p:cNvPr id="57" name="Рисунок 5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45" y="4543424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02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Новиков</dc:creator>
  <cp:lastModifiedBy>Никита Новиков</cp:lastModifiedBy>
  <cp:revision>7</cp:revision>
  <dcterms:created xsi:type="dcterms:W3CDTF">2019-06-21T17:15:15Z</dcterms:created>
  <dcterms:modified xsi:type="dcterms:W3CDTF">2019-06-26T18:16:50Z</dcterms:modified>
</cp:coreProperties>
</file>