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9" r:id="rId4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63970-5BB9-46AF-BBCE-121B5D727727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D0E33-AAC5-48C0-B163-C06F6AE6943F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D0E33-AAC5-48C0-B163-C06F6AE6943F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D0E33-AAC5-48C0-B163-C06F6AE6943F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D0E33-AAC5-48C0-B163-C06F6AE6943F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D0E33-AAC5-48C0-B163-C06F6AE6943F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DB57-9C97-4160-A429-D6EC6C67032E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22B5-6449-400F-8824-56E52FCCCD8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DB57-9C97-4160-A429-D6EC6C67032E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22B5-6449-400F-8824-56E52FCCCD8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DB57-9C97-4160-A429-D6EC6C67032E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22B5-6449-400F-8824-56E52FCCCD8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DB57-9C97-4160-A429-D6EC6C67032E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22B5-6449-400F-8824-56E52FCCCD8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DB57-9C97-4160-A429-D6EC6C67032E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22B5-6449-400F-8824-56E52FCCCD8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DB57-9C97-4160-A429-D6EC6C67032E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22B5-6449-400F-8824-56E52FCCCD8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DB57-9C97-4160-A429-D6EC6C67032E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22B5-6449-400F-8824-56E52FCCCD8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DB57-9C97-4160-A429-D6EC6C67032E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22B5-6449-400F-8824-56E52FCCCD8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DB57-9C97-4160-A429-D6EC6C67032E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22B5-6449-400F-8824-56E52FCCCD8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DB57-9C97-4160-A429-D6EC6C67032E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22B5-6449-400F-8824-56E52FCCCD8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DB57-9C97-4160-A429-D6EC6C67032E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22B5-6449-400F-8824-56E52FCCCD8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DB57-9C97-4160-A429-D6EC6C67032E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722B5-6449-400F-8824-56E52FCCCD8B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Picture background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485" y="244547"/>
            <a:ext cx="6273211" cy="6273211"/>
          </a:xfrm>
          <a:prstGeom prst="ellipse">
            <a:avLst/>
          </a:prstGeom>
          <a:noFill/>
          <a:effectLst>
            <a:glow rad="1905000">
              <a:schemeClr val="accent6">
                <a:lumMod val="40000"/>
                <a:lumOff val="60000"/>
                <a:alpha val="99000"/>
              </a:schemeClr>
            </a:glow>
            <a:softEdge rad="355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-786808" y="-486"/>
            <a:ext cx="13131208" cy="3711249"/>
          </a:xfrm>
          <a:prstGeom prst="roundRect">
            <a:avLst/>
          </a:prstGeom>
          <a:gradFill>
            <a:gsLst>
              <a:gs pos="10000">
                <a:srgbClr val="92D050">
                  <a:alpha val="24000"/>
                </a:srgbClr>
              </a:gs>
              <a:gs pos="47000">
                <a:srgbClr val="FFFF00">
                  <a:alpha val="20000"/>
                </a:srgbClr>
              </a:gs>
              <a:gs pos="83000">
                <a:schemeClr val="accent1">
                  <a:lumMod val="45000"/>
                  <a:lumOff val="55000"/>
                  <a:alpha val="62000"/>
                </a:schemeClr>
              </a:gs>
              <a:gs pos="100000">
                <a:schemeClr val="accent1">
                  <a:lumMod val="30000"/>
                  <a:lumOff val="70000"/>
                  <a:alpha val="9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869712" y="5029201"/>
            <a:ext cx="9169151" cy="2743200"/>
          </a:xfrm>
          <a:prstGeom prst="roundRect">
            <a:avLst/>
          </a:prstGeom>
          <a:gradFill>
            <a:gsLst>
              <a:gs pos="10000">
                <a:srgbClr val="92D050">
                  <a:alpha val="0"/>
                </a:srgbClr>
              </a:gs>
              <a:gs pos="47000">
                <a:srgbClr val="FFFF00">
                  <a:alpha val="20000"/>
                </a:srgbClr>
              </a:gs>
              <a:gs pos="83000">
                <a:schemeClr val="accent1">
                  <a:lumMod val="45000"/>
                  <a:lumOff val="55000"/>
                  <a:alpha val="62000"/>
                </a:schemeClr>
              </a:gs>
              <a:gs pos="100000">
                <a:schemeClr val="accent1">
                  <a:lumMod val="30000"/>
                  <a:lumOff val="70000"/>
                  <a:alpha val="9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206796" y="1461977"/>
            <a:ext cx="4391246" cy="53800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________________________________________________________________________________________________________________________________________________________________________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962554" y="1477926"/>
            <a:ext cx="4391246" cy="53800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________________________________________________________________________________________________________________________________________________________________________</a:t>
            </a:r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765005" y="935665"/>
            <a:ext cx="3274828" cy="5422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Gadugi" panose="020B0502040204020203" pitchFamily="34" charset="0"/>
                <a:ea typeface="Gadugi" panose="020B0502040204020203" pitchFamily="34" charset="0"/>
              </a:rPr>
              <a:t>Team 1</a:t>
            </a:r>
            <a:endParaRPr lang="ru-RU" sz="3600" dirty="0">
              <a:ea typeface="Gadugi" panose="020B0502040204020203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520763" y="919716"/>
            <a:ext cx="3274828" cy="5422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Gadugi" panose="020B0502040204020203" pitchFamily="34" charset="0"/>
                <a:ea typeface="Gadugi" panose="020B0502040204020203" pitchFamily="34" charset="0"/>
              </a:rPr>
              <a:t>Team 2</a:t>
            </a:r>
            <a:endParaRPr lang="ru-RU" sz="3600" dirty="0">
              <a:ea typeface="Gadugi" panose="020B0502040204020203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710223" y="0"/>
            <a:ext cx="2955851" cy="6166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Gadugi" panose="020B0502040204020203" pitchFamily="34" charset="0"/>
                <a:ea typeface="Gadugi" panose="020B0502040204020203" pitchFamily="34" charset="0"/>
              </a:rPr>
              <a:t>SCIENCE</a:t>
            </a:r>
            <a:endParaRPr lang="ru-RU" sz="3200" dirty="0">
              <a:ea typeface="Gadugi" panose="020B0502040204020203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710223" y="15949"/>
            <a:ext cx="2955851" cy="6166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Gadugi" panose="020B0502040204020203" pitchFamily="34" charset="0"/>
                <a:ea typeface="Gadugi" panose="020B0502040204020203" pitchFamily="34" charset="0"/>
              </a:rPr>
              <a:t>MATHS</a:t>
            </a:r>
            <a:endParaRPr lang="ru-RU" sz="3200" dirty="0">
              <a:ea typeface="Gadugi" panose="020B0502040204020203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710223" y="13898"/>
            <a:ext cx="2955851" cy="6166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Gadugi" panose="020B0502040204020203" pitchFamily="34" charset="0"/>
                <a:ea typeface="Gadugi" panose="020B0502040204020203" pitchFamily="34" charset="0"/>
              </a:rPr>
              <a:t>ENGLISH</a:t>
            </a:r>
            <a:endParaRPr lang="ru-RU" sz="3200" dirty="0">
              <a:ea typeface="Gadugi" panose="020B0502040204020203" pitchFamily="34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710222" y="6949"/>
            <a:ext cx="2955851" cy="6166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Gadugi" panose="020B0502040204020203" pitchFamily="34" charset="0"/>
                <a:ea typeface="Gadugi" panose="020B0502040204020203" pitchFamily="34" charset="0"/>
              </a:rPr>
              <a:t>ART</a:t>
            </a:r>
            <a:endParaRPr lang="ru-RU" sz="3200" dirty="0">
              <a:ea typeface="Gadugi" panose="020B0502040204020203" pitchFamily="34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710222" y="-5747"/>
            <a:ext cx="2955851" cy="6166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Gadugi" panose="020B0502040204020203" pitchFamily="34" charset="0"/>
                <a:ea typeface="Gadugi" panose="020B0502040204020203" pitchFamily="34" charset="0"/>
              </a:rPr>
              <a:t>MUSIC</a:t>
            </a:r>
            <a:endParaRPr lang="ru-RU" sz="3200" dirty="0">
              <a:ea typeface="Gadugi" panose="020B0502040204020203" pitchFamily="34" charset="0"/>
            </a:endParaRPr>
          </a:p>
        </p:txBody>
      </p:sp>
      <p:pic>
        <p:nvPicPr>
          <p:cNvPr id="1030" name="Picture 6" descr="Picture background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222" y="5280995"/>
            <a:ext cx="3231422" cy="158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-786808" y="-486"/>
            <a:ext cx="13131208" cy="3711249"/>
          </a:xfrm>
          <a:prstGeom prst="roundRect">
            <a:avLst/>
          </a:prstGeom>
          <a:gradFill>
            <a:gsLst>
              <a:gs pos="10000">
                <a:srgbClr val="92D050">
                  <a:alpha val="24000"/>
                </a:srgbClr>
              </a:gs>
              <a:gs pos="47000">
                <a:srgbClr val="FFFF00">
                  <a:alpha val="20000"/>
                </a:srgbClr>
              </a:gs>
              <a:gs pos="83000">
                <a:schemeClr val="accent1">
                  <a:lumMod val="45000"/>
                  <a:lumOff val="55000"/>
                  <a:alpha val="62000"/>
                </a:schemeClr>
              </a:gs>
              <a:gs pos="100000">
                <a:schemeClr val="accent1">
                  <a:lumMod val="30000"/>
                  <a:lumOff val="70000"/>
                  <a:alpha val="9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826373" y="3909395"/>
            <a:ext cx="9169151" cy="2743200"/>
          </a:xfrm>
          <a:prstGeom prst="roundRect">
            <a:avLst/>
          </a:prstGeom>
          <a:gradFill>
            <a:gsLst>
              <a:gs pos="10000">
                <a:srgbClr val="92D050">
                  <a:alpha val="0"/>
                </a:srgbClr>
              </a:gs>
              <a:gs pos="47000">
                <a:srgbClr val="FFFF00">
                  <a:alpha val="20000"/>
                </a:srgbClr>
              </a:gs>
              <a:gs pos="83000">
                <a:schemeClr val="accent1">
                  <a:lumMod val="45000"/>
                  <a:lumOff val="55000"/>
                  <a:alpha val="62000"/>
                </a:schemeClr>
              </a:gs>
              <a:gs pos="100000">
                <a:schemeClr val="accent1">
                  <a:lumMod val="30000"/>
                  <a:lumOff val="70000"/>
                  <a:alpha val="9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206796" y="1461977"/>
            <a:ext cx="4391246" cy="53800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________________________________________________________________________________________________________________________________________________________________________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962554" y="1477926"/>
            <a:ext cx="4391246" cy="53800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________________________________________________________________________________________________________________________________________________________________________</a:t>
            </a:r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765005" y="935665"/>
            <a:ext cx="3274828" cy="5422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Gadugi" panose="020B0502040204020203" pitchFamily="34" charset="0"/>
                <a:ea typeface="Gadugi" panose="020B0502040204020203" pitchFamily="34" charset="0"/>
              </a:rPr>
              <a:t>Team 1</a:t>
            </a:r>
            <a:endParaRPr lang="ru-RU" sz="3600" dirty="0">
              <a:ea typeface="Gadugi" panose="020B0502040204020203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520763" y="919716"/>
            <a:ext cx="3274828" cy="5422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Gadugi" panose="020B0502040204020203" pitchFamily="34" charset="0"/>
                <a:ea typeface="Gadugi" panose="020B0502040204020203" pitchFamily="34" charset="0"/>
              </a:rPr>
              <a:t>Team 2</a:t>
            </a:r>
            <a:endParaRPr lang="ru-RU" sz="3600" dirty="0">
              <a:ea typeface="Gadugi" panose="020B0502040204020203" pitchFamily="34" charset="0"/>
            </a:endParaRPr>
          </a:p>
        </p:txBody>
      </p:sp>
      <p:pic>
        <p:nvPicPr>
          <p:cNvPr id="1030" name="Picture 6" descr="Picture background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222" y="5280995"/>
            <a:ext cx="3231422" cy="158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Скругленный прямоугольник 15"/>
          <p:cNvSpPr/>
          <p:nvPr/>
        </p:nvSpPr>
        <p:spPr>
          <a:xfrm>
            <a:off x="2525232" y="-9068"/>
            <a:ext cx="8270359" cy="5422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Gadugi" panose="020B0502040204020203" pitchFamily="34" charset="0"/>
                <a:ea typeface="Gadugi" panose="020B0502040204020203" pitchFamily="34" charset="0"/>
              </a:rPr>
              <a:t>Guess the word and write it correctly</a:t>
            </a:r>
            <a:endParaRPr lang="ru-RU" sz="3600" dirty="0">
              <a:ea typeface="Gadugi" panose="020B0502040204020203" pitchFamily="34" charset="0"/>
            </a:endParaRPr>
          </a:p>
        </p:txBody>
      </p:sp>
      <p:sp>
        <p:nvSpPr>
          <p:cNvPr id="15" name="Овал 14"/>
          <p:cNvSpPr/>
          <p:nvPr/>
        </p:nvSpPr>
        <p:spPr>
          <a:xfrm rot="20222158">
            <a:off x="-2765833" y="257895"/>
            <a:ext cx="3732028" cy="135554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Gadugi" panose="020B0502040204020203" pitchFamily="34" charset="0"/>
                <a:ea typeface="Gadugi" panose="020B0502040204020203" pitchFamily="34" charset="0"/>
              </a:rPr>
              <a:t>MATHS</a:t>
            </a:r>
            <a:endParaRPr lang="ru-RU" sz="4000" dirty="0">
              <a:ea typeface="Gadugi" panose="020B0502040204020203" pitchFamily="34" charset="0"/>
            </a:endParaRPr>
          </a:p>
        </p:txBody>
      </p:sp>
      <p:sp>
        <p:nvSpPr>
          <p:cNvPr id="18" name="Овал 17"/>
          <p:cNvSpPr/>
          <p:nvPr/>
        </p:nvSpPr>
        <p:spPr>
          <a:xfrm rot="20222158">
            <a:off x="-2765832" y="1378530"/>
            <a:ext cx="3732028" cy="135554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Gadugi" panose="020B0502040204020203" pitchFamily="34" charset="0"/>
                <a:ea typeface="Gadugi" panose="020B0502040204020203" pitchFamily="34" charset="0"/>
              </a:rPr>
              <a:t>ART</a:t>
            </a:r>
            <a:endParaRPr lang="ru-RU" sz="4000" dirty="0">
              <a:ea typeface="Gadugi" panose="020B0502040204020203" pitchFamily="34" charset="0"/>
            </a:endParaRPr>
          </a:p>
        </p:txBody>
      </p:sp>
      <p:sp>
        <p:nvSpPr>
          <p:cNvPr id="19" name="Овал 18"/>
          <p:cNvSpPr/>
          <p:nvPr/>
        </p:nvSpPr>
        <p:spPr>
          <a:xfrm rot="20222158">
            <a:off x="-2703809" y="2529455"/>
            <a:ext cx="3732028" cy="135554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Gadugi" panose="020B0502040204020203" pitchFamily="34" charset="0"/>
                <a:ea typeface="Gadugi" panose="020B0502040204020203" pitchFamily="34" charset="0"/>
              </a:rPr>
              <a:t>ENGLISH</a:t>
            </a:r>
            <a:endParaRPr lang="ru-RU" sz="4000" dirty="0">
              <a:ea typeface="Gadugi" panose="020B0502040204020203" pitchFamily="34" charset="0"/>
            </a:endParaRPr>
          </a:p>
        </p:txBody>
      </p:sp>
      <p:sp>
        <p:nvSpPr>
          <p:cNvPr id="20" name="Овал 19"/>
          <p:cNvSpPr/>
          <p:nvPr/>
        </p:nvSpPr>
        <p:spPr>
          <a:xfrm rot="20222158">
            <a:off x="-2726848" y="3692212"/>
            <a:ext cx="3732028" cy="135554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Gadugi" panose="020B0502040204020203" pitchFamily="34" charset="0"/>
                <a:ea typeface="Gadugi" panose="020B0502040204020203" pitchFamily="34" charset="0"/>
              </a:rPr>
              <a:t>MUSIC</a:t>
            </a:r>
            <a:endParaRPr lang="ru-RU" sz="4000" dirty="0">
              <a:ea typeface="Gadugi" panose="020B0502040204020203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 rot="20222158">
            <a:off x="-2726849" y="4955930"/>
            <a:ext cx="3732028" cy="135554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Gadugi" panose="020B0502040204020203" pitchFamily="34" charset="0"/>
                <a:ea typeface="Gadugi" panose="020B0502040204020203" pitchFamily="34" charset="0"/>
              </a:rPr>
              <a:t>PE</a:t>
            </a:r>
            <a:endParaRPr lang="ru-RU" sz="4000" dirty="0">
              <a:ea typeface="Gadug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03 -0.26065 L 0.01003 -0.26041 C 0.00938 -0.25602 0.00912 -0.25115 0.00821 -0.24653 C 0.00794 -0.2449 0.0069 -0.24375 0.00651 -0.2419 C 0.00599 -0.23958 0.00599 -0.2368 0.0056 -0.23426 C 0.00495 -0.22847 0.00482 -0.22847 0.00391 -0.22338 C 0.00156 -0.18981 0.00196 -0.20139 0.00391 -0.13958 C 0.00404 -0.13495 0.00508 -0.13032 0.0056 -0.12569 C 0.00716 -0.11412 0.00599 -0.12523 0.00742 -0.10856 C 0.00794 -0.08842 0.00834 -0.06828 0.00912 -0.04815 C 0.00925 -0.0456 0.00977 -0.04305 0.01003 -0.04074 C 0.01042 -0.03518 0.00977 -0.02963 0.01081 -0.025 C 0.01133 -0.02315 0.01315 -0.02315 0.01432 -0.02176 C 0.01927 -0.02245 0.02422 -0.02245 0.02917 -0.02338 C 0.03034 -0.02361 0.03164 -0.02384 0.03268 -0.025 C 0.03373 -0.02615 0.03425 -0.02824 0.03529 -0.02963 C 0.03711 -0.03217 0.03919 -0.03287 0.04141 -0.03426 C 0.04258 -0.0368 0.04349 -0.03958 0.04492 -0.0419 C 0.04557 -0.04328 0.04662 -0.04375 0.0474 -0.04514 C 0.04805 -0.04676 0.04844 -0.04815 0.04909 -0.04977 C 0.05104 -0.0544 0.05313 -0.05903 0.05521 -0.06365 C 0.0569 -0.06736 0.0586 -0.07129 0.06042 -0.07453 C 0.06133 -0.07615 0.06224 -0.07754 0.06302 -0.07916 C 0.06602 -0.08588 0.06797 -0.09421 0.07175 -0.09953 C 0.07292 -0.10092 0.07422 -0.10208 0.07526 -0.10393 C 0.07696 -0.1074 0.07787 -0.11157 0.07956 -0.11481 C 0.08086 -0.11736 0.08255 -0.11875 0.08399 -0.12106 C 0.09323 -0.13588 0.08503 -0.12569 0.0944 -0.13657 C 0.09623 -0.14143 0.09675 -0.14352 0.09961 -0.14745 C 0.10326 -0.15231 0.10781 -0.15694 0.11185 -0.16134 C 0.11849 -0.17708 0.11003 -0.15764 0.11797 -0.17384 C 0.12253 -0.1831 0.11849 -0.17731 0.12318 -0.1831 C 0.12383 -0.18472 0.12435 -0.18634 0.12487 -0.18773 C 0.1263 -0.19097 0.128 -0.19375 0.12917 -0.19699 C 0.13034 -0.19953 0.13086 -0.20231 0.1319 -0.20486 C 0.13334 -0.20856 0.13607 -0.21134 0.13802 -0.21412 C 0.13867 -0.21666 0.13906 -0.21921 0.13972 -0.22176 C 0.14037 -0.22407 0.14297 -0.23148 0.14414 -0.23426 C 0.14584 -0.23842 0.14792 -0.2419 0.14935 -0.24653 C 0.15026 -0.24977 0.15104 -0.25301 0.15196 -0.25602 C 0.153 -0.25903 0.15456 -0.2618 0.15547 -0.26528 C 0.15599 -0.26736 0.15638 -0.26944 0.15716 -0.27153 C 0.15821 -0.27407 0.15964 -0.27639 0.16068 -0.27916 C 0.16146 -0.28102 0.16172 -0.28356 0.1625 -0.28541 C 0.16315 -0.28727 0.16433 -0.28819 0.16511 -0.29004 C 0.17136 -0.3074 0.16589 -0.29722 0.17123 -0.30856 C 0.17617 -0.31944 0.16823 -0.30069 0.17643 -0.31643 C 0.1862 -0.33541 0.17878 -0.32592 0.18516 -0.33333 C 0.19453 -0.35578 0.17982 -0.32245 0.19206 -0.34421 C 0.19271 -0.34537 0.19245 -0.34768 0.19297 -0.34884 C 0.19688 -0.35926 0.19584 -0.35764 0.20078 -0.35972 C 0.203 -0.36504 0.20339 -0.36643 0.20586 -0.3706 C 0.20742 -0.37291 0.20899 -0.37477 0.21042 -0.37685 C 0.21433 -0.3831 0.21133 -0.38055 0.21563 -0.3831 C 0.21654 -0.38403 0.21732 -0.38541 0.21823 -0.38611 C 0.2194 -0.38703 0.22058 -0.38703 0.22175 -0.38773 C 0.22253 -0.38819 0.22344 -0.38865 0.22435 -0.38912 C 0.22526 -0.38865 0.22683 -0.38935 0.22696 -0.38773 C 0.22826 -0.37014 0.22774 -0.37037 0.22435 -0.36134 C 0.22383 -0.35671 0.22344 -0.35185 0.22253 -0.34745 C 0.22214 -0.3456 0.2211 -0.34444 0.22084 -0.34282 C 0.21784 -0.32315 0.22201 -0.33611 0.21823 -0.32569 C 0.21771 -0.3169 0.21758 -0.3118 0.21654 -0.30393 C 0.21302 -0.2787 0.21615 -0.30231 0.2138 -0.28842 C 0.21354 -0.28634 0.21354 -0.28426 0.21302 -0.28217 C 0.21263 -0.28055 0.21172 -0.2794 0.21133 -0.27754 C 0.21055 -0.27523 0.21003 -0.27245 0.20951 -0.2699 C 0.20938 -0.26875 0.20834 -0.26041 0.20781 -0.25903 C 0.20716 -0.25717 0.20586 -0.25602 0.20521 -0.2544 C 0.20339 -0.24143 0.20547 -0.25416 0.20261 -0.24352 C 0.20222 -0.24213 0.20196 -0.24051 0.20169 -0.23889 C 0.20078 -0.23426 0.19961 -0.22916 0.19818 -0.225 C 0.19688 -0.2206 0.19492 -0.21713 0.19388 -0.2125 C 0.18919 -0.19259 0.19518 -0.21736 0.18933 -0.19699 C 0.1888 -0.19444 0.18854 -0.19166 0.18776 -0.18935 C 0.18581 -0.1831 0.1849 -0.18333 0.18255 -0.17847 C 0.18112 -0.17592 0.18008 -0.17338 0.17904 -0.1706 C 0.17826 -0.16875 0.17774 -0.16666 0.17722 -0.16435 C 0.17696 -0.16296 0.17696 -0.16111 0.17643 -0.15972 C 0.17552 -0.15787 0.17383 -0.15717 0.17279 -0.15509 C 0.17149 -0.15231 0.17058 -0.14884 0.1694 -0.14583 C 0.1668 -0.13912 0.16719 -0.14028 0.16406 -0.13495 C 0.16367 -0.1324 0.16328 -0.12963 0.1625 -0.12731 C 0.16068 -0.12222 0.15768 -0.11875 0.15625 -0.11319 C 0.15313 -0.1 0.15547 -0.10509 0.15026 -0.09791 C 0.1474 -0.08981 0.14766 -0.08958 0.14414 -0.0824 C 0.14336 -0.08055 0.14232 -0.0794 0.14154 -0.07754 C 0.1405 -0.07523 0.13998 -0.07222 0.13893 -0.0699 C 0.13698 -0.06551 0.13477 -0.0618 0.13281 -0.0574 C 0.13073 -0.05301 0.12891 -0.04768 0.12669 -0.04375 C 0.12578 -0.0419 0.12474 -0.04074 0.12409 -0.03889 C 0.12305 -0.03657 0.12031 -0.02801 0.11966 -0.02639 C 0.11888 -0.0243 0.11797 -0.02245 0.11706 -0.0206 C 0.11198 0.00718 0.12044 -0.03518 0.10143 0.02153 C 0.09961 0.02662 0.09818 0.03218 0.09623 0.03704 C 0.09518 0.03935 0.09375 0.04097 0.09271 0.04329 C 0.08477 0.05972 0.09987 0.03172 0.08737 0.05417 C 0.08581 0.06551 0.08789 0.05556 0.08308 0.06644 C 0.0793 0.07477 0.08125 0.07199 0.07956 0.07894 C 0.07891 0.08102 0.07839 0.0831 0.07787 0.08519 C 0.07761 0.08704 0.07669 0.09375 0.07617 0.09607 C 0.07539 0.09861 0.07422 0.10093 0.07357 0.10371 C 0.0724 0.10741 0.07084 0.11435 0.07005 0.11922 C 0.06966 0.1213 0.06966 0.12338 0.06914 0.12547 C 0.06849 0.12824 0.06719 0.13033 0.06654 0.1331 C 0.06472 0.14028 0.06498 0.14213 0.06393 0.14861 C 0.05964 0.17431 0.0655 0.13449 0.05951 0.17662 C 0.05873 0.19537 0.05599 0.24352 0.05951 0.25093 C 0.06472 0.26181 0.07526 0.24792 0.08308 0.24607 C 0.08998 0.24236 0.09089 0.24213 0.09701 0.23704 C 0.09935 0.23519 0.10183 0.23334 0.10391 0.23079 C 0.10794 0.22662 0.11537 0.2169 0.11537 0.2169 C 0.12656 0.18889 0.11133 0.22431 0.12761 0.19676 C 0.13151 0.19005 0.13425 0.18172 0.13802 0.175 C 0.14011 0.17153 0.14245 0.16829 0.14414 0.16412 C 0.14597 0.15996 0.14688 0.15463 0.14844 0.15023 C 0.14987 0.14653 0.1513 0.14283 0.15287 0.13935 C 0.15456 0.13565 0.15664 0.13264 0.15808 0.12847 C 0.16055 0.12176 0.16172 0.11366 0.16406 0.10672 C 0.16706 0.09908 0.17018 0.09144 0.17279 0.08357 C 0.17578 0.07523 0.1763 0.06898 0.17995 0.06181 C 0.18125 0.0588 0.1836 0.05718 0.18516 0.05417 C 0.18711 0.04977 0.18841 0.04422 0.19037 0.04028 C 0.19167 0.03727 0.19336 0.03519 0.19466 0.03218 C 0.19649 0.02894 0.19831 0.02523 0.2 0.02153 C 0.20209 0.0169 0.20378 0.01158 0.20586 0.00764 C 0.20794 0.00417 0.21042 0.00209 0.21211 -0.00162 C 0.23919 -0.06203 0.21654 -0.01666 0.23568 -0.06203 C 0.23698 -0.06504 0.23854 -0.06736 0.24011 -0.0699 C 0.24597 -0.08148 0.24128 -0.07384 0.24688 -0.08703 C 0.25026 -0.09421 0.25065 -0.0912 0.2556 -0.09791 C 0.25938 -0.10254 0.26302 -0.10764 0.26628 -0.11319 C 0.26797 -0.11643 0.26888 -0.12083 0.27058 -0.12407 C 0.27279 -0.1287 0.27539 -0.13217 0.27761 -0.13657 C 0.27969 -0.14097 0.28138 -0.14629 0.2836 -0.15046 C 0.2944 -0.1706 0.28972 -0.15717 0.29675 -0.17384 C 0.29805 -0.17685 0.29896 -0.18009 0.30026 -0.1831 C 0.3013 -0.18541 0.30261 -0.18703 0.30378 -0.18935 C 0.30443 -0.19074 0.30482 -0.19259 0.30547 -0.19398 C 0.30651 -0.19606 0.30781 -0.19791 0.30899 -0.2 C 0.31029 -0.20301 0.31172 -0.20648 0.31328 -0.20949 C 0.31433 -0.21134 0.31576 -0.21227 0.3168 -0.21412 C 0.32487 -0.22847 0.31354 -0.2125 0.32292 -0.225 C 0.32839 -0.2412 0.3224 -0.22546 0.32904 -0.23727 C 0.32969 -0.23865 0.32995 -0.24074 0.33073 -0.2419 C 0.33177 -0.24375 0.33321 -0.2449 0.33425 -0.24653 C 0.34427 -0.2625 0.33216 -0.24629 0.34466 -0.26203 C 0.34492 -0.26365 0.34518 -0.26528 0.34558 -0.26666 C 0.34714 -0.27245 0.34818 -0.27222 0.35078 -0.27754 C 0.35716 -0.29074 0.34544 -0.27106 0.3569 -0.28842 C 0.35938 -0.29259 0.36224 -0.29653 0.36472 -0.30092 C 0.36875 -0.30787 0.36406 -0.30416 0.36914 -0.30717 C 0.37123 -0.31065 0.37266 -0.31365 0.37526 -0.31643 C 0.37591 -0.31713 0.37683 -0.31713 0.37787 -0.31782 C 0.37878 -0.31875 0.37956 -0.32014 0.38047 -0.32106 C 0.38164 -0.32222 0.38281 -0.32291 0.38399 -0.32407 C 0.39141 -0.33194 0.38646 -0.32916 0.39258 -0.33194 C 0.3944 -0.33449 0.39597 -0.3375 0.39792 -0.33958 C 0.40768 -0.35069 0.39636 -0.3324 0.40742 -0.34884 C 0.40925 -0.35185 0.41081 -0.35532 0.41276 -0.35833 C 0.41524 -0.36203 0.41823 -0.36481 0.42058 -0.36898 C 0.42214 -0.37199 0.4237 -0.375 0.42565 -0.37685 C 0.42748 -0.37824 0.4293 -0.3787 0.43099 -0.37986 C 0.44115 -0.38796 0.42656 -0.37893 0.4362 -0.38449 C 0.4599 -0.3706 0.44206 -0.38264 0.43451 -0.26365 C 0.43386 -0.2544 0.42604 -0.20416 0.42318 -0.19074 C 0.42071 -0.17963 0.41706 -0.16944 0.41446 -0.15833 C 0.40677 -0.12569 0.40638 -0.11134 0.39701 -0.07916 C 0.39362 -0.06828 0.38933 -0.05879 0.38568 -0.04815 C 0.38373 -0.04259 0.38255 -0.03657 0.38047 -0.03125 C 0.37865 -0.02662 0.37617 -0.02315 0.37435 -0.01875 C 0.37188 -0.01319 0.36979 -0.00717 0.36732 -0.00162 C 0.3599 0.01459 0.35222 0.03033 0.34466 0.0463 C 0.3431 0.04954 0.32761 0.0831 0.3263 0.08519 C 0.3168 0.10232 0.31419 0.10533 0.30547 0.1301 C 0.29844 0.14977 0.29102 0.16875 0.28451 0.18889 C 0.28334 0.1926 0.28229 0.1963 0.28099 0.19977 C 0.27761 0.20926 0.2737 0.21806 0.27058 0.22778 C 0.26732 0.2375 0.26485 0.24838 0.26185 0.2588 C 0.26055 0.26343 0.25886 0.26806 0.25755 0.27269 C 0.25612 0.27685 0.25521 0.28125 0.25404 0.28519 C 0.24531 0.31019 0.24597 0.29838 0.23568 0.33472 C 0.22956 0.35672 0.23294 0.34514 0.22526 0.36875 C 0.22409 0.37662 0.22266 0.38426 0.22175 0.39213 C 0.22175 0.39236 0.21992 0.40949 0.21914 0.41343 C 0.21836 0.41806 0.21745 0.42199 0.21654 0.42616 C 0.2168 0.43658 0.21667 0.44699 0.21745 0.45718 C 0.21901 0.4801 0.21901 0.4676 0.22175 0.48033 C 0.22201 0.48241 0.22201 0.48472 0.22253 0.48635 C 0.22292 0.48843 0.22383 0.48959 0.22435 0.49121 C 0.225 0.49375 0.225 0.49699 0.22604 0.49908 C 0.22813 0.50278 0.23308 0.50834 0.23308 0.50857 C 0.23906 0.50672 0.24584 0.50857 0.25143 0.50347 C 0.25808 0.49746 0.26276 0.48635 0.26797 0.47732 C 0.27201 0.47014 0.27552 0.46181 0.2793 0.45417 C 0.28099 0.45047 0.28229 0.44607 0.28451 0.44329 L 0.29063 0.43542 C 0.30508 0.39051 0.28086 0.46459 0.29935 0.41227 C 0.30222 0.40394 0.3043 0.39537 0.30716 0.3875 C 0.31237 0.37361 0.32188 0.34885 0.32461 0.33773 C 0.33477 0.29838 0.3224 0.34537 0.34284 0.27732 C 0.34466 0.27176 0.34558 0.26574 0.34727 0.26019 C 0.35222 0.24537 0.35781 0.23148 0.36302 0.2169 C 0.36537 0.21019 0.36771 0.20347 0.36992 0.19676 C 0.37383 0.18542 0.37709 0.17361 0.38138 0.16273 C 0.38308 0.15787 0.3849 0.15347 0.38659 0.14861 C 0.38789 0.14468 0.3888 0.14028 0.39011 0.13635 C 0.39167 0.13102 0.39362 0.12593 0.39531 0.12084 C 0.39948 0.10625 0.40326 0.08866 0.40834 0.07431 C 0.41172 0.06482 0.41537 0.05556 0.41888 0.0463 C 0.42058 0.04167 0.42214 0.03681 0.42409 0.03218 C 0.42591 0.02778 0.42826 0.02338 0.43021 0.01852 C 0.43386 0.0088 0.43646 -0.00208 0.44063 -0.01088 C 0.44193 -0.01412 0.44336 -0.01759 0.44492 -0.0206 C 0.44636 -0.02315 0.44805 -0.02523 0.44935 -0.02801 C 0.46367 -0.05972 0.47214 -0.08495 0.48854 -0.11481 C 0.49909 -0.13403 0.50964 -0.15278 0.51992 -0.17222 C 0.52201 -0.17592 0.52318 -0.18078 0.52513 -0.18472 C 0.52787 -0.18958 0.53125 -0.19352 0.53386 -0.19861 C 0.5362 -0.20278 0.53776 -0.20833 0.53998 -0.2125 C 0.54297 -0.21805 0.54662 -0.22245 0.54948 -0.22801 C 0.553 -0.23449 0.55573 -0.2419 0.55925 -0.24815 C 0.56419 -0.25694 0.56979 -0.26458 0.57487 -0.27291 C 0.57787 -0.27801 0.5806 -0.28356 0.58347 -0.28842 C 0.58581 -0.29236 0.58841 -0.2956 0.59063 -0.2993 C 0.59388 -0.30486 0.59636 -0.31203 0.60013 -0.31643 C 0.60365 -0.32014 0.60847 -0.325 0.61159 -0.33032 C 0.61289 -0.33264 0.61341 -0.33657 0.61498 -0.33819 C 0.61862 -0.3419 0.62318 -0.34282 0.62722 -0.34583 C 0.62878 -0.34699 0.62995 -0.3493 0.63164 -0.35046 C 0.63646 -0.3537 0.64128 -0.35416 0.64636 -0.35509 C 0.66758 -0.36921 0.6375 -0.35046 0.66211 -0.36134 C 0.66667 -0.36342 0.67201 -0.36967 0.67696 -0.3706 C 0.68373 -0.37176 0.69089 -0.37176 0.69792 -0.37222 C 0.70677 -0.37384 0.71042 -0.37546 0.72058 -0.37222 C 0.72214 -0.37176 0.72344 -0.36898 0.72487 -0.36759 C 0.72669 -0.35833 0.72904 -0.3493 0.73008 -0.33958 C 0.73216 -0.32268 0.73242 -0.29629 0.73099 -0.27916 C 0.73034 -0.27176 0.72852 -0.26481 0.72748 -0.2574 C 0.72461 -0.23796 0.72722 -0.24768 0.72227 -0.22639 C 0.72149 -0.22315 0.72097 -0.21967 0.71966 -0.21713 C 0.7112 -0.2 0.70912 -0.20185 0.70052 -0.18773 C 0.67761 -0.15046 0.70052 -0.18958 0.68294 -0.15509 C 0.67995 -0.1493 0.6763 -0.14444 0.67344 -0.13819 C 0.62474 -0.02986 0.66289 -0.11065 0.62552 -0.01875 C 0.61758 -2.59259E-6 0.60912 0.01852 0.60104 0.03704 C 0.59349 0.05463 0.58581 0.07199 0.57839 0.08982 C 0.5763 0.09491 0.57409 0.09977 0.57227 0.10533 C 0.56732 0.11968 0.5612 0.1331 0.55742 0.14861 C 0.55456 0.16065 0.55222 0.17292 0.5487 0.18426 C 0.54076 0.20996 0.54558 0.19329 0.53568 0.23542 C 0.53425 0.24167 0.53242 0.24769 0.53125 0.25417 C 0.53047 0.25926 0.52956 0.26412 0.52865 0.26968 C 0.52357 0.29815 0.52526 0.2838 0.52344 0.3007 C 0.52097 0.36991 0.52435 0.28982 0.52084 0.34236 C 0.51706 0.39931 0.52383 0.32454 0.51732 0.39051 C 0.5168 0.40347 0.51641 0.41644 0.51563 0.42917 C 0.51524 0.43496 0.51433 0.44051 0.5138 0.4463 C 0.51341 0.45301 0.51328 0.45972 0.51302 0.46644 C 0.51237 0.48241 0.51185 0.49838 0.5112 0.51459 C 0.51211 0.55116 0.50925 0.54167 0.51472 0.5625 C 0.51524 0.56459 0.5155 0.56713 0.51654 0.56875 C 0.51719 0.56991 0.51823 0.56991 0.51914 0.57037 C 0.52058 0.57107 0.52201 0.5713 0.52344 0.57199 C 0.52591 0.57084 0.52878 0.57014 0.53125 0.56875 C 0.55768 0.55417 0.55938 0.54329 0.58438 0.48635 C 0.60404 0.44236 0.62839 0.36713 0.64727 0.31459 C 0.65169 0.30185 0.65664 0.28982 0.6612 0.27732 C 0.66719 0.26065 0.6724 0.24352 0.67865 0.22778 C 0.68255 0.21736 0.68711 0.20741 0.69089 0.19676 C 0.6944 0.18681 0.69701 0.1757 0.70052 0.16574 C 0.70456 0.15347 0.7099 0.1426 0.71354 0.1301 C 0.72266 0.09861 0.73034 0.06597 0.7388 0.03403 C 0.73972 0.03079 0.73998 0.02662 0.74141 0.02477 C 0.74818 0.01435 0.75417 0.00255 0.76146 -0.00625 C 0.76524 -0.01088 0.76927 -0.01504 0.77279 -0.0206 C 0.7819 -0.03379 0.79037 -0.0493 0.79987 -0.06203 C 0.80339 -0.0669 0.80703 -0.07106 0.81029 -0.07615 C 0.81315 -0.08032 0.81511 -0.08611 0.8181 -0.09004 C 0.82175 -0.0949 0.82591 -0.09791 0.82956 -0.10254 C 0.83308 -0.10671 0.83646 -0.1118 0.83998 -0.11643 C 0.84089 -0.11759 0.8418 -0.11828 0.84258 -0.11944 C 0.84766 -0.12708 0.85169 -0.13657 0.85742 -0.14282 C 0.8612 -0.14699 0.86511 -0.15069 0.86875 -0.15509 C 0.87123 -0.1581 0.87318 -0.1618 0.87578 -0.16435 C 0.88164 -0.17083 0.88685 -0.17523 0.89323 -0.17847 C 0.89544 -0.17963 0.89779 -0.18055 0.90013 -0.18148 C 0.90313 -0.18102 0.90625 -0.1824 0.90886 -0.17986 C 0.91107 -0.17778 0.91237 -0.17338 0.91328 -0.16921 C 0.91745 -0.14768 0.92084 -0.12569 0.92461 -0.10393 C 0.92604 -0.09514 0.92813 -0.08657 0.92891 -0.07754 C 0.93255 -0.03889 0.93021 -0.05231 0.93334 -0.03588 C 0.93542 -0.00926 0.93294 -0.03472 0.93503 -0.0206 C 0.93542 -0.01782 0.93516 -0.01481 0.93594 -0.0125 C 0.9375 -0.0074 0.94206 0.00139 0.94206 0.00162 C 0.94232 0.00301 0.94232 0.00463 0.94284 0.00602 C 0.94362 0.00787 0.94492 0.0088 0.94544 0.01065 C 0.94649 0.01412 0.94662 0.01806 0.94727 0.02153 C 0.94766 0.02917 0.9487 0.03704 0.94883 0.04491 C 0.94896 0.05139 0.94766 0.08287 0.94727 0.09283 C 0.94662 0.10278 0.9461 0.10602 0.94466 0.11621 C 0.94414 0.11968 0.94362 0.12338 0.94284 0.12709 C 0.93959 0.14352 0.93659 0.16065 0.93242 0.17662 C 0.93021 0.18519 0.92696 0.19028 0.92279 0.19514 C 0.9155 0.20394 0.90925 0.21574 0.90104 0.22153 C 0.89961 0.22246 0.89805 0.22338 0.89662 0.22454 C 0.89571 0.22547 0.89492 0.22685 0.89401 0.22778 C 0.88972 0.23195 0.88529 0.23635 0.88099 0.24005 C 0.87995 0.24097 0.87865 0.24144 0.87748 0.24167 C 0.87318 0.24283 0.86875 0.24352 0.86446 0.24468 C 0.85951 0.24607 0.85443 0.24699 0.84948 0.24954 C 0.83216 0.2581 0.83919 0.25556 0.82865 0.2588 C 0.82539 0.26135 0.82214 0.26343 0.81888 0.26644 C 0.81641 0.26898 0.81433 0.27246 0.81211 0.2757 C 0.8086 0.28079 0.8043 0.28472 0.80156 0.29121 C 0.7888 0.32222 0.79323 0.31042 0.78763 0.32547 C 0.78451 0.34607 0.78164 0.35301 0.78594 0.37477 C 0.78646 0.37824 0.78867 0.3794 0.79024 0.38125 C 0.79076 0.38172 0.80768 0.39977 0.8138 0.4044 C 0.81654 0.40672 0.81953 0.40926 0.82253 0.41065 C 0.82656 0.4125 0.83073 0.4125 0.83477 0.41343 C 0.84662 0.4132 0.8586 0.41343 0.87044 0.41227 C 0.87643 0.41158 0.88203 0.40926 0.88789 0.40741 C 0.88946 0.40718 0.89089 0.40625 0.89232 0.40602 C 0.89662 0.40533 0.90104 0.40486 0.90534 0.4044 L 0.98737 0.40903 C 0.99518 0.40972 1.00651 0.41597 1.01263 0.41852 C 1.01602 0.41945 1.01953 0.4213 1.02305 0.42153 C 1.03646 0.42199 1.04974 0.42153 1.06328 0.42153 " pathEditMode="relative" rAng="0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79" y="3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03 -0.38866 L 0.01003 -0.38843 C 0.00938 -0.38403 0.00912 -0.37917 0.00821 -0.37454 C 0.00794 -0.37292 0.0069 -0.37176 0.00651 -0.36991 C 0.00599 -0.36759 0.00599 -0.36482 0.0056 -0.36227 C 0.00495 -0.35648 0.00482 -0.35648 0.00391 -0.35139 C 0.00156 -0.31783 0.00196 -0.3294 0.00391 -0.26759 C 0.00404 -0.26296 0.00508 -0.25833 0.0056 -0.25371 C 0.00716 -0.24213 0.00599 -0.25324 0.00742 -0.23658 C 0.00794 -0.21644 0.00834 -0.1963 0.00912 -0.17616 C 0.00925 -0.17361 0.00977 -0.17107 0.01003 -0.16875 C 0.01042 -0.1632 0.00977 -0.15764 0.01081 -0.15301 C 0.01133 -0.15116 0.01315 -0.15116 0.01432 -0.14977 C 0.01927 -0.15046 0.02422 -0.15046 0.02917 -0.15139 C 0.03034 -0.15162 0.03164 -0.15185 0.03268 -0.15301 C 0.03373 -0.15417 0.03425 -0.15625 0.03529 -0.15764 C 0.03711 -0.16019 0.03919 -0.16088 0.04141 -0.16227 C 0.04258 -0.16482 0.04349 -0.16759 0.04492 -0.16991 C 0.04557 -0.1713 0.04662 -0.17176 0.0474 -0.17315 C 0.04805 -0.17477 0.04844 -0.17616 0.04909 -0.17778 C 0.05104 -0.18241 0.05313 -0.18704 0.05521 -0.19167 C 0.0569 -0.19537 0.0586 -0.19931 0.06042 -0.20255 C 0.06133 -0.20417 0.06224 -0.20556 0.06302 -0.20718 C 0.06602 -0.21389 0.06797 -0.22222 0.07175 -0.22755 C 0.07292 -0.22894 0.07422 -0.23009 0.07526 -0.23195 C 0.07696 -0.23542 0.07787 -0.23958 0.07956 -0.24283 C 0.08086 -0.24537 0.08255 -0.24676 0.08399 -0.24908 C 0.09323 -0.26389 0.08503 -0.25371 0.0944 -0.26458 C 0.09623 -0.26945 0.09675 -0.27153 0.09961 -0.27546 C 0.10326 -0.28033 0.10781 -0.28496 0.11185 -0.28935 C 0.11849 -0.30509 0.11003 -0.28565 0.11797 -0.30185 C 0.12253 -0.31111 0.11849 -0.30533 0.12318 -0.31111 C 0.12383 -0.31273 0.12435 -0.31435 0.12461 -0.31574 C 0.1263 -0.31898 0.128 -0.32176 0.12891 -0.325 C 0.13034 -0.32755 0.13086 -0.33033 0.1319 -0.33287 C 0.13308 -0.33658 0.13607 -0.33935 0.13802 -0.34213 C 0.13867 -0.34468 0.13906 -0.34722 0.13946 -0.34977 C 0.14037 -0.35208 0.14297 -0.35949 0.14414 -0.36227 C 0.14584 -0.36644 0.14766 -0.36991 0.14935 -0.37454 C 0.15026 -0.37778 0.15104 -0.38102 0.15196 -0.38403 C 0.153 -0.38704 0.15456 -0.38982 0.15547 -0.39329 C 0.15573 -0.39537 0.15612 -0.39746 0.15716 -0.39954 C 0.15821 -0.40208 0.15964 -0.4044 0.16068 -0.40718 C 0.16146 -0.40903 0.16172 -0.41158 0.1625 -0.41343 C 0.16315 -0.41528 0.16406 -0.41621 0.16511 -0.41806 C 0.17136 -0.43542 0.16589 -0.42523 0.17123 -0.43658 C 0.17617 -0.44746 0.16823 -0.42871 0.17643 -0.44445 C 0.1862 -0.46343 0.17878 -0.45394 0.18516 -0.46134 C 0.19453 -0.4838 0.17982 -0.45046 0.19206 -0.47222 C 0.19271 -0.47338 0.19245 -0.4757 0.19297 -0.47685 C 0.19688 -0.48727 0.19584 -0.48565 0.20078 -0.48773 C 0.203 -0.49306 0.20339 -0.49445 0.2056 -0.49861 C 0.20742 -0.50093 0.20899 -0.50278 0.21042 -0.50486 C 0.21406 -0.51111 0.21133 -0.50857 0.21563 -0.51111 C 0.21654 -0.51204 0.21732 -0.51343 0.21823 -0.51412 C 0.2194 -0.51505 0.22058 -0.51505 0.22175 -0.51574 C 0.22227 -0.51621 0.22344 -0.51667 0.22435 -0.51713 C 0.22526 -0.51667 0.22683 -0.51736 0.22696 -0.51574 C 0.22826 -0.49815 0.22774 -0.49838 0.22435 -0.48935 C 0.22383 -0.48472 0.22344 -0.47986 0.22227 -0.47546 C 0.22201 -0.47361 0.2211 -0.47246 0.22084 -0.47083 C 0.21784 -0.45116 0.22201 -0.46412 0.21823 -0.45371 C 0.21771 -0.44491 0.21758 -0.43982 0.21654 -0.43195 C 0.21302 -0.40671 0.21615 -0.43033 0.21367 -0.41644 C 0.21354 -0.41435 0.21354 -0.41227 0.21302 -0.41019 C 0.21263 -0.40857 0.21172 -0.40741 0.21133 -0.40556 C 0.21055 -0.40324 0.21003 -0.40046 0.20951 -0.39792 C 0.20938 -0.39676 0.20834 -0.38843 0.20781 -0.38704 C 0.20716 -0.38519 0.2056 -0.38403 0.20521 -0.38241 C 0.20339 -0.36945 0.20534 -0.38218 0.20261 -0.37153 C 0.20222 -0.37014 0.20196 -0.36852 0.20169 -0.3669 C 0.20078 -0.36227 0.19961 -0.35718 0.19818 -0.35301 C 0.19688 -0.34861 0.19492 -0.34514 0.19388 -0.34051 C 0.18893 -0.3206 0.19518 -0.34537 0.18906 -0.325 C 0.1888 -0.32246 0.18854 -0.31968 0.18776 -0.31736 C 0.18581 -0.31111 0.1849 -0.31134 0.18255 -0.30648 C 0.18086 -0.30394 0.18008 -0.30139 0.17904 -0.29861 C 0.17826 -0.29676 0.17774 -0.29468 0.17722 -0.29236 C 0.17696 -0.29097 0.17696 -0.28912 0.17643 -0.28773 C 0.17552 -0.28588 0.17383 -0.28519 0.17253 -0.2831 C 0.17149 -0.28033 0.17058 -0.27685 0.1694 -0.27384 C 0.1668 -0.26713 0.16719 -0.26829 0.16393 -0.26296 C 0.16367 -0.26042 0.16328 -0.25764 0.1625 -0.25533 C 0.16068 -0.25023 0.15768 -0.24676 0.15599 -0.24121 C 0.15313 -0.22801 0.15547 -0.2331 0.15026 -0.22593 C 0.1474 -0.21783 0.1474 -0.21759 0.14414 -0.21042 C 0.14336 -0.20857 0.14232 -0.20741 0.14154 -0.20556 C 0.1405 -0.20324 0.13998 -0.20023 0.13893 -0.19792 C 0.13698 -0.19352 0.13477 -0.18982 0.13281 -0.18542 C 0.13073 -0.18102 0.12865 -0.1757 0.12669 -0.17176 C 0.12578 -0.16991 0.12461 -0.16875 0.12409 -0.1669 C 0.12305 -0.16458 0.12031 -0.15602 0.11966 -0.1544 C 0.11888 -0.15232 0.11797 -0.15046 0.11706 -0.14861 C 0.11198 -0.12083 0.12044 -0.1632 0.10143 -0.10648 C 0.09961 -0.10139 0.09818 -0.09583 0.09623 -0.09097 C 0.09518 -0.08866 0.09375 -0.08704 0.09271 -0.08472 C 0.08477 -0.06829 0.09974 -0.0963 0.08724 -0.07384 C 0.08581 -0.0625 0.08789 -0.07246 0.08308 -0.06158 C 0.0793 -0.05324 0.08125 -0.05602 0.07956 -0.04908 C 0.07891 -0.04699 0.07839 -0.04491 0.07787 -0.04283 C 0.07761 -0.04097 0.07669 -0.03426 0.07617 -0.03195 C 0.07539 -0.0294 0.07422 -0.02708 0.07357 -0.02431 C 0.0724 -0.0206 0.07084 -0.01366 0.07005 -0.0088 C 0.06966 -0.00671 0.06966 -0.00463 0.06914 -0.00255 C 0.06849 0.00023 0.06719 0.00231 0.06654 0.00509 C 0.06472 0.01227 0.06498 0.01412 0.06393 0.0206 C 0.05964 0.04629 0.0655 0.00648 0.05951 0.04861 C 0.05873 0.06736 0.05599 0.11551 0.05951 0.12292 C 0.06472 0.13379 0.07526 0.11991 0.08308 0.11805 C 0.08998 0.11435 0.09089 0.11412 0.09701 0.10903 C 0.09935 0.10717 0.10183 0.10532 0.10378 0.10278 C 0.10794 0.09861 0.11537 0.08889 0.11537 0.08889 C 0.12656 0.06088 0.11133 0.09629 0.12761 0.06875 C 0.13151 0.06204 0.13425 0.0537 0.13802 0.04699 C 0.14011 0.04352 0.14245 0.04028 0.14414 0.03611 C 0.14597 0.03194 0.14688 0.02662 0.14844 0.02222 C 0.14987 0.01852 0.1513 0.01481 0.15287 0.01134 C 0.15456 0.00764 0.15664 0.00463 0.15808 0.00046 C 0.16055 -0.00625 0.16172 -0.01435 0.16393 -0.0213 C 0.16706 -0.02894 0.17018 -0.03658 0.17253 -0.04445 C 0.17578 -0.05278 0.1763 -0.05903 0.17995 -0.06621 C 0.18099 -0.06921 0.1836 -0.07083 0.18516 -0.07384 C 0.18711 -0.07824 0.18841 -0.0838 0.19037 -0.08773 C 0.19167 -0.09074 0.19336 -0.09283 0.19466 -0.09583 C 0.19649 -0.09908 0.19831 -0.10278 0.2 -0.10648 C 0.20209 -0.11111 0.20378 -0.11644 0.2056 -0.12037 C 0.20794 -0.12384 0.21042 -0.12593 0.21211 -0.12963 C 0.23893 -0.19005 0.21654 -0.14468 0.23568 -0.19005 C 0.23698 -0.19306 0.23854 -0.19537 0.24011 -0.19792 C 0.24597 -0.20949 0.24128 -0.20185 0.24688 -0.21505 C 0.25026 -0.22222 0.25065 -0.21921 0.25534 -0.22593 C 0.25938 -0.23056 0.26302 -0.23565 0.26628 -0.24121 C 0.26797 -0.24445 0.26888 -0.24884 0.27058 -0.25208 C 0.27279 -0.25671 0.27539 -0.26019 0.27761 -0.26458 C 0.27969 -0.26898 0.28138 -0.27431 0.2836 -0.27847 C 0.2944 -0.29861 0.28972 -0.28519 0.29675 -0.30185 C 0.29805 -0.30486 0.29896 -0.3081 0.30026 -0.31111 C 0.3013 -0.31343 0.30261 -0.31505 0.30378 -0.31736 C 0.30443 -0.31875 0.30482 -0.3206 0.30547 -0.32199 C 0.30651 -0.32408 0.30781 -0.32593 0.30899 -0.32801 C 0.31003 -0.33102 0.31172 -0.33449 0.31328 -0.3375 C 0.31433 -0.33935 0.31576 -0.34028 0.3168 -0.34213 C 0.32487 -0.35648 0.31354 -0.34051 0.32292 -0.35301 C 0.32839 -0.36921 0.3224 -0.35347 0.32904 -0.36528 C 0.32969 -0.36667 0.32995 -0.36875 0.33073 -0.36991 C 0.33177 -0.37176 0.33321 -0.37292 0.33425 -0.37454 C 0.34427 -0.39051 0.33216 -0.37431 0.34466 -0.39005 C 0.34492 -0.39167 0.34518 -0.39329 0.34558 -0.39468 C 0.34714 -0.40046 0.34818 -0.40023 0.35078 -0.40556 C 0.35716 -0.41875 0.34544 -0.39908 0.3569 -0.41644 C 0.35912 -0.4206 0.36224 -0.42454 0.36472 -0.42894 C 0.36875 -0.43588 0.36406 -0.43218 0.36914 -0.43519 C 0.37123 -0.43866 0.37266 -0.44167 0.37526 -0.44445 C 0.37565 -0.44514 0.37656 -0.44514 0.37787 -0.44583 C 0.37878 -0.44676 0.37956 -0.44815 0.38047 -0.44908 C 0.38164 -0.45023 0.38281 -0.45093 0.38399 -0.45208 C 0.39141 -0.45996 0.38646 -0.45718 0.39232 -0.45996 C 0.3944 -0.4625 0.39597 -0.46551 0.39792 -0.46759 C 0.40768 -0.47871 0.39636 -0.46042 0.40742 -0.47685 C 0.40899 -0.47986 0.41081 -0.48333 0.41276 -0.48634 C 0.41524 -0.49005 0.41823 -0.49283 0.42058 -0.49699 C 0.42214 -0.5 0.4237 -0.50301 0.42539 -0.50486 C 0.42748 -0.50625 0.4293 -0.50671 0.43099 -0.50787 C 0.44115 -0.51597 0.4263 -0.50695 0.4362 -0.5125 C 0.45964 -0.49861 0.4418 -0.51065 0.43451 -0.39167 C 0.43386 -0.38241 0.42578 -0.33218 0.42318 -0.31875 C 0.42071 -0.30764 0.41706 -0.29746 0.41446 -0.28634 C 0.40677 -0.25371 0.40638 -0.23935 0.39701 -0.20718 C 0.39336 -0.1963 0.38933 -0.18681 0.38568 -0.17616 C 0.38373 -0.1706 0.38255 -0.16458 0.38047 -0.15926 C 0.37865 -0.15463 0.37591 -0.15116 0.37435 -0.14676 C 0.37188 -0.14121 0.36979 -0.13519 0.36732 -0.12963 C 0.35964 -0.11343 0.35222 -0.09769 0.34466 -0.08171 C 0.34284 -0.07847 0.32761 -0.04491 0.32604 -0.04283 C 0.3168 -0.0257 0.31419 -0.02269 0.30547 0.00208 C 0.29844 0.02176 0.29102 0.04074 0.28451 0.06088 C 0.28334 0.06458 0.28229 0.06829 0.28099 0.07176 C 0.27761 0.08125 0.2737 0.09004 0.27058 0.09977 C 0.26732 0.10949 0.26485 0.12037 0.26185 0.13079 C 0.26055 0.13542 0.25886 0.14004 0.25755 0.14467 C 0.25586 0.14884 0.25508 0.15324 0.25404 0.15717 C 0.24531 0.18217 0.24597 0.17037 0.23568 0.20671 C 0.22956 0.2287 0.23294 0.21713 0.22526 0.24074 C 0.22409 0.24861 0.2224 0.25625 0.22175 0.26412 C 0.22175 0.26435 0.21992 0.28148 0.21914 0.28542 C 0.21836 0.29004 0.21745 0.29398 0.21654 0.29815 C 0.2168 0.30856 0.21667 0.31898 0.21745 0.32917 C 0.21901 0.35208 0.21901 0.33958 0.22175 0.35231 C 0.22201 0.3544 0.22201 0.35671 0.22227 0.35833 C 0.22266 0.36042 0.22383 0.36157 0.22435 0.36319 C 0.225 0.36574 0.225 0.36898 0.22604 0.37106 C 0.22813 0.37477 0.23308 0.38032 0.23308 0.38055 C 0.2388 0.3787 0.24584 0.38055 0.25143 0.37546 C 0.25808 0.36944 0.26276 0.35833 0.26797 0.3493 C 0.27201 0.34213 0.27552 0.33379 0.2793 0.32616 C 0.28099 0.32245 0.28229 0.31805 0.28451 0.31528 L 0.29063 0.30741 C 0.30508 0.2625 0.28086 0.33657 0.29935 0.28426 C 0.30222 0.27592 0.3043 0.26736 0.30716 0.25949 C 0.31237 0.2456 0.32188 0.22083 0.32461 0.20972 C 0.33477 0.17037 0.3224 0.21736 0.34258 0.1493 C 0.34466 0.14375 0.34558 0.13773 0.34727 0.13217 C 0.35222 0.11736 0.35781 0.10347 0.36302 0.08889 C 0.36537 0.08217 0.36771 0.07546 0.36992 0.06875 C 0.37383 0.05741 0.37683 0.0456 0.38138 0.03472 C 0.38308 0.02986 0.3849 0.02546 0.38659 0.0206 C 0.38789 0.01667 0.3888 0.01227 0.39011 0.00833 C 0.39167 0.00301 0.39336 -0.00208 0.39531 -0.00718 C 0.39948 -0.02176 0.40326 -0.03935 0.40834 -0.05371 C 0.41172 -0.0632 0.41537 -0.07246 0.41888 -0.08171 C 0.42058 -0.08634 0.42214 -0.09121 0.42409 -0.09583 C 0.42565 -0.10023 0.42826 -0.10463 0.43021 -0.10949 C 0.43386 -0.11921 0.43646 -0.13009 0.44063 -0.13889 C 0.44167 -0.14213 0.4431 -0.1456 0.44492 -0.14861 C 0.44636 -0.15116 0.44805 -0.15324 0.44935 -0.15602 C 0.46367 -0.18773 0.47214 -0.21296 0.48854 -0.24283 C 0.49909 -0.26204 0.50938 -0.28079 0.51992 -0.30023 C 0.52201 -0.30394 0.52318 -0.3088 0.52487 -0.31273 C 0.52787 -0.31759 0.53125 -0.32153 0.53386 -0.32662 C 0.5362 -0.33079 0.53776 -0.33634 0.53998 -0.34051 C 0.54297 -0.34607 0.54662 -0.35046 0.54948 -0.35602 C 0.553 -0.3625 0.55573 -0.36991 0.55925 -0.37616 C 0.56419 -0.38496 0.56979 -0.39259 0.57487 -0.40093 C 0.57787 -0.40602 0.5806 -0.41158 0.58321 -0.41644 C 0.58581 -0.42037 0.58841 -0.42361 0.59063 -0.42732 C 0.59388 -0.43287 0.59636 -0.44005 0.60013 -0.44445 C 0.60365 -0.44815 0.60847 -0.45301 0.61159 -0.45833 C 0.61289 -0.46065 0.61341 -0.46458 0.61498 -0.46621 C 0.61836 -0.46991 0.62318 -0.47083 0.62722 -0.47384 C 0.62878 -0.475 0.62995 -0.47732 0.63164 -0.47847 C 0.63646 -0.48171 0.64128 -0.48218 0.64636 -0.4831 C 0.66758 -0.49722 0.6375 -0.47847 0.66211 -0.48935 C 0.66667 -0.49144 0.67201 -0.49769 0.67696 -0.49861 C 0.68347 -0.49977 0.69089 -0.49977 0.69792 -0.50023 C 0.70677 -0.50185 0.71042 -0.50347 0.72058 -0.50023 C 0.72214 -0.49977 0.72344 -0.49699 0.72487 -0.4956 C 0.72669 -0.48634 0.72904 -0.47732 0.73008 -0.46759 C 0.73216 -0.4507 0.73242 -0.42431 0.73099 -0.40718 C 0.73034 -0.39977 0.72852 -0.39283 0.72748 -0.38542 C 0.72461 -0.36597 0.72722 -0.3757 0.72227 -0.3544 C 0.72149 -0.35116 0.72097 -0.34769 0.71966 -0.34514 C 0.7112 -0.32801 0.70912 -0.32986 0.70052 -0.31574 C 0.67761 -0.27847 0.70052 -0.31759 0.68268 -0.2831 C 0.67995 -0.27732 0.6763 -0.27246 0.67344 -0.26621 C 0.62474 -0.15787 0.66289 -0.23866 0.62552 -0.14676 C 0.61732 -0.12801 0.60912 -0.10949 0.60104 -0.09097 C 0.59349 -0.07338 0.58581 -0.05602 0.57839 -0.0382 C 0.5763 -0.0331 0.57409 -0.02824 0.57227 -0.02269 C 0.56732 -0.00833 0.5612 0.00509 0.55742 0.0206 C 0.55456 0.03264 0.55196 0.04491 0.5487 0.05625 C 0.54076 0.08194 0.54558 0.06528 0.53568 0.10741 C 0.53425 0.11366 0.53242 0.11967 0.53125 0.12616 C 0.53047 0.13125 0.52956 0.13611 0.52865 0.14167 C 0.52357 0.17014 0.525 0.15579 0.52344 0.17268 C 0.52097 0.2419 0.52435 0.1618 0.52084 0.21435 C 0.51706 0.27129 0.52383 0.19653 0.51732 0.2625 C 0.5168 0.27546 0.51641 0.28842 0.51563 0.30116 C 0.51524 0.30694 0.51433 0.3125 0.5138 0.31829 C 0.51341 0.325 0.51328 0.33171 0.51302 0.33842 C 0.51237 0.3544 0.51185 0.37037 0.5112 0.38657 C 0.51211 0.42315 0.50899 0.41366 0.51472 0.43449 C 0.51524 0.43657 0.5155 0.43912 0.51654 0.44074 C 0.51719 0.4419 0.51823 0.4419 0.51914 0.44236 C 0.52058 0.44305 0.52201 0.44329 0.52344 0.44398 C 0.52565 0.44282 0.52878 0.44213 0.53125 0.44074 C 0.55768 0.42616 0.55938 0.41528 0.58412 0.35833 C 0.60404 0.31435 0.62839 0.23912 0.64727 0.18657 C 0.65143 0.17384 0.65664 0.1618 0.6612 0.1493 C 0.66719 0.13264 0.6724 0.11551 0.67865 0.09977 C 0.68229 0.08935 0.68711 0.0794 0.69089 0.06875 C 0.6944 0.05879 0.69701 0.04768 0.70052 0.03773 C 0.70456 0.02546 0.7099 0.01458 0.71354 0.00208 C 0.72266 -0.0294 0.73034 -0.06204 0.7388 -0.09398 C 0.73972 -0.09722 0.73998 -0.10139 0.74141 -0.10324 C 0.74818 -0.11366 0.75417 -0.12546 0.76146 -0.13426 C 0.76524 -0.13889 0.76927 -0.14306 0.77279 -0.14861 C 0.78164 -0.16181 0.79037 -0.17732 0.79987 -0.19005 C 0.80339 -0.19491 0.80703 -0.19908 0.81029 -0.20417 C 0.81315 -0.20833 0.81485 -0.21412 0.81784 -0.21806 C 0.82175 -0.22292 0.82591 -0.22593 0.82956 -0.23056 C 0.83308 -0.23472 0.83646 -0.23982 0.83998 -0.24445 C 0.84089 -0.2456 0.8418 -0.2463 0.84258 -0.24746 C 0.84766 -0.25509 0.85143 -0.26458 0.85742 -0.27083 C 0.8612 -0.275 0.86511 -0.27871 0.86875 -0.2831 C 0.87123 -0.28611 0.87318 -0.28982 0.87578 -0.29236 C 0.88138 -0.29908 0.88685 -0.30324 0.89323 -0.30648 C 0.89544 -0.30764 0.89779 -0.30857 0.90013 -0.30949 C 0.90313 -0.30903 0.90625 -0.31042 0.90886 -0.30787 C 0.91107 -0.30579 0.91237 -0.30139 0.91328 -0.29722 C 0.91719 -0.2757 0.92084 -0.25371 0.92461 -0.23195 C 0.92604 -0.22315 0.92813 -0.21458 0.92891 -0.20556 C 0.93255 -0.1669 0.93021 -0.18033 0.93334 -0.16389 C 0.93542 -0.13727 0.93294 -0.16273 0.93503 -0.14861 C 0.93542 -0.14583 0.93516 -0.14283 0.93594 -0.14051 C 0.9375 -0.13542 0.94206 -0.12662 0.94206 -0.12639 C 0.94232 -0.125 0.94232 -0.12338 0.94284 -0.12199 C 0.94362 -0.12014 0.94492 -0.11921 0.94544 -0.11736 C 0.94649 -0.11389 0.94662 -0.10996 0.94727 -0.10648 C 0.9474 -0.09884 0.94844 -0.09097 0.94857 -0.0831 C 0.9487 -0.07662 0.9474 -0.04514 0.94727 -0.03519 C 0.94662 -0.02523 0.9461 -0.02199 0.94466 -0.01181 C 0.94414 -0.00833 0.94362 -0.00463 0.94284 -0.00093 C 0.93959 0.01551 0.93659 0.03264 0.93242 0.04861 C 0.93021 0.05717 0.92696 0.06227 0.92279 0.06713 C 0.91524 0.07592 0.90925 0.08773 0.90104 0.09352 C 0.89961 0.09444 0.89805 0.09537 0.89662 0.09653 C 0.89571 0.09745 0.89492 0.09884 0.89401 0.09977 C 0.88972 0.10393 0.88503 0.10833 0.88099 0.11204 C 0.87995 0.11296 0.87865 0.11342 0.87748 0.11366 C 0.87318 0.11481 0.86875 0.11551 0.86446 0.11667 C 0.85951 0.11805 0.85443 0.11898 0.84922 0.12153 C 0.83216 0.13009 0.83919 0.12754 0.82865 0.13079 C 0.82539 0.13333 0.82214 0.13542 0.81862 0.13842 C 0.81615 0.14097 0.81433 0.14444 0.81211 0.14768 C 0.8086 0.15278 0.8043 0.15671 0.80156 0.16319 C 0.7888 0.19421 0.79323 0.18241 0.78763 0.19745 C 0.78425 0.21805 0.78151 0.225 0.78594 0.24676 C 0.78646 0.25023 0.78867 0.25139 0.79024 0.25324 C 0.79076 0.2537 0.80768 0.27176 0.8138 0.27639 C 0.81628 0.2787 0.81953 0.28125 0.82253 0.28264 C 0.82656 0.28449 0.83073 0.28449 0.83477 0.28542 C 0.84662 0.28518 0.8586 0.28542 0.87044 0.28426 C 0.87643 0.28356 0.88177 0.28125 0.88789 0.2794 C 0.88946 0.27917 0.89089 0.27824 0.89232 0.27801 C 0.89662 0.27731 0.90104 0.27685 0.90534 0.27639 L 0.98737 0.28102 C 0.99518 0.28171 1.00651 0.28796 1.01263 0.29051 C 1.01576 0.29143 1.01953 0.29329 1.02305 0.29352 C 1.03646 0.29398 1.04948 0.29352 1.06328 0.29352 " pathEditMode="relative" rAng="0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79" y="3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86 -0.47963 L 0.02786 -0.4794 C 0.02721 -0.475 0.02695 -0.47014 0.02604 -0.46551 C 0.02578 -0.46389 0.02474 -0.46273 0.02435 -0.46088 C 0.02383 -0.45856 0.02383 -0.45578 0.02344 -0.45324 C 0.02279 -0.44745 0.02266 -0.44745 0.02174 -0.44236 C 0.0194 -0.40879 0.01979 -0.42037 0.02174 -0.35856 C 0.02188 -0.35393 0.02292 -0.3493 0.02344 -0.34467 C 0.025 -0.3331 0.02383 -0.34421 0.02526 -0.32754 C 0.02578 -0.3074 0.02617 -0.28727 0.02695 -0.26713 C 0.02708 -0.26458 0.0276 -0.26203 0.02786 -0.25972 C 0.02826 -0.25416 0.0276 -0.24861 0.02865 -0.24398 C 0.02917 -0.24213 0.03099 -0.24213 0.03216 -0.24074 C 0.03711 -0.24143 0.04206 -0.24143 0.04701 -0.24236 C 0.04818 -0.24259 0.04948 -0.24282 0.05052 -0.24398 C 0.05156 -0.24514 0.05208 -0.24722 0.05313 -0.24861 C 0.05495 -0.25115 0.05703 -0.25185 0.05924 -0.25324 C 0.06042 -0.25578 0.06133 -0.25856 0.06276 -0.26088 C 0.06341 -0.26227 0.06445 -0.26273 0.06523 -0.26412 C 0.06589 -0.26574 0.06628 -0.26713 0.06693 -0.26875 C 0.06888 -0.27338 0.07083 -0.27801 0.07292 -0.28264 C 0.07474 -0.28634 0.07643 -0.29028 0.07826 -0.29352 C 0.07917 -0.29514 0.08008 -0.29653 0.08086 -0.29815 C 0.08385 -0.30486 0.08581 -0.31319 0.08958 -0.31852 C 0.09076 -0.3199 0.09206 -0.32106 0.0931 -0.32291 C 0.09479 -0.32639 0.0957 -0.33055 0.0974 -0.33379 C 0.0987 -0.33634 0.10039 -0.33773 0.10182 -0.34004 C 0.11107 -0.35486 0.10286 -0.34467 0.11224 -0.35555 C 0.11406 -0.36041 0.11458 -0.3625 0.11745 -0.36643 C 0.12109 -0.37129 0.12565 -0.37592 0.12969 -0.38032 C 0.13633 -0.39606 0.12786 -0.37662 0.13581 -0.39305 C 0.14036 -0.40208 0.13633 -0.39629 0.14102 -0.40208 C 0.14167 -0.4037 0.14219 -0.40532 0.14258 -0.40671 C 0.14414 -0.40995 0.14583 -0.41273 0.14688 -0.41597 C 0.14818 -0.41852 0.1487 -0.42129 0.14974 -0.42384 C 0.15104 -0.42754 0.15391 -0.43032 0.15586 -0.4331 C 0.15651 -0.43565 0.1569 -0.43819 0.15742 -0.44074 C 0.1582 -0.44305 0.16081 -0.45046 0.16198 -0.45324 C 0.16367 -0.4574 0.16563 -0.46088 0.16719 -0.46551 C 0.1681 -0.46875 0.16888 -0.47199 0.16979 -0.475 C 0.17083 -0.47801 0.1724 -0.48078 0.17331 -0.48426 C 0.1737 -0.48634 0.17409 -0.48842 0.175 -0.49051 C 0.17604 -0.49305 0.17747 -0.49537 0.17852 -0.49815 C 0.1793 -0.5 0.17956 -0.50254 0.18034 -0.5044 C 0.18099 -0.50625 0.18203 -0.50717 0.18294 -0.50903 C 0.18919 -0.52639 0.18372 -0.5162 0.18906 -0.52754 C 0.19401 -0.53842 0.18607 -0.51967 0.19427 -0.53541 C 0.20404 -0.5544 0.19661 -0.5449 0.203 -0.55231 C 0.21237 -0.57477 0.19766 -0.54143 0.2099 -0.56319 C 0.21055 -0.56435 0.21029 -0.56666 0.21081 -0.56782 C 0.21471 -0.57824 0.21367 -0.57662 0.21862 -0.5787 C 0.22083 -0.58403 0.22122 -0.58541 0.22357 -0.58958 C 0.22526 -0.5919 0.22682 -0.59375 0.22826 -0.59583 C 0.23203 -0.60208 0.22917 -0.59953 0.23346 -0.60208 C 0.23438 -0.60301 0.23516 -0.6044 0.23607 -0.60509 C 0.23724 -0.60602 0.23841 -0.60602 0.23958 -0.60671 C 0.24023 -0.60717 0.24128 -0.60764 0.24219 -0.6081 C 0.2431 -0.60764 0.24466 -0.60833 0.24479 -0.60671 C 0.24609 -0.58912 0.24557 -0.58935 0.24219 -0.58032 C 0.24167 -0.57569 0.24128 -0.57083 0.24023 -0.56643 C 0.23984 -0.56458 0.23893 -0.56342 0.23867 -0.5618 C 0.23568 -0.54213 0.23984 -0.55509 0.23607 -0.54467 C 0.23555 -0.53588 0.23542 -0.53078 0.23438 -0.52291 C 0.23086 -0.49768 0.23398 -0.52129 0.23151 -0.5074 C 0.23138 -0.50532 0.23138 -0.50324 0.23086 -0.50115 C 0.23047 -0.49953 0.22956 -0.49838 0.22917 -0.49653 C 0.22839 -0.49421 0.22786 -0.49143 0.22734 -0.48889 C 0.22721 -0.48773 0.22617 -0.4794 0.22565 -0.47801 C 0.225 -0.47615 0.22357 -0.475 0.22305 -0.47338 C 0.22122 -0.46041 0.22318 -0.47315 0.22044 -0.4625 C 0.22005 -0.46111 0.21979 -0.45949 0.21953 -0.45787 C 0.21862 -0.45324 0.21745 -0.44815 0.21602 -0.44398 C 0.21471 -0.43958 0.21276 -0.43611 0.21172 -0.43148 C 0.2069 -0.41157 0.21302 -0.43634 0.20703 -0.41597 C 0.20664 -0.41365 0.20638 -0.41065 0.2056 -0.40833 C 0.20365 -0.40208 0.20273 -0.40231 0.20039 -0.39745 C 0.19883 -0.3949 0.19792 -0.39236 0.19688 -0.38958 C 0.19609 -0.38773 0.19557 -0.38565 0.19505 -0.38333 C 0.19479 -0.38194 0.19479 -0.38009 0.19427 -0.3787 C 0.19336 -0.37685 0.19167 -0.37615 0.1905 -0.37407 C 0.18932 -0.37129 0.18841 -0.36782 0.18724 -0.36481 C 0.18464 -0.3581 0.18503 -0.35926 0.18177 -0.35393 C 0.18151 -0.35139 0.18112 -0.34861 0.18034 -0.34629 C 0.17852 -0.3412 0.17552 -0.33773 0.17396 -0.33217 C 0.17096 -0.31898 0.17331 -0.32407 0.1681 -0.3169 C 0.16523 -0.30879 0.16536 -0.30856 0.16198 -0.30139 C 0.1612 -0.29953 0.16016 -0.29838 0.15938 -0.29653 C 0.15833 -0.29421 0.15781 -0.2912 0.15677 -0.28889 C 0.15482 -0.28449 0.1526 -0.28078 0.15065 -0.27639 C 0.14857 -0.27199 0.14661 -0.26666 0.14453 -0.26273 C 0.14362 -0.26088 0.14245 -0.25972 0.14193 -0.25787 C 0.14089 -0.25555 0.13815 -0.24699 0.1375 -0.24537 C 0.13672 -0.24328 0.13581 -0.24143 0.1349 -0.23958 C 0.12982 -0.2118 0.13828 -0.25416 0.11927 -0.19745 C 0.11745 -0.19236 0.11602 -0.1868 0.11406 -0.18194 C 0.11302 -0.17963 0.11159 -0.17801 0.11055 -0.17569 C 0.1026 -0.15926 0.11758 -0.18727 0.10508 -0.16481 C 0.10365 -0.15347 0.10573 -0.16342 0.10091 -0.15254 C 0.09701 -0.14421 0.09909 -0.14699 0.0974 -0.14004 C 0.09675 -0.13796 0.09622 -0.13588 0.0957 -0.13379 C 0.09544 -0.13194 0.09453 -0.12523 0.09401 -0.12291 C 0.09323 -0.12037 0.09206 -0.11805 0.09141 -0.11528 C 0.09023 -0.11157 0.08854 -0.10463 0.08789 -0.09977 C 0.0875 -0.09768 0.0875 -0.0956 0.08698 -0.09352 C 0.08633 -0.09074 0.08503 -0.08865 0.08438 -0.08588 C 0.08255 -0.0787 0.08281 -0.07685 0.08177 -0.07037 C 0.07747 -0.04467 0.08333 -0.08449 0.07721 -0.04236 C 0.07656 -0.02361 0.07383 0.02454 0.07721 0.03195 C 0.08255 0.04283 0.0931 0.02894 0.10091 0.02709 C 0.10781 0.02338 0.10872 0.02315 0.11484 0.01806 C 0.11719 0.01621 0.11966 0.01435 0.12161 0.01181 C 0.12578 0.00764 0.1332 -0.00208 0.1332 -0.00208 C 0.1444 -0.03009 0.12917 0.00533 0.14544 -0.02222 C 0.14935 -0.02893 0.15208 -0.03727 0.15586 -0.04398 C 0.15794 -0.04745 0.16029 -0.05069 0.16198 -0.05486 C 0.1638 -0.05903 0.16471 -0.06435 0.16628 -0.06875 C 0.16771 -0.07245 0.16914 -0.07615 0.1707 -0.07963 C 0.1724 -0.08333 0.17448 -0.08634 0.17591 -0.09051 C 0.17839 -0.09722 0.17956 -0.10532 0.18177 -0.11227 C 0.1849 -0.1199 0.18802 -0.12754 0.1905 -0.13541 C 0.19362 -0.14375 0.19414 -0.15 0.19779 -0.15717 C 0.19896 -0.16018 0.20143 -0.1618 0.203 -0.16481 C 0.20495 -0.16921 0.20625 -0.17477 0.2082 -0.1787 C 0.20951 -0.18171 0.2112 -0.18379 0.2125 -0.1868 C 0.21432 -0.19004 0.21615 -0.19375 0.21784 -0.19745 C 0.21992 -0.20208 0.22161 -0.2074 0.22357 -0.21134 C 0.22578 -0.21481 0.22826 -0.2169 0.22995 -0.2206 C 0.2569 -0.28102 0.23438 -0.23565 0.25352 -0.28102 C 0.25482 -0.28403 0.25638 -0.28634 0.25794 -0.28889 C 0.2638 -0.30046 0.25911 -0.29282 0.26471 -0.30602 C 0.2681 -0.31319 0.26849 -0.31018 0.27331 -0.3169 C 0.27721 -0.32153 0.28086 -0.32662 0.28411 -0.33217 C 0.28581 -0.33541 0.28672 -0.33981 0.28841 -0.34305 C 0.29063 -0.34768 0.29323 -0.35115 0.29544 -0.35555 C 0.29753 -0.35995 0.29922 -0.36528 0.30143 -0.36944 C 0.31224 -0.38958 0.30755 -0.37615 0.31458 -0.39305 C 0.31589 -0.39606 0.3168 -0.39907 0.3181 -0.40208 C 0.31914 -0.4044 0.32044 -0.40602 0.32161 -0.40833 C 0.32227 -0.40972 0.32266 -0.41157 0.32331 -0.41296 C 0.32435 -0.41504 0.32565 -0.4169 0.32682 -0.41898 C 0.328 -0.42199 0.32956 -0.42546 0.33112 -0.42847 C 0.33216 -0.43032 0.33359 -0.43125 0.33464 -0.4331 C 0.34271 -0.44745 0.33138 -0.43148 0.34076 -0.44398 C 0.34622 -0.46041 0.34023 -0.44444 0.34688 -0.45625 C 0.34753 -0.45764 0.34779 -0.45972 0.34857 -0.46088 C 0.34961 -0.46273 0.35104 -0.46389 0.35208 -0.46551 C 0.36211 -0.48148 0.35 -0.46528 0.3625 -0.48102 C 0.36276 -0.48264 0.36302 -0.48426 0.36341 -0.48565 C 0.36497 -0.49143 0.36602 -0.4912 0.36862 -0.49653 C 0.375 -0.50972 0.36328 -0.49004 0.37474 -0.5074 C 0.37708 -0.51157 0.38008 -0.51551 0.38255 -0.5199 C 0.38659 -0.52685 0.3819 -0.52315 0.38698 -0.52615 C 0.38906 -0.52963 0.3905 -0.53264 0.3931 -0.53541 C 0.39362 -0.53611 0.39453 -0.53611 0.3957 -0.5368 C 0.39661 -0.53773 0.3974 -0.53912 0.39831 -0.54004 C 0.39948 -0.5412 0.40065 -0.5419 0.40182 -0.54305 C 0.40925 -0.55092 0.4043 -0.54815 0.41029 -0.55092 C 0.41224 -0.55347 0.4138 -0.55648 0.41576 -0.55856 C 0.42552 -0.56967 0.41419 -0.55139 0.42526 -0.56782 C 0.42695 -0.57083 0.42865 -0.5743 0.4306 -0.57731 C 0.43307 -0.58102 0.43607 -0.58379 0.43841 -0.58796 C 0.43997 -0.59097 0.44154 -0.59398 0.44336 -0.59583 C 0.44531 -0.59722 0.44714 -0.59768 0.44883 -0.59884 C 0.45898 -0.60694 0.44427 -0.59791 0.45404 -0.60347 C 0.4776 -0.58958 0.45977 -0.60162 0.45234 -0.48264 C 0.45169 -0.47338 0.44375 -0.42315 0.44102 -0.40972 C 0.43854 -0.39884 0.4349 -0.38842 0.43229 -0.37731 C 0.42461 -0.34467 0.42422 -0.33032 0.41484 -0.29815 C 0.41133 -0.28727 0.40716 -0.27778 0.40352 -0.26713 C 0.40156 -0.26157 0.40039 -0.25555 0.39831 -0.25023 C 0.39648 -0.2456 0.39388 -0.24213 0.39219 -0.23773 C 0.38971 -0.23217 0.38763 -0.22615 0.38516 -0.2206 C 0.3776 -0.2044 0.37005 -0.18865 0.3625 -0.17268 C 0.36081 -0.16944 0.34544 -0.13588 0.34401 -0.13379 C 0.33464 -0.11666 0.33203 -0.11365 0.32331 -0.08889 C 0.31628 -0.06921 0.30885 -0.05023 0.30234 -0.03009 C 0.30117 -0.02639 0.30013 -0.02268 0.29883 -0.01921 C 0.29544 -0.00972 0.29154 -0.00092 0.28841 0.0088 C 0.28516 0.01852 0.28268 0.0294 0.27969 0.03982 C 0.27839 0.04445 0.27669 0.04908 0.27539 0.05371 C 0.27383 0.05787 0.27292 0.06227 0.27188 0.06621 C 0.26315 0.09121 0.2638 0.0794 0.25352 0.11574 C 0.2474 0.13773 0.25078 0.12616 0.2431 0.14977 C 0.24193 0.15764 0.24036 0.16528 0.23958 0.17315 C 0.23958 0.17338 0.23776 0.19051 0.23698 0.19445 C 0.2362 0.19908 0.23529 0.20301 0.23438 0.20718 C 0.23464 0.2176 0.23451 0.22801 0.23529 0.2382 C 0.23685 0.26111 0.23685 0.24861 0.23958 0.26135 C 0.23984 0.26343 0.23984 0.26574 0.24023 0.26736 C 0.24063 0.26945 0.24167 0.2706 0.24219 0.27222 C 0.24284 0.27477 0.24284 0.27801 0.24388 0.2801 C 0.24596 0.2838 0.25091 0.28935 0.25091 0.28959 C 0.25677 0.28773 0.26367 0.28959 0.26927 0.28449 C 0.27591 0.27847 0.2806 0.26736 0.28581 0.25834 C 0.28984 0.25116 0.29336 0.24283 0.29714 0.23519 C 0.29883 0.23148 0.30013 0.22709 0.30234 0.22431 L 0.30846 0.21644 C 0.32292 0.17153 0.2987 0.2456 0.31719 0.19329 C 0.32005 0.18496 0.32214 0.17639 0.325 0.16852 C 0.33021 0.15463 0.33971 0.12986 0.34245 0.11875 C 0.3526 0.0794 0.34023 0.12639 0.36055 0.05834 C 0.3625 0.05278 0.36341 0.04676 0.3651 0.04121 C 0.37005 0.02639 0.37565 0.0125 0.38086 -0.00208 C 0.3832 -0.00879 0.38555 -0.01551 0.38776 -0.02222 C 0.39167 -0.03356 0.39479 -0.04537 0.39922 -0.05625 C 0.40091 -0.06111 0.40273 -0.06551 0.40443 -0.07037 C 0.40573 -0.0743 0.40664 -0.0787 0.40794 -0.08264 C 0.40951 -0.08796 0.41133 -0.09305 0.41315 -0.09815 C 0.41732 -0.11273 0.42109 -0.13032 0.42617 -0.14467 C 0.42956 -0.15416 0.4332 -0.16342 0.43672 -0.17268 C 0.43841 -0.17731 0.43997 -0.18217 0.44193 -0.1868 C 0.44362 -0.1912 0.44609 -0.1956 0.44805 -0.20046 C 0.45169 -0.21018 0.4543 -0.22106 0.45846 -0.22986 C 0.45964 -0.2331 0.46107 -0.23657 0.46276 -0.23958 C 0.46419 -0.24213 0.46589 -0.24421 0.46719 -0.24699 C 0.48151 -0.2787 0.48997 -0.30393 0.50638 -0.33379 C 0.51693 -0.35301 0.52734 -0.37176 0.53776 -0.3912 C 0.53984 -0.3949 0.54102 -0.39977 0.54284 -0.4037 C 0.5457 -0.40856 0.54909 -0.4125 0.55169 -0.41759 C 0.55404 -0.42176 0.5556 -0.42731 0.55781 -0.43148 C 0.56081 -0.43703 0.56445 -0.44143 0.56732 -0.44699 C 0.57083 -0.45347 0.57357 -0.46088 0.57708 -0.46713 C 0.58203 -0.47592 0.58763 -0.48356 0.59271 -0.4919 C 0.5957 -0.49699 0.59844 -0.50254 0.60117 -0.5074 C 0.60365 -0.51134 0.60625 -0.51458 0.60846 -0.51828 C 0.61172 -0.52384 0.61419 -0.53102 0.61797 -0.53541 C 0.62148 -0.53912 0.6263 -0.54398 0.62943 -0.5493 C 0.63073 -0.55162 0.63125 -0.55555 0.63281 -0.55717 C 0.63633 -0.56088 0.64102 -0.5618 0.64505 -0.56481 C 0.64661 -0.56597 0.64779 -0.56828 0.64948 -0.56944 C 0.6543 -0.57268 0.65911 -0.57315 0.66419 -0.57407 C 0.68542 -0.58819 0.65534 -0.56944 0.67995 -0.58032 C 0.68451 -0.5824 0.68984 -0.58865 0.69479 -0.58958 C 0.70143 -0.59074 0.70872 -0.59074 0.71576 -0.5912 C 0.72461 -0.59282 0.72826 -0.59444 0.73841 -0.5912 C 0.73997 -0.59074 0.74128 -0.58796 0.74271 -0.58657 C 0.74453 -0.57731 0.74688 -0.56828 0.74792 -0.55856 C 0.75 -0.54166 0.75026 -0.51528 0.74883 -0.49815 C 0.74818 -0.49074 0.74635 -0.48379 0.74531 -0.47639 C 0.74245 -0.45694 0.74505 -0.46666 0.7401 -0.44537 C 0.73932 -0.44213 0.7388 -0.43865 0.7375 -0.43611 C 0.72904 -0.41898 0.72695 -0.42083 0.71836 -0.40671 C 0.69544 -0.36944 0.71836 -0.40856 0.70065 -0.37407 C 0.69779 -0.36828 0.69414 -0.36342 0.69128 -0.35717 C 0.64258 -0.24884 0.68073 -0.32963 0.64336 -0.23773 C 0.63529 -0.21898 0.62695 -0.20046 0.61888 -0.18194 C 0.61133 -0.16435 0.60365 -0.14699 0.59622 -0.12916 C 0.59414 -0.12407 0.59193 -0.11921 0.5901 -0.11365 C 0.58516 -0.0993 0.57904 -0.08588 0.57526 -0.07037 C 0.5724 -0.05833 0.56992 -0.04606 0.56654 -0.03472 C 0.55859 -0.00903 0.56341 -0.02569 0.55352 0.01644 C 0.55208 0.02269 0.55026 0.02871 0.54909 0.03519 C 0.54831 0.04028 0.5474 0.04514 0.54648 0.0507 C 0.54141 0.07917 0.54297 0.06482 0.54128 0.08172 C 0.5388 0.15093 0.54219 0.07084 0.53867 0.12338 C 0.5349 0.18033 0.54167 0.10556 0.53516 0.17153 C 0.53464 0.18449 0.53425 0.19746 0.53346 0.21019 C 0.53307 0.21597 0.53216 0.22153 0.53164 0.22732 C 0.53125 0.23403 0.53112 0.24074 0.53086 0.24746 C 0.53021 0.26343 0.52969 0.2794 0.52904 0.2956 C 0.52995 0.33218 0.52695 0.32269 0.53255 0.34352 C 0.53307 0.3456 0.53333 0.34815 0.53438 0.34977 C 0.53503 0.35093 0.53607 0.35093 0.53698 0.35139 C 0.53841 0.35209 0.53984 0.35232 0.54128 0.35301 C 0.54362 0.35185 0.54661 0.35116 0.54909 0.34977 C 0.57552 0.33519 0.57721 0.32431 0.60208 0.26736 C 0.62188 0.22338 0.64622 0.14815 0.6651 0.0956 C 0.6694 0.08287 0.67448 0.07084 0.67904 0.05834 C 0.68503 0.04167 0.69023 0.02454 0.69648 0.0088 C 0.70026 -0.00162 0.70495 -0.01157 0.70872 -0.02222 C 0.71224 -0.03217 0.71484 -0.04328 0.71836 -0.05324 C 0.7224 -0.06551 0.72773 -0.07639 0.73138 -0.08889 C 0.7405 -0.12037 0.74818 -0.15301 0.75664 -0.18495 C 0.75755 -0.18819 0.75781 -0.19236 0.75925 -0.19421 C 0.76602 -0.20463 0.77201 -0.21643 0.7793 -0.22523 C 0.78307 -0.22986 0.78711 -0.23403 0.79063 -0.23958 C 0.79961 -0.25278 0.8082 -0.26828 0.81771 -0.28102 C 0.82122 -0.28588 0.82487 -0.29004 0.82813 -0.29514 C 0.83099 -0.2993 0.83281 -0.30509 0.83581 -0.30903 C 0.83958 -0.31389 0.84375 -0.3169 0.8474 -0.32153 C 0.85091 -0.32569 0.8543 -0.33078 0.85781 -0.33541 C 0.85872 -0.33657 0.85964 -0.33727 0.86042 -0.33842 C 0.8655 -0.34606 0.8694 -0.35555 0.87526 -0.3618 C 0.87904 -0.36597 0.88294 -0.36967 0.88659 -0.37407 C 0.88906 -0.37708 0.89102 -0.38078 0.89362 -0.38333 C 0.89935 -0.39004 0.90469 -0.39421 0.91107 -0.39745 C 0.91328 -0.39884 0.91563 -0.39953 0.91797 -0.40046 C 0.92096 -0.4 0.92409 -0.40139 0.92669 -0.39907 C 0.92891 -0.39676 0.93021 -0.39236 0.93112 -0.38819 C 0.93516 -0.36666 0.93867 -0.34467 0.94245 -0.32291 C 0.94388 -0.31412 0.94596 -0.30555 0.94675 -0.29653 C 0.95039 -0.25787 0.94805 -0.27129 0.95117 -0.25486 C 0.95326 -0.22824 0.95078 -0.2537 0.95286 -0.23958 C 0.95326 -0.2368 0.953 -0.23379 0.95378 -0.23148 C 0.95534 -0.22639 0.9599 -0.21759 0.9599 -0.21736 C 0.96016 -0.21597 0.96016 -0.21435 0.96068 -0.21296 C 0.96146 -0.21111 0.96276 -0.21018 0.96328 -0.20833 C 0.96432 -0.20486 0.96445 -0.20092 0.9651 -0.19745 C 0.96536 -0.18981 0.96641 -0.18194 0.96654 -0.17407 C 0.96667 -0.16759 0.96536 -0.13611 0.9651 -0.12615 C 0.96445 -0.1162 0.96393 -0.11296 0.9625 -0.10278 C 0.96198 -0.0993 0.96146 -0.0956 0.96068 -0.0919 C 0.95742 -0.07546 0.95443 -0.05833 0.95026 -0.04236 C 0.94805 -0.03379 0.94479 -0.0287 0.94063 -0.02384 C 0.9332 -0.01504 0.92708 -0.00324 0.91888 0.00255 C 0.91745 0.00347 0.91589 0.0044 0.91445 0.00556 C 0.91354 0.00648 0.91276 0.00787 0.91185 0.0088 C 0.90755 0.01297 0.903 0.01736 0.89883 0.02107 C 0.89779 0.02199 0.89648 0.02246 0.89531 0.02269 C 0.89102 0.02385 0.88659 0.02454 0.88229 0.0257 C 0.87734 0.02709 0.87227 0.02801 0.86719 0.03056 C 0.85 0.03912 0.85703 0.03658 0.84648 0.03982 C 0.84323 0.04236 0.83997 0.04445 0.83659 0.04746 C 0.83411 0.05 0.83216 0.05347 0.82995 0.05672 C 0.82643 0.06181 0.82214 0.06574 0.8194 0.07222 C 0.80664 0.10324 0.81107 0.09144 0.80547 0.10648 C 0.80221 0.12709 0.79935 0.13403 0.80378 0.15579 C 0.8043 0.15926 0.80651 0.16042 0.80807 0.16227 C 0.80859 0.16273 0.82552 0.18079 0.83164 0.18542 C 0.83425 0.18773 0.83737 0.19028 0.84036 0.19167 C 0.8444 0.19352 0.84857 0.19352 0.8526 0.19445 C 0.86445 0.19422 0.87643 0.19445 0.88828 0.19329 C 0.89427 0.1926 0.89974 0.19028 0.90573 0.18843 C 0.90729 0.1882 0.90872 0.18727 0.91016 0.18704 C 0.91445 0.18635 0.91888 0.18588 0.92318 0.18542 L 1.00521 0.19005 C 1.01302 0.19074 1.02435 0.19699 1.03047 0.19954 C 1.03372 0.20047 1.03737 0.20232 1.04089 0.20255 C 1.0543 0.20301 1.06745 0.20255 1.08112 0.20255 " pathEditMode="relative" rAng="0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79" y="3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81 -0.57014 L 0.02981 -0.56991 C 0.02916 -0.56551 0.0289 -0.56065 0.02799 -0.55602 C 0.02773 -0.5544 0.02669 -0.55324 0.0263 -0.55139 C 0.02578 -0.54908 0.02578 -0.5463 0.02539 -0.54375 C 0.02474 -0.53796 0.02461 -0.53796 0.02369 -0.53287 C 0.02135 -0.49931 0.02174 -0.51088 0.02369 -0.44908 C 0.02383 -0.44445 0.02487 -0.43982 0.02539 -0.43519 C 0.02695 -0.42361 0.02578 -0.43472 0.02721 -0.41806 C 0.02773 -0.39792 0.02812 -0.37778 0.0289 -0.35764 C 0.02903 -0.35509 0.02955 -0.35255 0.02981 -0.35023 C 0.03021 -0.34468 0.02955 -0.33912 0.0306 -0.33449 C 0.03112 -0.33264 0.03294 -0.33264 0.03411 -0.33125 C 0.03906 -0.33195 0.04401 -0.33195 0.04896 -0.33287 C 0.05013 -0.3331 0.05143 -0.33333 0.05247 -0.33449 C 0.05351 -0.33565 0.05403 -0.33773 0.05508 -0.33912 C 0.0569 -0.34167 0.05898 -0.34236 0.06119 -0.34375 C 0.06237 -0.3463 0.06328 -0.34908 0.06471 -0.35139 C 0.06536 -0.35278 0.0664 -0.35324 0.06718 -0.35463 C 0.06784 -0.35625 0.06823 -0.35764 0.06888 -0.35926 C 0.07083 -0.36389 0.07278 -0.36852 0.07487 -0.37315 C 0.07669 -0.37685 0.07838 -0.38079 0.08021 -0.38403 C 0.08112 -0.38565 0.08203 -0.38704 0.08281 -0.38866 C 0.0858 -0.39537 0.08776 -0.40371 0.09153 -0.40903 C 0.09271 -0.41042 0.09401 -0.41158 0.09505 -0.41343 C 0.09674 -0.4169 0.09765 -0.42107 0.09935 -0.42431 C 0.10065 -0.42685 0.10234 -0.42824 0.10377 -0.43056 C 0.11302 -0.44537 0.10481 -0.43519 0.11419 -0.44607 C 0.11601 -0.45093 0.11653 -0.45301 0.1194 -0.45695 C 0.12304 -0.46181 0.1276 -0.46644 0.13164 -0.47083 C 0.13828 -0.48658 0.12981 -0.46713 0.13776 -0.48357 C 0.14231 -0.49259 0.13828 -0.48681 0.14297 -0.49259 C 0.14362 -0.49421 0.14414 -0.49583 0.14453 -0.49722 C 0.14609 -0.50046 0.14778 -0.50324 0.14883 -0.50648 C 0.15013 -0.50903 0.15065 -0.51181 0.15169 -0.51435 C 0.15299 -0.51806 0.15586 -0.52083 0.15781 -0.52361 C 0.15846 -0.52616 0.15885 -0.52871 0.15937 -0.53125 C 0.16015 -0.53357 0.16276 -0.54097 0.16393 -0.54375 C 0.16562 -0.54792 0.16758 -0.55139 0.16914 -0.55602 C 0.17005 -0.55926 0.17083 -0.56273 0.17174 -0.56551 C 0.17278 -0.56852 0.17435 -0.57153 0.17526 -0.57477 C 0.17565 -0.57685 0.17604 -0.57894 0.17695 -0.58102 C 0.17799 -0.58357 0.17942 -0.58588 0.18047 -0.58866 C 0.18125 -0.59051 0.18151 -0.59306 0.18229 -0.59491 C 0.18294 -0.59676 0.18398 -0.59769 0.18489 -0.59954 C 0.19114 -0.6169 0.18567 -0.60671 0.19101 -0.61806 C 0.19596 -0.62894 0.18802 -0.61019 0.19622 -0.62593 C 0.20599 -0.64491 0.19856 -0.63542 0.20495 -0.64283 C 0.21432 -0.66528 0.19961 -0.63218 0.21185 -0.65371 C 0.2125 -0.65486 0.21224 -0.65718 0.21276 -0.65833 C 0.21666 -0.66875 0.21562 -0.66713 0.22057 -0.66921 C 0.22278 -0.67454 0.22317 -0.67593 0.22552 -0.68009 C 0.22721 -0.68241 0.22877 -0.68426 0.23021 -0.68634 C 0.23398 -0.69259 0.23112 -0.69005 0.23541 -0.69259 C 0.23633 -0.69352 0.23711 -0.69491 0.23802 -0.6956 C 0.23919 -0.69653 0.24036 -0.69653 0.24153 -0.69722 C 0.24218 -0.69769 0.24323 -0.69815 0.24414 -0.69861 C 0.24505 -0.69815 0.24661 -0.69884 0.24674 -0.69722 C 0.24804 -0.67963 0.24752 -0.67986 0.24414 -0.67083 C 0.24362 -0.66621 0.24323 -0.66134 0.24218 -0.65695 C 0.24179 -0.65509 0.24088 -0.65394 0.24062 -0.65232 C 0.23763 -0.63264 0.24179 -0.6456 0.23802 -0.63519 C 0.2375 -0.62639 0.23737 -0.6213 0.23633 -0.61343 C 0.23281 -0.5882 0.23593 -0.61181 0.23346 -0.59792 C 0.23333 -0.59583 0.23333 -0.59375 0.23281 -0.59167 C 0.23242 -0.59005 0.23151 -0.58889 0.23112 -0.58704 C 0.23034 -0.58472 0.22981 -0.58195 0.22929 -0.5794 C 0.22916 -0.57824 0.22812 -0.56991 0.2276 -0.56852 C 0.22695 -0.56667 0.22552 -0.56551 0.225 -0.56389 C 0.22317 -0.55093 0.22513 -0.56366 0.22239 -0.55301 C 0.222 -0.55162 0.22174 -0.55 0.22148 -0.54838 C 0.22057 -0.54375 0.2194 -0.53866 0.21797 -0.53449 C 0.21666 -0.53009 0.21471 -0.52662 0.21367 -0.52199 C 0.20885 -0.50208 0.21497 -0.52685 0.20898 -0.50648 C 0.20859 -0.50417 0.20833 -0.50116 0.20755 -0.49884 C 0.2056 -0.49259 0.20468 -0.49283 0.20234 -0.48796 C 0.20078 -0.48542 0.19987 -0.48287 0.19883 -0.48009 C 0.19804 -0.47824 0.19752 -0.47616 0.197 -0.47384 C 0.19674 -0.47246 0.19674 -0.4706 0.19622 -0.46921 C 0.19531 -0.46736 0.19362 -0.46667 0.19245 -0.46458 C 0.19127 -0.46181 0.19036 -0.45833 0.18919 -0.45533 C 0.18659 -0.44861 0.18698 -0.44977 0.18372 -0.44445 C 0.18346 -0.4419 0.18307 -0.43912 0.18229 -0.43681 C 0.18047 -0.43171 0.17747 -0.42824 0.17591 -0.42269 C 0.17291 -0.40949 0.17526 -0.41458 0.17005 -0.40741 C 0.16718 -0.39931 0.16731 -0.39908 0.16393 -0.3919 C 0.16315 -0.39005 0.16211 -0.38889 0.16133 -0.38704 C 0.16028 -0.38472 0.15976 -0.38171 0.15872 -0.3794 C 0.15677 -0.375 0.15455 -0.3713 0.1526 -0.3669 C 0.15052 -0.3625 0.14856 -0.35718 0.14648 -0.35324 C 0.14557 -0.35139 0.1444 -0.35023 0.14388 -0.34838 C 0.14284 -0.34607 0.1401 -0.3375 0.13945 -0.33588 C 0.13867 -0.3338 0.13776 -0.33195 0.13685 -0.33009 C 0.13177 -0.30232 0.14023 -0.34468 0.12122 -0.28796 C 0.1194 -0.28287 0.11797 -0.27732 0.11601 -0.27246 C 0.11497 -0.27014 0.11354 -0.26852 0.1125 -0.26621 C 0.10455 -0.24977 0.11953 -0.27778 0.10703 -0.25533 C 0.1056 -0.24398 0.10768 -0.25394 0.10286 -0.24306 C 0.09909 -0.23472 0.10104 -0.2375 0.09935 -0.23056 C 0.0987 -0.22847 0.09817 -0.22639 0.09765 -0.22431 C 0.09739 -0.22246 0.09648 -0.21574 0.09596 -0.21343 C 0.09518 -0.21088 0.09401 -0.20857 0.09336 -0.20579 C 0.09218 -0.20208 0.09049 -0.19514 0.08984 -0.19028 C 0.08945 -0.1882 0.08945 -0.18611 0.08893 -0.18403 C 0.08828 -0.18125 0.08698 -0.17917 0.08633 -0.17639 C 0.0845 -0.16921 0.08476 -0.16736 0.08372 -0.16088 C 0.07942 -0.13519 0.08528 -0.175 0.07916 -0.13287 C 0.07851 -0.11412 0.07578 -0.06597 0.07916 -0.05857 C 0.0845 -0.04769 0.09505 -0.06158 0.10286 -0.06343 C 0.10976 -0.06713 0.11067 -0.06736 0.11679 -0.07246 C 0.11914 -0.07431 0.12161 -0.07616 0.12356 -0.07871 C 0.12773 -0.08287 0.13515 -0.09259 0.13515 -0.09259 C 0.14635 -0.1206 0.13112 -0.08519 0.14739 -0.11273 C 0.1513 -0.11945 0.15403 -0.12778 0.15781 -0.13449 C 0.15989 -0.13796 0.16224 -0.14121 0.16393 -0.14537 C 0.16575 -0.14954 0.16666 -0.15486 0.16823 -0.15926 C 0.16966 -0.16296 0.17109 -0.16667 0.17265 -0.17014 C 0.17435 -0.17384 0.17643 -0.17685 0.17786 -0.18102 C 0.18034 -0.18773 0.18151 -0.19583 0.18372 -0.20278 C 0.18685 -0.21042 0.18997 -0.21806 0.19245 -0.22593 C 0.19557 -0.23426 0.19609 -0.24051 0.19974 -0.24769 C 0.20091 -0.2507 0.20338 -0.25232 0.20495 -0.25533 C 0.2069 -0.25972 0.2082 -0.26528 0.21015 -0.26921 C 0.21146 -0.27222 0.21315 -0.27431 0.21445 -0.27732 C 0.21627 -0.28056 0.2181 -0.28426 0.21979 -0.28796 C 0.22187 -0.29259 0.22356 -0.29792 0.22552 -0.30185 C 0.22773 -0.30533 0.23021 -0.30741 0.2319 -0.31111 C 0.25885 -0.37153 0.23633 -0.32616 0.25547 -0.37153 C 0.25677 -0.37454 0.25833 -0.37685 0.25989 -0.3794 C 0.26575 -0.39097 0.26106 -0.38333 0.26666 -0.39653 C 0.27005 -0.40371 0.27044 -0.4007 0.27526 -0.40741 C 0.27916 -0.41204 0.28281 -0.41713 0.28606 -0.42269 C 0.28776 -0.42593 0.28867 -0.43033 0.29036 -0.43357 C 0.29258 -0.4382 0.29518 -0.44167 0.29739 -0.44607 C 0.29948 -0.45046 0.30117 -0.45579 0.30338 -0.45996 C 0.31419 -0.48009 0.3095 -0.46667 0.31653 -0.48357 C 0.31784 -0.48658 0.31875 -0.48958 0.32005 -0.49259 C 0.32109 -0.49491 0.32239 -0.49653 0.32356 -0.49884 C 0.32422 -0.50023 0.32461 -0.50208 0.32526 -0.50347 C 0.3263 -0.50556 0.3276 -0.50741 0.32877 -0.50949 C 0.32995 -0.5125 0.33151 -0.51597 0.33307 -0.51898 C 0.33411 -0.52083 0.33554 -0.52176 0.33659 -0.52361 C 0.34466 -0.53796 0.33333 -0.52199 0.34271 -0.53449 C 0.34817 -0.55093 0.34218 -0.53496 0.34883 -0.54676 C 0.34948 -0.54815 0.34974 -0.55023 0.35052 -0.55139 C 0.35156 -0.55324 0.35299 -0.5544 0.35403 -0.55602 C 0.36406 -0.57199 0.35195 -0.55579 0.36445 -0.57153 C 0.36471 -0.57315 0.36497 -0.57477 0.36536 -0.57616 C 0.36692 -0.58195 0.36797 -0.58171 0.37057 -0.58704 C 0.37695 -0.60023 0.36523 -0.58056 0.37669 -0.59792 C 0.37903 -0.60208 0.38203 -0.60602 0.3845 -0.61042 C 0.38854 -0.61759 0.38385 -0.61366 0.38893 -0.61667 C 0.39101 -0.62014 0.39245 -0.62315 0.39505 -0.62593 C 0.39557 -0.62662 0.39648 -0.62662 0.39765 -0.62732 C 0.39856 -0.62824 0.39935 -0.62963 0.40026 -0.63079 C 0.40143 -0.63171 0.4026 -0.63241 0.40377 -0.63357 C 0.4112 -0.64144 0.40625 -0.63866 0.41224 -0.64144 C 0.41419 -0.64398 0.41575 -0.64699 0.41771 -0.64908 C 0.42747 -0.66019 0.41614 -0.6419 0.42721 -0.65833 C 0.4289 -0.66134 0.4306 -0.66482 0.43255 -0.66783 C 0.43502 -0.67153 0.43802 -0.67431 0.44036 -0.67847 C 0.44192 -0.68148 0.44349 -0.68449 0.44531 -0.68634 C 0.44726 -0.68773 0.44909 -0.6882 0.45078 -0.68935 C 0.46093 -0.69746 0.44622 -0.68843 0.45599 -0.69398 C 0.47955 -0.68009 0.46172 -0.69213 0.45429 -0.57315 C 0.45364 -0.56389 0.4457 -0.51366 0.44297 -0.50023 C 0.44049 -0.48935 0.43685 -0.47894 0.43424 -0.46783 C 0.42656 -0.43519 0.42617 -0.42083 0.41679 -0.38866 C 0.41328 -0.37778 0.40911 -0.36829 0.40547 -0.35764 C 0.40351 -0.35208 0.40234 -0.34607 0.40026 -0.34074 C 0.39843 -0.33611 0.39583 -0.33264 0.39414 -0.32824 C 0.39166 -0.32269 0.38958 -0.31667 0.38711 -0.31111 C 0.37955 -0.29491 0.372 -0.27917 0.36445 -0.2632 C 0.36276 -0.25996 0.34739 -0.22639 0.34596 -0.22431 C 0.33659 -0.20718 0.33398 -0.20417 0.32526 -0.1794 C 0.31823 -0.15972 0.3108 -0.14074 0.30429 -0.1206 C 0.30312 -0.1169 0.30208 -0.1132 0.30078 -0.10972 C 0.29739 -0.10023 0.29349 -0.09144 0.29036 -0.08171 C 0.28711 -0.07199 0.28463 -0.06111 0.28164 -0.0507 C 0.28034 -0.04607 0.27864 -0.04144 0.27734 -0.03681 C 0.27578 -0.03264 0.27487 -0.02824 0.27383 -0.02431 C 0.2651 0.00069 0.26575 -0.01111 0.25547 0.02523 C 0.24935 0.04722 0.25273 0.03565 0.24505 0.05926 C 0.24388 0.06713 0.24231 0.07477 0.24153 0.08264 C 0.24153 0.08287 0.23971 0.1 0.23893 0.10393 C 0.23815 0.10856 0.23724 0.1125 0.23633 0.11667 C 0.23659 0.12708 0.23646 0.1375 0.23724 0.14768 C 0.2388 0.1706 0.2388 0.1581 0.24153 0.17083 C 0.24179 0.17292 0.24179 0.17523 0.24218 0.17685 C 0.24258 0.17893 0.24362 0.18009 0.24414 0.18171 C 0.24479 0.18426 0.24479 0.1875 0.24583 0.18958 C 0.24791 0.19329 0.25286 0.19884 0.25286 0.19907 C 0.25872 0.19722 0.26562 0.19907 0.27122 0.19398 C 0.27786 0.18796 0.28255 0.17685 0.28776 0.16782 C 0.29179 0.16065 0.29531 0.15231 0.29909 0.14467 C 0.30078 0.14097 0.30208 0.13657 0.30429 0.13379 L 0.31041 0.12592 C 0.32487 0.08102 0.30065 0.15509 0.31914 0.10278 C 0.322 0.09444 0.32409 0.08588 0.32695 0.07801 C 0.33216 0.06412 0.34166 0.03935 0.3444 0.02824 C 0.35455 -0.01111 0.34218 0.03588 0.3625 -0.03218 C 0.36445 -0.03773 0.36536 -0.04375 0.36705 -0.04931 C 0.372 -0.06412 0.3776 -0.07801 0.38281 -0.09259 C 0.38515 -0.09931 0.3875 -0.10602 0.38971 -0.11273 C 0.39362 -0.12408 0.39674 -0.13588 0.40117 -0.14676 C 0.40286 -0.15162 0.40468 -0.15602 0.40638 -0.16088 C 0.40768 -0.16482 0.40859 -0.16921 0.40989 -0.17315 C 0.41146 -0.17847 0.41328 -0.18357 0.4151 -0.18866 C 0.41927 -0.20324 0.42304 -0.22083 0.42812 -0.23519 C 0.43151 -0.24468 0.43515 -0.25394 0.43867 -0.2632 C 0.44036 -0.26783 0.44192 -0.27269 0.44388 -0.27732 C 0.44557 -0.28171 0.44804 -0.28611 0.45 -0.29097 C 0.45364 -0.3007 0.45625 -0.31158 0.46041 -0.32037 C 0.46159 -0.32361 0.46302 -0.32708 0.46471 -0.33009 C 0.46614 -0.33264 0.46784 -0.33472 0.46914 -0.3375 C 0.48346 -0.36921 0.49192 -0.39445 0.50833 -0.42431 C 0.51888 -0.44352 0.52929 -0.46227 0.53971 -0.48171 C 0.54179 -0.48542 0.54297 -0.49028 0.54479 -0.49421 C 0.54765 -0.49908 0.55104 -0.50301 0.55364 -0.5081 C 0.55599 -0.51227 0.55755 -0.51783 0.55976 -0.52199 C 0.56276 -0.52755 0.5664 -0.53195 0.56927 -0.5375 C 0.57278 -0.54398 0.57552 -0.55139 0.57903 -0.55764 C 0.58398 -0.56644 0.58958 -0.57431 0.59466 -0.58241 C 0.59765 -0.5875 0.60039 -0.59306 0.60312 -0.59792 C 0.6056 -0.60185 0.6082 -0.60509 0.61041 -0.6088 C 0.61367 -0.61435 0.61614 -0.62153 0.61992 -0.62593 C 0.62343 -0.62963 0.62825 -0.63449 0.63138 -0.63982 C 0.63268 -0.64213 0.6332 -0.64607 0.63476 -0.64769 C 0.63828 -0.65139 0.64297 -0.65232 0.647 -0.65533 C 0.64856 -0.65648 0.64974 -0.6588 0.65143 -0.65996 C 0.65625 -0.6632 0.66106 -0.66366 0.66614 -0.66458 C 0.68737 -0.67871 0.65729 -0.65996 0.6819 -0.67083 C 0.68646 -0.67292 0.69179 -0.67917 0.69674 -0.68009 C 0.70338 -0.68125 0.71067 -0.68125 0.71771 -0.68171 C 0.72656 -0.68333 0.73021 -0.68496 0.74036 -0.68171 C 0.74192 -0.68125 0.74323 -0.67847 0.74466 -0.67708 C 0.74648 -0.66783 0.74883 -0.6588 0.74987 -0.64908 C 0.75195 -0.63218 0.75221 -0.60579 0.75078 -0.58866 C 0.75013 -0.58125 0.7483 -0.57431 0.74726 -0.5669 C 0.7444 -0.54746 0.747 -0.55718 0.74205 -0.53588 C 0.74127 -0.53264 0.74075 -0.52917 0.73945 -0.52662 C 0.73099 -0.50949 0.7289 -0.51134 0.72031 -0.49722 C 0.69739 -0.45996 0.72031 -0.49908 0.7026 -0.46458 C 0.69974 -0.4588 0.69609 -0.45394 0.69323 -0.44769 C 0.64453 -0.33935 0.68268 -0.42014 0.64531 -0.32824 C 0.63724 -0.30949 0.6289 -0.29097 0.62083 -0.27246 C 0.61328 -0.25486 0.6056 -0.2375 0.59817 -0.21968 C 0.59609 -0.21458 0.59388 -0.20972 0.59205 -0.20417 C 0.58711 -0.18982 0.58099 -0.17639 0.57721 -0.16088 C 0.57435 -0.14884 0.57187 -0.13658 0.56849 -0.12523 C 0.56054 -0.09954 0.56536 -0.11621 0.55547 -0.07408 C 0.55403 -0.06783 0.55221 -0.06181 0.55104 -0.05533 C 0.55026 -0.05023 0.54935 -0.04537 0.54843 -0.03982 C 0.54336 -0.01134 0.54492 -0.0257 0.54323 -0.0088 C 0.54075 0.06042 0.54414 -0.01968 0.54062 0.03287 C 0.53685 0.08981 0.54362 0.01504 0.53711 0.08102 C 0.53659 0.09398 0.5362 0.10694 0.53541 0.11967 C 0.53502 0.12546 0.53411 0.13102 0.53359 0.1368 C 0.5332 0.14352 0.53307 0.15023 0.53281 0.15694 C 0.53216 0.17292 0.53164 0.18889 0.53099 0.20509 C 0.5319 0.24167 0.5289 0.23217 0.5345 0.25301 C 0.53502 0.25509 0.53528 0.25764 0.53633 0.25926 C 0.53698 0.26042 0.53802 0.26042 0.53893 0.26088 C 0.54036 0.26157 0.54179 0.2618 0.54323 0.2625 C 0.54557 0.26134 0.54856 0.26065 0.55104 0.25926 C 0.57747 0.24467 0.57916 0.23379 0.60403 0.17685 C 0.62383 0.13287 0.64817 0.05764 0.66705 0.00509 C 0.67135 -0.00764 0.67643 -0.01968 0.68099 -0.03218 C 0.68698 -0.04884 0.69218 -0.06597 0.69843 -0.08171 C 0.70221 -0.09213 0.7069 -0.10208 0.71067 -0.11273 C 0.71419 -0.12269 0.71679 -0.1338 0.72031 -0.14375 C 0.72435 -0.15602 0.72968 -0.1669 0.73333 -0.1794 C 0.74245 -0.21088 0.75013 -0.24352 0.75859 -0.27546 C 0.7595 -0.27871 0.75976 -0.28287 0.7612 -0.28472 C 0.76797 -0.29514 0.77396 -0.30695 0.78125 -0.31574 C 0.78502 -0.32037 0.78906 -0.32454 0.79258 -0.33009 C 0.80156 -0.34329 0.81015 -0.3588 0.81966 -0.37153 C 0.82317 -0.37639 0.82682 -0.38056 0.83008 -0.38565 C 0.83294 -0.38982 0.83476 -0.3956 0.83776 -0.39954 C 0.84153 -0.4044 0.8457 -0.40741 0.84935 -0.41204 C 0.85286 -0.41621 0.85625 -0.4213 0.85976 -0.42593 C 0.86067 -0.42708 0.86159 -0.42778 0.86237 -0.42894 C 0.86745 -0.43658 0.87135 -0.44607 0.87721 -0.45232 C 0.88099 -0.45648 0.88489 -0.46019 0.88854 -0.46458 C 0.89101 -0.46759 0.89297 -0.4713 0.89557 -0.47384 C 0.9013 -0.48056 0.90664 -0.48472 0.91302 -0.48796 C 0.91523 -0.48935 0.91758 -0.49005 0.91992 -0.49097 C 0.92291 -0.49051 0.92604 -0.4919 0.92864 -0.48958 C 0.93086 -0.48727 0.93216 -0.48287 0.93307 -0.47871 C 0.93711 -0.45718 0.94062 -0.43519 0.9444 -0.41343 C 0.94583 -0.40463 0.94791 -0.39607 0.9487 -0.38704 C 0.95234 -0.34838 0.95 -0.36181 0.95312 -0.34537 C 0.95521 -0.31875 0.95273 -0.34421 0.95481 -0.33009 C 0.95521 -0.32732 0.95495 -0.32431 0.95573 -0.32199 C 0.95729 -0.3169 0.96185 -0.3081 0.96185 -0.30787 C 0.96211 -0.30648 0.96211 -0.30486 0.96263 -0.30347 C 0.96341 -0.30162 0.96471 -0.3007 0.96523 -0.29884 C 0.96627 -0.29537 0.9664 -0.29144 0.96705 -0.28796 C 0.96731 -0.28033 0.96836 -0.27246 0.96849 -0.26458 C 0.96862 -0.2581 0.96731 -0.22662 0.96705 -0.21667 C 0.9664 -0.20671 0.96588 -0.20347 0.96445 -0.19329 C 0.96393 -0.18982 0.96341 -0.18611 0.96263 -0.18241 C 0.95937 -0.16597 0.95638 -0.14884 0.95221 -0.13287 C 0.95 -0.12431 0.94674 -0.11921 0.94258 -0.11435 C 0.93515 -0.10556 0.92903 -0.09375 0.92083 -0.08796 C 0.9194 -0.08704 0.91784 -0.08611 0.9164 -0.08496 C 0.91549 -0.08403 0.91471 -0.08264 0.9138 -0.08171 C 0.9095 -0.07755 0.90495 -0.07315 0.90078 -0.06945 C 0.89974 -0.06852 0.89843 -0.06806 0.89726 -0.06783 C 0.89297 -0.06667 0.88854 -0.06597 0.88424 -0.06482 C 0.87929 -0.06343 0.87422 -0.0625 0.86914 -0.05996 C 0.85195 -0.05139 0.85898 -0.05394 0.84843 -0.0507 C 0.84518 -0.04815 0.84192 -0.04607 0.83854 -0.04306 C 0.83606 -0.04051 0.83411 -0.03704 0.8319 -0.0338 C 0.82838 -0.02871 0.82409 -0.02477 0.82135 -0.01829 C 0.80859 0.01273 0.81302 0.00092 0.80742 0.01597 C 0.80416 0.03657 0.8013 0.04352 0.80573 0.06528 C 0.80625 0.06875 0.80846 0.06991 0.81002 0.07176 C 0.81054 0.07222 0.82747 0.09028 0.83359 0.09491 C 0.8362 0.09722 0.83932 0.09977 0.84231 0.10116 C 0.84635 0.10301 0.85052 0.10301 0.85455 0.10393 C 0.8664 0.1037 0.87838 0.10393 0.89023 0.10278 C 0.89622 0.10208 0.90169 0.09977 0.90768 0.09792 C 0.90924 0.09768 0.91067 0.09676 0.91211 0.09653 C 0.9164 0.09583 0.92083 0.09537 0.92513 0.09491 L 1.00716 0.09954 C 1.01497 0.10023 1.0263 0.10648 1.03242 0.10903 C 1.03567 0.10995 1.03932 0.1118 1.04284 0.11204 C 1.05625 0.1125 1.0694 0.11204 1.08307 0.11204 " pathEditMode="relative" rAng="0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79" y="3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63565 L 2.91667E-6 -0.63542 C -0.00065 -0.63102 -0.00091 -0.62616 -0.00183 -0.62153 C -0.00209 -0.61991 -0.00313 -0.61875 -0.00352 -0.6169 C -0.00404 -0.61459 -0.00404 -0.61181 -0.00443 -0.60926 C -0.00508 -0.60347 -0.00521 -0.60347 -0.00612 -0.59838 C -0.00847 -0.56482 -0.00808 -0.57639 -0.00612 -0.51459 C -0.00599 -0.50996 -0.00495 -0.50533 -0.00443 -0.5007 C -0.00287 -0.48912 -0.00404 -0.50023 -0.00261 -0.48357 C -0.00209 -0.46343 -0.0017 -0.44329 -0.00091 -0.42315 C -0.00078 -0.4206 -0.00026 -0.41806 2.91667E-6 -0.41574 C 0.00039 -0.41019 -0.00026 -0.40463 0.00078 -0.4 C 0.0013 -0.39815 0.00312 -0.39815 0.00429 -0.39676 C 0.00924 -0.39746 0.01419 -0.39746 0.01914 -0.39838 C 0.02031 -0.39861 0.02161 -0.39884 0.02265 -0.4 C 0.02369 -0.40116 0.02422 -0.40324 0.02526 -0.40463 C 0.02708 -0.40718 0.02916 -0.40787 0.03138 -0.40926 C 0.03255 -0.41181 0.03346 -0.41459 0.03489 -0.4169 C 0.03554 -0.41829 0.03659 -0.41875 0.03737 -0.42014 C 0.03802 -0.42176 0.03841 -0.42315 0.03906 -0.42477 C 0.04101 -0.4294 0.0431 -0.43403 0.04518 -0.43866 C 0.04687 -0.44236 0.04856 -0.4463 0.05039 -0.44954 C 0.0513 -0.45116 0.05221 -0.45255 0.05299 -0.45417 C 0.05599 -0.46088 0.05794 -0.46922 0.06172 -0.47454 C 0.06289 -0.47593 0.06419 -0.47709 0.06523 -0.47894 C 0.06692 -0.48241 0.06784 -0.48658 0.06953 -0.48982 C 0.07083 -0.49236 0.07252 -0.49375 0.07396 -0.49607 C 0.0832 -0.51088 0.075 -0.5007 0.08437 -0.51158 C 0.0862 -0.51644 0.08672 -0.51852 0.08958 -0.52246 C 0.09323 -0.52732 0.09778 -0.53195 0.10182 -0.53634 C 0.10846 -0.55209 0.1 -0.53264 0.10794 -0.54884 C 0.1125 -0.5581 0.10846 -0.55232 0.11315 -0.5581 C 0.1138 -0.55972 0.11432 -0.56134 0.11471 -0.56273 C 0.11627 -0.56597 0.11797 -0.56875 0.11901 -0.57199 C 0.12031 -0.57454 0.12083 -0.57732 0.12187 -0.57986 C 0.12317 -0.58357 0.12604 -0.58634 0.12799 -0.58912 C 0.12864 -0.59167 0.12903 -0.59422 0.12955 -0.59676 C 0.13034 -0.59908 0.13294 -0.60648 0.13411 -0.60926 C 0.1358 -0.61343 0.13776 -0.6169 0.13932 -0.62153 C 0.14023 -0.62477 0.14101 -0.62824 0.14192 -0.63102 C 0.14297 -0.63403 0.14453 -0.63704 0.14544 -0.64028 C 0.14583 -0.64236 0.14622 -0.64445 0.14713 -0.64653 C 0.14817 -0.64908 0.14961 -0.65139 0.15065 -0.65417 C 0.15143 -0.65602 0.15169 -0.65857 0.15247 -0.66042 C 0.15312 -0.66227 0.15416 -0.6632 0.15508 -0.66505 C 0.16133 -0.68241 0.15586 -0.67222 0.1612 -0.68357 C 0.16614 -0.69445 0.1582 -0.6757 0.1664 -0.69144 C 0.17617 -0.71042 0.16875 -0.70093 0.17513 -0.70834 C 0.1845 -0.73079 0.16979 -0.69746 0.18203 -0.71922 C 0.18268 -0.72037 0.18242 -0.72269 0.18294 -0.72384 C 0.18685 -0.73426 0.1858 -0.73264 0.19075 -0.73472 C 0.19297 -0.74005 0.19336 -0.74144 0.1957 -0.7456 C 0.19739 -0.74792 0.19896 -0.74977 0.20039 -0.75185 C 0.20416 -0.7581 0.2013 -0.75556 0.2056 -0.7581 C 0.20651 -0.75903 0.20729 -0.76042 0.2082 -0.76111 C 0.20937 -0.76204 0.21054 -0.76204 0.21172 -0.76273 C 0.21237 -0.7632 0.21341 -0.76366 0.21432 -0.76412 C 0.21523 -0.76366 0.21679 -0.76435 0.21692 -0.76273 C 0.21823 -0.74514 0.21771 -0.74537 0.21432 -0.73634 C 0.2138 -0.73172 0.21341 -0.72685 0.21237 -0.72246 C 0.21198 -0.7206 0.21106 -0.71945 0.2108 -0.71783 C 0.20781 -0.69815 0.21198 -0.71111 0.2082 -0.7007 C 0.20768 -0.6919 0.20755 -0.68681 0.20651 -0.67894 C 0.20299 -0.65371 0.20612 -0.67732 0.20364 -0.66343 C 0.20351 -0.66134 0.20351 -0.65926 0.20299 -0.65718 C 0.2026 -0.65556 0.20169 -0.6544 0.2013 -0.65255 C 0.20052 -0.65023 0.2 -0.64746 0.19948 -0.64491 C 0.19935 -0.64375 0.1983 -0.63542 0.19778 -0.63403 C 0.19713 -0.63218 0.1957 -0.63102 0.19518 -0.6294 C 0.19336 -0.61644 0.19531 -0.62917 0.19258 -0.61852 C 0.19218 -0.61713 0.19192 -0.61551 0.19166 -0.61389 C 0.19075 -0.60926 0.18958 -0.60417 0.18815 -0.6 C 0.18685 -0.5956 0.18489 -0.59213 0.18385 -0.5875 C 0.17903 -0.56759 0.18515 -0.59236 0.17916 -0.57199 C 0.17877 -0.56945 0.17851 -0.56667 0.17773 -0.56435 C 0.17578 -0.5581 0.17487 -0.55834 0.17252 -0.55347 C 0.17096 -0.55093 0.17005 -0.54838 0.16901 -0.5456 C 0.16823 -0.54375 0.16771 -0.54167 0.16718 -0.53935 C 0.16692 -0.53797 0.16692 -0.53611 0.1664 -0.53472 C 0.16549 -0.53287 0.1638 -0.53218 0.16263 -0.53009 C 0.16146 -0.52732 0.16054 -0.52384 0.15937 -0.52084 C 0.15677 -0.51412 0.15716 -0.51528 0.1539 -0.50996 C 0.15364 -0.50741 0.15325 -0.50463 0.15247 -0.50232 C 0.15065 -0.49722 0.14765 -0.49375 0.14609 -0.4882 C 0.1431 -0.475 0.14544 -0.48009 0.14023 -0.47292 C 0.13737 -0.46482 0.1375 -0.46459 0.13411 -0.45741 C 0.13333 -0.45556 0.13229 -0.4544 0.13151 -0.45255 C 0.13047 -0.45023 0.12995 -0.44722 0.1289 -0.44491 C 0.12695 -0.44051 0.12474 -0.43681 0.12278 -0.43241 C 0.1207 -0.42801 0.11875 -0.42269 0.11666 -0.41875 C 0.11575 -0.4169 0.11458 -0.41574 0.11406 -0.41389 C 0.11302 -0.41158 0.11028 -0.40301 0.10963 -0.40139 C 0.10885 -0.39931 0.10794 -0.39746 0.10703 -0.3956 C 0.10195 -0.36783 0.11041 -0.41019 0.0914 -0.35347 C 0.08958 -0.34838 0.08815 -0.34283 0.0862 -0.33797 C 0.08515 -0.33565 0.08372 -0.33403 0.08268 -0.33172 C 0.07474 -0.31528 0.08971 -0.34329 0.07721 -0.32084 C 0.07578 -0.30949 0.07786 -0.31945 0.07304 -0.30857 C 0.0694 -0.30023 0.07122 -0.30301 0.06953 -0.29607 C 0.06901 -0.29398 0.06836 -0.2919 0.06784 -0.28982 C 0.06758 -0.28797 0.06666 -0.28125 0.06614 -0.27894 C 0.06536 -0.27639 0.06419 -0.27408 0.06354 -0.2713 C 0.06237 -0.26759 0.0608 -0.26065 0.06002 -0.25579 C 0.05963 -0.25371 0.05963 -0.25162 0.05911 -0.24954 C 0.05846 -0.24676 0.05716 -0.24468 0.05651 -0.2419 C 0.05468 -0.23472 0.05494 -0.23287 0.0539 -0.22639 C 0.04961 -0.2007 0.05547 -0.24051 0.04948 -0.19838 C 0.04869 -0.17963 0.04596 -0.13148 0.04948 -0.12408 C 0.05468 -0.1132 0.06523 -0.12709 0.07304 -0.12894 C 0.07995 -0.13264 0.08086 -0.13287 0.08698 -0.13797 C 0.08932 -0.13982 0.09179 -0.14167 0.09375 -0.14422 C 0.09791 -0.14838 0.10534 -0.1581 0.10534 -0.1581 C 0.11653 -0.18611 0.1013 -0.1507 0.11758 -0.17824 C 0.12148 -0.18496 0.12422 -0.19329 0.12799 -0.2 C 0.13008 -0.20347 0.13242 -0.20672 0.13411 -0.21088 C 0.13593 -0.21505 0.13685 -0.22037 0.13841 -0.22477 C 0.13984 -0.22847 0.14127 -0.23218 0.14284 -0.23565 C 0.14453 -0.23935 0.14661 -0.24236 0.14804 -0.24653 C 0.15052 -0.25324 0.15169 -0.26134 0.1539 -0.26829 C 0.15703 -0.27593 0.16015 -0.28357 0.16263 -0.29144 C 0.16575 -0.29977 0.16627 -0.30602 0.16992 -0.3132 C 0.17109 -0.31621 0.17356 -0.31783 0.17513 -0.32084 C 0.17708 -0.32523 0.17838 -0.33056 0.18034 -0.33472 C 0.18164 -0.33773 0.18333 -0.33982 0.18463 -0.34259 C 0.18646 -0.34607 0.18828 -0.34977 0.18997 -0.35347 C 0.19205 -0.3581 0.19375 -0.36343 0.1957 -0.36736 C 0.19791 -0.37084 0.20039 -0.37292 0.20208 -0.37662 C 0.22903 -0.43704 0.20651 -0.39167 0.22565 -0.43704 C 0.22695 -0.44005 0.22851 -0.44236 0.23008 -0.44491 C 0.23593 -0.45648 0.23125 -0.44884 0.23685 -0.46204 C 0.24023 -0.46922 0.24062 -0.46621 0.24544 -0.47292 C 0.24935 -0.47755 0.25299 -0.48264 0.25625 -0.4882 C 0.25794 -0.49144 0.25885 -0.49584 0.26054 -0.49908 C 0.26276 -0.50371 0.26536 -0.50718 0.26758 -0.51158 C 0.26966 -0.51597 0.27135 -0.5213 0.27356 -0.52547 C 0.28437 -0.5456 0.27968 -0.53218 0.28672 -0.54884 C 0.28802 -0.55185 0.28893 -0.55509 0.29023 -0.5581 C 0.29127 -0.56042 0.29258 -0.56204 0.29375 -0.56435 C 0.2944 -0.56574 0.29479 -0.56759 0.29544 -0.56898 C 0.29648 -0.57107 0.29778 -0.57292 0.29896 -0.575 C 0.30013 -0.57801 0.30169 -0.58148 0.30325 -0.58449 C 0.30429 -0.58634 0.30573 -0.58727 0.30677 -0.58912 C 0.31484 -0.60347 0.30351 -0.5875 0.31289 -0.6 C 0.31836 -0.61644 0.31237 -0.60047 0.31901 -0.61227 C 0.31966 -0.61366 0.31992 -0.61574 0.3207 -0.6169 C 0.32174 -0.61875 0.32317 -0.61991 0.32422 -0.62153 C 0.33424 -0.6375 0.32213 -0.6213 0.33463 -0.63704 C 0.33489 -0.63866 0.33515 -0.64028 0.33554 -0.64167 C 0.33711 -0.64746 0.33815 -0.64722 0.34075 -0.65255 C 0.34713 -0.66574 0.33541 -0.64607 0.34687 -0.66343 C 0.34922 -0.66759 0.35221 -0.67153 0.35468 -0.67593 C 0.35872 -0.68287 0.35403 -0.67917 0.35911 -0.68218 C 0.3612 -0.68565 0.36263 -0.68866 0.36523 -0.69144 C 0.36575 -0.69213 0.36666 -0.69213 0.36784 -0.69283 C 0.36875 -0.69375 0.36953 -0.69514 0.37044 -0.69607 C 0.37161 -0.69722 0.37278 -0.69792 0.37396 -0.69908 C 0.38138 -0.70695 0.37643 -0.70417 0.38242 -0.70695 C 0.38437 -0.70949 0.38593 -0.7125 0.38789 -0.71459 C 0.39765 -0.7257 0.38633 -0.70741 0.39739 -0.72384 C 0.39909 -0.72685 0.40078 -0.73033 0.40273 -0.73334 C 0.40521 -0.73704 0.4082 -0.73982 0.41054 -0.74398 C 0.41211 -0.74699 0.41367 -0.75 0.41549 -0.75185 C 0.41745 -0.75324 0.41927 -0.75371 0.42096 -0.75486 C 0.43112 -0.76297 0.4164 -0.75394 0.42617 -0.75949 C 0.44974 -0.7456 0.4319 -0.75764 0.42448 -0.63866 C 0.42383 -0.6294 0.41588 -0.57917 0.41315 -0.56574 C 0.41067 -0.55463 0.40703 -0.54445 0.40442 -0.53334 C 0.39674 -0.5007 0.39635 -0.48634 0.38698 -0.45417 C 0.38346 -0.44329 0.37929 -0.4338 0.37565 -0.42315 C 0.3737 -0.41759 0.37252 -0.41158 0.37044 -0.40625 C 0.36862 -0.40162 0.36601 -0.39815 0.36432 -0.39375 C 0.36185 -0.3882 0.35976 -0.38218 0.35729 -0.37662 C 0.34974 -0.36042 0.34218 -0.34468 0.33463 -0.32871 C 0.33294 -0.32547 0.31758 -0.2919 0.31614 -0.28982 C 0.30677 -0.27269 0.30416 -0.26968 0.29544 -0.24491 C 0.28841 -0.22523 0.28099 -0.20625 0.27448 -0.18611 C 0.2733 -0.18241 0.27226 -0.17871 0.27096 -0.17523 C 0.26758 -0.16574 0.26367 -0.15695 0.26054 -0.14722 C 0.25729 -0.1375 0.25481 -0.12662 0.25182 -0.11621 C 0.25052 -0.11158 0.24883 -0.10695 0.24752 -0.10232 C 0.24596 -0.09815 0.24505 -0.09375 0.24401 -0.08982 C 0.23528 -0.06482 0.23593 -0.07662 0.22565 -0.04028 C 0.21953 -0.01829 0.22291 -0.02986 0.21523 -0.00625 C 0.21406 0.00162 0.2125 0.00926 0.21172 0.01713 C 0.21172 0.01736 0.20989 0.03449 0.20911 0.03842 C 0.20833 0.04305 0.20742 0.04699 0.20651 0.05116 C 0.20677 0.06157 0.20664 0.07199 0.20742 0.08217 C 0.20898 0.10509 0.20898 0.09259 0.21172 0.10532 C 0.21198 0.10741 0.21198 0.10972 0.21237 0.11134 C 0.21276 0.11342 0.2138 0.11458 0.21432 0.1162 C 0.21497 0.11875 0.21497 0.12199 0.21601 0.12407 C 0.2181 0.12778 0.22304 0.13333 0.22304 0.13356 C 0.2289 0.13171 0.2358 0.13356 0.2414 0.1287 C 0.24804 0.12245 0.25273 0.11134 0.25794 0.10231 C 0.26198 0.09514 0.26549 0.0868 0.26927 0.07916 C 0.27096 0.07546 0.27226 0.07106 0.27448 0.06828 L 0.2806 0.06041 C 0.29505 0.01551 0.27083 0.08958 0.28932 0.03727 C 0.29218 0.02893 0.29427 0.02037 0.29713 0.0125 C 0.30234 -0.00139 0.31185 -0.02616 0.31458 -0.03727 C 0.32474 -0.07662 0.31237 -0.02963 0.33268 -0.09769 C 0.33463 -0.10324 0.33554 -0.10926 0.33724 -0.11482 C 0.34218 -0.12963 0.34778 -0.14352 0.35299 -0.1581 C 0.35534 -0.16482 0.35768 -0.17153 0.35989 -0.17824 C 0.3638 -0.18959 0.36692 -0.20139 0.37135 -0.21227 C 0.37304 -0.21713 0.37487 -0.22153 0.37656 -0.22639 C 0.37786 -0.23033 0.37877 -0.23472 0.38008 -0.23866 C 0.38164 -0.24398 0.38346 -0.24908 0.38528 -0.25417 C 0.38945 -0.26875 0.39323 -0.28634 0.3983 -0.3007 C 0.40169 -0.31019 0.40534 -0.31945 0.40885 -0.32871 C 0.41054 -0.33334 0.41211 -0.3382 0.41406 -0.34259 C 0.41575 -0.34722 0.41823 -0.35162 0.42018 -0.35648 C 0.42383 -0.36621 0.42643 -0.37709 0.4306 -0.38588 C 0.43177 -0.38912 0.4332 -0.39259 0.43489 -0.3956 C 0.43633 -0.39815 0.43802 -0.40023 0.43932 -0.40301 C 0.45364 -0.43472 0.46211 -0.45996 0.47851 -0.48982 C 0.48906 -0.50903 0.49948 -0.52778 0.50989 -0.54722 C 0.51198 -0.55093 0.51315 -0.55579 0.51497 -0.55972 C 0.51784 -0.56459 0.52122 -0.56852 0.52383 -0.57361 C 0.52617 -0.57778 0.52773 -0.58334 0.52995 -0.5875 C 0.53294 -0.59306 0.53659 -0.59746 0.53945 -0.60301 C 0.54297 -0.60949 0.5457 -0.6169 0.54922 -0.62315 C 0.55416 -0.63195 0.55976 -0.63982 0.56484 -0.64792 C 0.56784 -0.65301 0.57057 -0.65857 0.5733 -0.66343 C 0.57578 -0.66736 0.57838 -0.6706 0.5806 -0.67431 C 0.58385 -0.67986 0.58633 -0.68704 0.5901 -0.69144 C 0.59362 -0.69514 0.59843 -0.7 0.60156 -0.70533 C 0.60286 -0.70764 0.60338 -0.71158 0.60495 -0.7132 C 0.60846 -0.7169 0.61315 -0.71783 0.61718 -0.72084 C 0.61875 -0.72199 0.61992 -0.72431 0.62161 -0.72547 C 0.62643 -0.72871 0.63125 -0.72917 0.63633 -0.73009 C 0.65755 -0.74422 0.62747 -0.72547 0.65208 -0.73634 C 0.65664 -0.73843 0.66198 -0.74468 0.66692 -0.7456 C 0.67356 -0.74676 0.68086 -0.74676 0.68789 -0.74722 C 0.69674 -0.74884 0.70039 -0.75047 0.71054 -0.74722 C 0.71211 -0.74676 0.71341 -0.74398 0.71484 -0.74259 C 0.71666 -0.73334 0.71901 -0.72431 0.72005 -0.71459 C 0.72213 -0.69769 0.72239 -0.6713 0.72096 -0.65417 C 0.72031 -0.64676 0.71849 -0.63982 0.71745 -0.63241 C 0.71458 -0.61297 0.71718 -0.62269 0.71224 -0.60139 C 0.71146 -0.59815 0.71093 -0.59468 0.70963 -0.59213 C 0.70117 -0.575 0.69909 -0.57685 0.69049 -0.56273 C 0.66758 -0.52547 0.69049 -0.56459 0.67278 -0.53009 C 0.66992 -0.52431 0.66627 -0.51945 0.66341 -0.5132 C 0.61471 -0.40486 0.65286 -0.48565 0.61549 -0.39375 C 0.60742 -0.375 0.59909 -0.35648 0.59101 -0.33797 C 0.58346 -0.32037 0.57578 -0.30301 0.56836 -0.28519 C 0.56627 -0.28009 0.56406 -0.27523 0.56224 -0.26968 C 0.55729 -0.25533 0.55117 -0.2419 0.54739 -0.22639 C 0.54453 -0.21435 0.54205 -0.20209 0.53867 -0.19074 C 0.53073 -0.16505 0.53554 -0.18172 0.52565 -0.13959 C 0.52422 -0.13334 0.52239 -0.12732 0.52122 -0.12084 C 0.52044 -0.11574 0.51953 -0.11088 0.51862 -0.10533 C 0.51354 -0.07685 0.5151 -0.09121 0.51341 -0.07431 C 0.51093 -0.00509 0.51432 -0.08519 0.5108 -0.03264 C 0.50703 0.0243 0.5138 -0.05047 0.50729 0.01551 C 0.50677 0.02847 0.50638 0.04143 0.5056 0.05416 C 0.50521 0.05995 0.50429 0.06551 0.50377 0.07129 C 0.50338 0.07801 0.50325 0.08472 0.50299 0.09143 C 0.50234 0.10741 0.50182 0.12338 0.50117 0.13958 C 0.50208 0.17616 0.49909 0.16666 0.50468 0.1875 C 0.50521 0.18958 0.50547 0.19213 0.50651 0.19375 C 0.50716 0.19491 0.5082 0.19491 0.50911 0.19537 C 0.51054 0.19606 0.51198 0.19629 0.51341 0.19699 C 0.51575 0.19583 0.51875 0.19514 0.52122 0.19375 C 0.54765 0.1794 0.54935 0.16828 0.57422 0.11134 C 0.59401 0.06736 0.61836 -0.00787 0.63724 -0.06042 C 0.64153 -0.07315 0.64661 -0.08519 0.65117 -0.09769 C 0.65716 -0.11435 0.66237 -0.13148 0.66862 -0.14722 C 0.67239 -0.15764 0.67708 -0.16759 0.68086 -0.17824 C 0.68437 -0.1882 0.68698 -0.19931 0.69049 -0.20926 C 0.69453 -0.22153 0.69987 -0.23241 0.70351 -0.24491 C 0.71263 -0.27639 0.72031 -0.30903 0.72877 -0.34097 C 0.72968 -0.34422 0.72995 -0.34838 0.73138 -0.35023 C 0.73815 -0.36065 0.74414 -0.37246 0.75143 -0.38125 C 0.75521 -0.38588 0.75924 -0.39005 0.76276 -0.3956 C 0.77174 -0.4088 0.78034 -0.42431 0.78984 -0.43704 C 0.79336 -0.4419 0.797 -0.44607 0.80026 -0.45116 C 0.80312 -0.45533 0.80495 -0.46111 0.80794 -0.46505 C 0.81172 -0.46991 0.81588 -0.47292 0.81953 -0.47755 C 0.82304 -0.48172 0.82643 -0.48681 0.82995 -0.49144 C 0.83086 -0.49259 0.83177 -0.49329 0.83255 -0.49445 C 0.83763 -0.50209 0.84153 -0.51158 0.84739 -0.51783 C 0.85117 -0.52199 0.85508 -0.5257 0.85872 -0.53009 C 0.8612 -0.5331 0.86315 -0.53681 0.86575 -0.53935 C 0.87148 -0.54584 0.87682 -0.55023 0.8832 -0.55347 C 0.88541 -0.55463 0.88776 -0.55556 0.8901 -0.55648 C 0.8931 -0.55602 0.89622 -0.55741 0.89883 -0.55486 C 0.90104 -0.55278 0.90234 -0.54838 0.90325 -0.54422 C 0.90729 -0.52269 0.9108 -0.5007 0.91458 -0.47894 C 0.91601 -0.47014 0.9181 -0.46158 0.91888 -0.45255 C 0.92252 -0.41389 0.92018 -0.42732 0.9233 -0.41088 C 0.92539 -0.38426 0.92291 -0.40972 0.925 -0.3956 C 0.92539 -0.39283 0.92513 -0.38982 0.92591 -0.3875 C 0.92747 -0.38241 0.93203 -0.37361 0.93203 -0.37338 C 0.93229 -0.37199 0.93229 -0.37037 0.93281 -0.36898 C 0.93359 -0.36713 0.93489 -0.36621 0.93541 -0.36435 C 0.93646 -0.36088 0.93659 -0.35695 0.93724 -0.35347 C 0.9375 -0.3456 0.93854 -0.33797 0.93867 -0.33009 C 0.9388 -0.32361 0.9375 -0.29213 0.93724 -0.28218 C 0.93659 -0.27222 0.93606 -0.26898 0.93463 -0.2588 C 0.93411 -0.25533 0.93359 -0.25162 0.93281 -0.24792 C 0.92955 -0.23148 0.92656 -0.21435 0.92239 -0.19838 C 0.92018 -0.18982 0.91692 -0.18472 0.91276 -0.17986 C 0.90534 -0.17107 0.89922 -0.15926 0.89101 -0.15347 C 0.88958 -0.15255 0.88802 -0.15162 0.88659 -0.15047 C 0.88567 -0.14954 0.88489 -0.14815 0.88398 -0.14722 C 0.87968 -0.14306 0.87513 -0.13866 0.87096 -0.13496 C 0.86992 -0.13403 0.86862 -0.13357 0.86745 -0.13334 C 0.86315 -0.13218 0.85872 -0.13148 0.85442 -0.13033 C 0.84948 -0.12894 0.8444 -0.12801 0.83932 -0.12547 C 0.82213 -0.1169 0.82916 -0.11945 0.81862 -0.11621 C 0.81536 -0.11366 0.81211 -0.11158 0.80872 -0.10857 C 0.80625 -0.10602 0.80429 -0.10255 0.80208 -0.09931 C 0.79856 -0.09422 0.79427 -0.09028 0.79153 -0.0838 C 0.77877 -0.05278 0.7832 -0.06459 0.7776 -0.04954 C 0.77435 -0.02894 0.77148 -0.02199 0.77591 -0.00023 C 0.77643 0.00324 0.77864 0.0044 0.78021 0.00625 C 0.78073 0.00671 0.79765 0.02477 0.80377 0.0294 C 0.80638 0.03171 0.8095 0.03426 0.8125 0.03565 C 0.81653 0.0375 0.8207 0.0375 0.82474 0.03842 C 0.83659 0.03819 0.84856 0.03842 0.86041 0.03727 C 0.8664 0.03657 0.87187 0.03426 0.87786 0.03241 C 0.87942 0.03217 0.88086 0.03125 0.88229 0.03102 C 0.88659 0.03032 0.89101 0.02986 0.89531 0.0294 L 0.97734 0.03403 C 0.98515 0.03472 0.99648 0.04097 1.0026 0.04352 C 1.00586 0.04444 1.0095 0.04629 1.01302 0.04653 C 1.02643 0.04699 1.03958 0.04653 1.05325 0.04653 " pathEditMode="relative" rAng="0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79" y="3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-786808" y="-486"/>
            <a:ext cx="13131208" cy="3711249"/>
          </a:xfrm>
          <a:prstGeom prst="roundRect">
            <a:avLst/>
          </a:prstGeom>
          <a:gradFill>
            <a:gsLst>
              <a:gs pos="10000">
                <a:srgbClr val="92D050">
                  <a:alpha val="24000"/>
                </a:srgbClr>
              </a:gs>
              <a:gs pos="47000">
                <a:srgbClr val="FFFF00">
                  <a:alpha val="20000"/>
                </a:srgbClr>
              </a:gs>
              <a:gs pos="83000">
                <a:schemeClr val="accent1">
                  <a:lumMod val="45000"/>
                  <a:lumOff val="55000"/>
                  <a:alpha val="62000"/>
                </a:schemeClr>
              </a:gs>
              <a:gs pos="100000">
                <a:schemeClr val="accent1">
                  <a:lumMod val="30000"/>
                  <a:lumOff val="70000"/>
                  <a:alpha val="9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826373" y="3909395"/>
            <a:ext cx="9169151" cy="2743200"/>
          </a:xfrm>
          <a:prstGeom prst="roundRect">
            <a:avLst/>
          </a:prstGeom>
          <a:gradFill>
            <a:gsLst>
              <a:gs pos="10000">
                <a:srgbClr val="92D050">
                  <a:alpha val="0"/>
                </a:srgbClr>
              </a:gs>
              <a:gs pos="47000">
                <a:srgbClr val="FFFF00">
                  <a:alpha val="20000"/>
                </a:srgbClr>
              </a:gs>
              <a:gs pos="83000">
                <a:schemeClr val="accent1">
                  <a:lumMod val="45000"/>
                  <a:lumOff val="55000"/>
                  <a:alpha val="62000"/>
                </a:schemeClr>
              </a:gs>
              <a:gs pos="100000">
                <a:schemeClr val="accent1">
                  <a:lumMod val="30000"/>
                  <a:lumOff val="70000"/>
                  <a:alpha val="9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206796" y="1461977"/>
            <a:ext cx="4391246" cy="53800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________________________________________________________________________________________________________________________________________________________________________</a:t>
            </a:r>
            <a:endParaRPr lang="ru-RU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962554" y="1477926"/>
            <a:ext cx="4391246" cy="53800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________________________________________________________________________________________________________________________________________________________________________</a:t>
            </a:r>
            <a:endParaRPr lang="ru-RU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765005" y="935665"/>
            <a:ext cx="3274828" cy="5422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Gadugi" panose="020B0502040204020203" pitchFamily="34" charset="0"/>
                <a:ea typeface="Gadugi" panose="020B0502040204020203" pitchFamily="34" charset="0"/>
              </a:rPr>
              <a:t>Team 1</a:t>
            </a:r>
            <a:endParaRPr lang="ru-RU" sz="3600" dirty="0">
              <a:ea typeface="Gadugi" panose="020B0502040204020203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520763" y="919716"/>
            <a:ext cx="3274828" cy="5422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Gadugi" panose="020B0502040204020203" pitchFamily="34" charset="0"/>
                <a:ea typeface="Gadugi" panose="020B0502040204020203" pitchFamily="34" charset="0"/>
              </a:rPr>
              <a:t>Team 2</a:t>
            </a:r>
            <a:endParaRPr lang="ru-RU" sz="3600" dirty="0">
              <a:ea typeface="Gadugi" panose="020B0502040204020203" pitchFamily="34" charset="0"/>
            </a:endParaRPr>
          </a:p>
        </p:txBody>
      </p:sp>
      <p:pic>
        <p:nvPicPr>
          <p:cNvPr id="1030" name="Picture 6" descr="Picture background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587" y="5335914"/>
            <a:ext cx="3231422" cy="158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Овал 9"/>
          <p:cNvSpPr/>
          <p:nvPr/>
        </p:nvSpPr>
        <p:spPr>
          <a:xfrm>
            <a:off x="1329065" y="2461160"/>
            <a:ext cx="520995" cy="49973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1329064" y="2860162"/>
            <a:ext cx="520995" cy="49973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1329063" y="3256841"/>
            <a:ext cx="520995" cy="49973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1329063" y="3640437"/>
            <a:ext cx="520995" cy="49973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1339695" y="4076374"/>
            <a:ext cx="520995" cy="49973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1329062" y="4520700"/>
            <a:ext cx="520995" cy="49973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7070651" y="2461159"/>
            <a:ext cx="520995" cy="49973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9" name="Овал 28"/>
          <p:cNvSpPr/>
          <p:nvPr/>
        </p:nvSpPr>
        <p:spPr>
          <a:xfrm>
            <a:off x="7070651" y="2836095"/>
            <a:ext cx="520995" cy="49973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  <a:endParaRPr lang="ru-RU" dirty="0"/>
          </a:p>
        </p:txBody>
      </p:sp>
      <p:sp>
        <p:nvSpPr>
          <p:cNvPr id="30" name="Овал 29"/>
          <p:cNvSpPr/>
          <p:nvPr/>
        </p:nvSpPr>
        <p:spPr>
          <a:xfrm>
            <a:off x="7070650" y="3246761"/>
            <a:ext cx="520995" cy="49973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  <a:endParaRPr lang="ru-RU" dirty="0"/>
          </a:p>
        </p:txBody>
      </p:sp>
      <p:sp>
        <p:nvSpPr>
          <p:cNvPr id="31" name="Овал 30"/>
          <p:cNvSpPr/>
          <p:nvPr/>
        </p:nvSpPr>
        <p:spPr>
          <a:xfrm>
            <a:off x="7070650" y="3665587"/>
            <a:ext cx="520995" cy="49973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  <a:endParaRPr lang="ru-RU" dirty="0"/>
          </a:p>
        </p:txBody>
      </p:sp>
      <p:sp>
        <p:nvSpPr>
          <p:cNvPr id="32" name="Овал 31"/>
          <p:cNvSpPr/>
          <p:nvPr/>
        </p:nvSpPr>
        <p:spPr>
          <a:xfrm>
            <a:off x="7049377" y="4090435"/>
            <a:ext cx="520995" cy="49973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  <a:endParaRPr lang="ru-RU" dirty="0"/>
          </a:p>
        </p:txBody>
      </p:sp>
      <p:sp>
        <p:nvSpPr>
          <p:cNvPr id="33" name="Овал 32"/>
          <p:cNvSpPr/>
          <p:nvPr/>
        </p:nvSpPr>
        <p:spPr>
          <a:xfrm>
            <a:off x="7044064" y="4463309"/>
            <a:ext cx="520995" cy="49973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  <a:endParaRPr lang="ru-RU" dirty="0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206796" y="-9068"/>
            <a:ext cx="9989288" cy="5422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</a:t>
            </a:r>
            <a:r>
              <a:rPr lang="en-US" sz="3600" dirty="0" smtClean="0">
                <a:effectLst/>
              </a:rPr>
              <a:t>rite down the </a:t>
            </a:r>
            <a:r>
              <a:rPr lang="en-US" sz="3600" dirty="0" smtClean="0"/>
              <a:t>subjects</a:t>
            </a:r>
            <a:r>
              <a:rPr lang="en-US" sz="3600" dirty="0" smtClean="0">
                <a:effectLst/>
              </a:rPr>
              <a:t> by the number of letters</a:t>
            </a:r>
            <a:endParaRPr lang="ru-RU" sz="3600" dirty="0">
              <a:ea typeface="Gadug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-599995" y="-110507"/>
            <a:ext cx="13131208" cy="3711249"/>
          </a:xfrm>
          <a:prstGeom prst="roundRect">
            <a:avLst/>
          </a:prstGeom>
          <a:gradFill>
            <a:gsLst>
              <a:gs pos="10000">
                <a:srgbClr val="92D050">
                  <a:alpha val="24000"/>
                </a:srgbClr>
              </a:gs>
              <a:gs pos="47000">
                <a:srgbClr val="FFFF00">
                  <a:alpha val="20000"/>
                </a:srgbClr>
              </a:gs>
              <a:gs pos="83000">
                <a:schemeClr val="accent1">
                  <a:lumMod val="45000"/>
                  <a:lumOff val="55000"/>
                  <a:alpha val="62000"/>
                </a:schemeClr>
              </a:gs>
              <a:gs pos="100000">
                <a:schemeClr val="accent1">
                  <a:lumMod val="30000"/>
                  <a:lumOff val="70000"/>
                  <a:alpha val="9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8809818" y="8608879"/>
            <a:ext cx="4715714" cy="1510158"/>
          </a:xfrm>
          <a:prstGeom prst="ellipse">
            <a:avLst/>
          </a:prstGeom>
          <a:gradFill>
            <a:gsLst>
              <a:gs pos="10000">
                <a:srgbClr val="92D050">
                  <a:alpha val="0"/>
                </a:srgbClr>
              </a:gs>
              <a:gs pos="47000">
                <a:srgbClr val="FFFF00">
                  <a:alpha val="20000"/>
                </a:srgbClr>
              </a:gs>
              <a:gs pos="83000">
                <a:schemeClr val="accent1">
                  <a:lumMod val="45000"/>
                  <a:lumOff val="55000"/>
                  <a:alpha val="62000"/>
                </a:schemeClr>
              </a:gs>
              <a:gs pos="100000">
                <a:schemeClr val="accent1">
                  <a:lumMod val="30000"/>
                  <a:lumOff val="70000"/>
                  <a:alpha val="9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30" name="Picture 6" descr="Picture background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587" y="5335914"/>
            <a:ext cx="3231422" cy="158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Скругленный прямоугольник 33"/>
          <p:cNvSpPr/>
          <p:nvPr/>
        </p:nvSpPr>
        <p:spPr>
          <a:xfrm>
            <a:off x="4477307" y="0"/>
            <a:ext cx="3237385" cy="5422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ea typeface="Gadugi" panose="020B0502040204020203" pitchFamily="34" charset="0"/>
              </a:rPr>
              <a:t>Associations</a:t>
            </a:r>
            <a:endParaRPr lang="ru-RU" sz="3600" dirty="0">
              <a:ea typeface="Gadugi" panose="020B0502040204020203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9213" y="4060102"/>
            <a:ext cx="3688527" cy="2766395"/>
          </a:xfrm>
          <a:prstGeom prst="rect">
            <a:avLst/>
          </a:prstGeom>
        </p:spPr>
      </p:pic>
      <p:sp>
        <p:nvSpPr>
          <p:cNvPr id="28" name="Скругленный прямоугольник 27"/>
          <p:cNvSpPr/>
          <p:nvPr/>
        </p:nvSpPr>
        <p:spPr>
          <a:xfrm>
            <a:off x="48495" y="4001294"/>
            <a:ext cx="2692899" cy="5599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ea typeface="Gadugi" panose="020B0502040204020203" pitchFamily="34" charset="0"/>
            </a:endParaRPr>
          </a:p>
        </p:txBody>
      </p:sp>
      <p:pic>
        <p:nvPicPr>
          <p:cNvPr id="1028" name="Picture 4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019" y="3237397"/>
            <a:ext cx="1677953" cy="167795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Скругленный прямоугольник 35"/>
          <p:cNvSpPr/>
          <p:nvPr/>
        </p:nvSpPr>
        <p:spPr>
          <a:xfrm>
            <a:off x="3272710" y="2990560"/>
            <a:ext cx="2692899" cy="5599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ea typeface="Gadugi" panose="020B0502040204020203" pitchFamily="34" charset="0"/>
            </a:endParaRPr>
          </a:p>
        </p:txBody>
      </p:sp>
      <p:pic>
        <p:nvPicPr>
          <p:cNvPr id="12" name="Picture 6" descr="Picture backgrou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3980">
            <a:off x="6368708" y="4797376"/>
            <a:ext cx="3641726" cy="5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Скругленный прямоугольник 36"/>
          <p:cNvSpPr/>
          <p:nvPr/>
        </p:nvSpPr>
        <p:spPr>
          <a:xfrm>
            <a:off x="6166935" y="4168239"/>
            <a:ext cx="2692899" cy="5599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ea typeface="Gadugi" panose="020B0502040204020203" pitchFamily="34" charset="0"/>
            </a:endParaRPr>
          </a:p>
        </p:txBody>
      </p:sp>
      <p:pic>
        <p:nvPicPr>
          <p:cNvPr id="1032" name="Picture 8" descr="Picture backgrou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882" y="5085526"/>
            <a:ext cx="1333673" cy="154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Скругленный прямоугольник 37"/>
          <p:cNvSpPr/>
          <p:nvPr/>
        </p:nvSpPr>
        <p:spPr>
          <a:xfrm>
            <a:off x="9499101" y="4612973"/>
            <a:ext cx="2692899" cy="5599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ea typeface="Gadugi" panose="020B0502040204020203" pitchFamily="34" charset="0"/>
            </a:endParaRPr>
          </a:p>
        </p:txBody>
      </p:sp>
      <p:pic>
        <p:nvPicPr>
          <p:cNvPr id="1034" name="Picture 10" descr="Picture backgroun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402" y="977476"/>
            <a:ext cx="2407162" cy="240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Скругленный прямоугольник 38"/>
          <p:cNvSpPr/>
          <p:nvPr/>
        </p:nvSpPr>
        <p:spPr>
          <a:xfrm>
            <a:off x="8954848" y="2853938"/>
            <a:ext cx="2692899" cy="5599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>
              <a:ea typeface="Gadug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1202</Words>
  <Application>WPS Presentation</Application>
  <PresentationFormat>Широкоэкранный</PresentationFormat>
  <Paragraphs>74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Gadugi</vt:lpstr>
      <vt:lpstr>Calibri Light</vt:lpstr>
      <vt:lpstr>Calibri</vt:lpstr>
      <vt:lpstr>Microsoft YaHei</vt:lpstr>
      <vt:lpstr>Arial Unicode MS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askona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Гожева Юлия Андреевна</dc:creator>
  <cp:lastModifiedBy>варвара</cp:lastModifiedBy>
  <cp:revision>12</cp:revision>
  <dcterms:created xsi:type="dcterms:W3CDTF">2025-07-17T14:28:00Z</dcterms:created>
  <dcterms:modified xsi:type="dcterms:W3CDTF">2025-07-18T16:53:05Z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B887B2C5E6F2487E8D4F17F3D4EE9B6B_13</vt:lpwstr>
  </property>
  <property fmtid="{D5CDD505-2E9C-101B-9397-08002B2CF9AE}" pid="3" name="KSOProductBuildVer">
    <vt:lpwstr>1049-12.2.0.21546</vt:lpwstr>
  </property>
</Properties>
</file>