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4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49945"/>
          </a:xfrm>
        </p:spPr>
        <p:txBody>
          <a:bodyPr>
            <a:normAutofit/>
          </a:bodyPr>
          <a:lstStyle/>
          <a:p>
            <a:r>
              <a:rPr lang="ru-RU" sz="2000" b="1" dirty="0"/>
              <a:t>Измерение производительности приложения посредством анализа использования ЦП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548" y="1556792"/>
            <a:ext cx="5686440" cy="40627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87824" y="5767819"/>
            <a:ext cx="303243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«Точки останова»</a:t>
            </a:r>
          </a:p>
        </p:txBody>
      </p:sp>
    </p:spTree>
    <p:extLst>
      <p:ext uri="{BB962C8B-B14F-4D97-AF65-F5344CB8AC3E}">
        <p14:creationId xmlns:p14="http://schemas.microsoft.com/office/powerpoint/2010/main" val="384433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1992" t="2281" r="1395" b="5323"/>
          <a:stretch/>
        </p:blipFill>
        <p:spPr bwMode="auto">
          <a:xfrm>
            <a:off x="1693237" y="692696"/>
            <a:ext cx="5196635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471"/>
          <a:stretch/>
        </p:blipFill>
        <p:spPr bwMode="auto">
          <a:xfrm>
            <a:off x="1693236" y="3717032"/>
            <a:ext cx="5196635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09778" y="3132624"/>
            <a:ext cx="3363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«Изменения в коде»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61916" y="6025857"/>
            <a:ext cx="36592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Рис.16. «Проверка изменений»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30461" y="5733256"/>
            <a:ext cx="274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Рис.2. «Загрузка ЦП»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704" y="764704"/>
            <a:ext cx="604867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376095" cy="3059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51720" y="5013176"/>
            <a:ext cx="45888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«Загрузка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ЦП до точки останова»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7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7603" y="1340768"/>
            <a:ext cx="7272808" cy="23042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58008" y="7647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Анализ данных о загрузке ЦП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r="37459"/>
          <a:stretch/>
        </p:blipFill>
        <p:spPr bwMode="auto">
          <a:xfrm>
            <a:off x="1007603" y="4192158"/>
            <a:ext cx="7272808" cy="1973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093548" y="3635723"/>
            <a:ext cx="5104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Рис.4. «Функции вызывающий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вызываемый»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97743" y="6103625"/>
            <a:ext cx="30757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Рис.5. «Дерево вызовов»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908720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Установка ПО для обратного проектирования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0128" y="1628800"/>
            <a:ext cx="6239778" cy="34634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28694" y="5229200"/>
            <a:ext cx="36026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Рис.6. «Виртуальная машина»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6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/>
          <a:srcRect t="6593"/>
          <a:stretch/>
        </p:blipFill>
        <p:spPr bwMode="auto">
          <a:xfrm>
            <a:off x="2051720" y="692696"/>
            <a:ext cx="5040560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76737" y="3645024"/>
            <a:ext cx="37905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Рис.7. «Установка приложений»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t="5320" b="44927"/>
          <a:stretch/>
        </p:blipFill>
        <p:spPr bwMode="auto">
          <a:xfrm>
            <a:off x="2051720" y="4163127"/>
            <a:ext cx="5040560" cy="1750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84797" y="6063850"/>
            <a:ext cx="29606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Рис.8. «Тип установки»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 rotWithShape="1">
          <a:blip r:embed="rId2"/>
          <a:srcRect t="4271" b="4627"/>
          <a:stretch/>
        </p:blipFill>
        <p:spPr bwMode="auto">
          <a:xfrm>
            <a:off x="1619671" y="1502704"/>
            <a:ext cx="6264473" cy="3163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3112" y="4674896"/>
            <a:ext cx="21975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Рис.9. «Регион»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t="1" b="15081"/>
          <a:stretch/>
        </p:blipFill>
        <p:spPr bwMode="auto">
          <a:xfrm>
            <a:off x="1403648" y="733496"/>
            <a:ext cx="6336704" cy="459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2476" t="50152" r="39994" b="45859"/>
          <a:stretch/>
        </p:blipFill>
        <p:spPr bwMode="auto">
          <a:xfrm>
            <a:off x="1386848" y="1858954"/>
            <a:ext cx="6353504" cy="4320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987" t="14358" r="985" b="-495"/>
          <a:stretch/>
        </p:blipFill>
        <p:spPr bwMode="auto">
          <a:xfrm>
            <a:off x="1386848" y="3008708"/>
            <a:ext cx="6353504" cy="385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2809" t="60568" r="40266" b="37232"/>
          <a:stretch/>
        </p:blipFill>
        <p:spPr bwMode="auto">
          <a:xfrm>
            <a:off x="1386848" y="4156054"/>
            <a:ext cx="6336704" cy="244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54733" y="2359709"/>
            <a:ext cx="35497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Рис.11. «</a:t>
            </a:r>
            <a:r>
              <a:rPr lang="ru-RU" dirty="0"/>
              <a:t>Установка </a:t>
            </a:r>
            <a:r>
              <a:rPr lang="en-US" dirty="0" err="1"/>
              <a:t>radare</a:t>
            </a:r>
            <a:r>
              <a:rPr lang="ru-RU" dirty="0"/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1771" y="1252288"/>
            <a:ext cx="34156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Рис.10. «</a:t>
            </a:r>
            <a:r>
              <a:rPr lang="ru-RU" dirty="0"/>
              <a:t>Компилятор </a:t>
            </a:r>
            <a:r>
              <a:rPr lang="en-US" dirty="0" err="1"/>
              <a:t>gcc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64916" y="3521005"/>
            <a:ext cx="4329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Рис.12. «</a:t>
            </a:r>
            <a:r>
              <a:rPr lang="ru-RU" dirty="0"/>
              <a:t>Установка оболочки </a:t>
            </a:r>
            <a:r>
              <a:rPr lang="en-US" dirty="0" err="1"/>
              <a:t>iaito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36620" y="4537186"/>
            <a:ext cx="42011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Рис.13. «</a:t>
            </a:r>
            <a:r>
              <a:rPr lang="ru-RU" dirty="0" err="1"/>
              <a:t>Декомпилятор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2</a:t>
            </a:r>
            <a:r>
              <a:rPr lang="en-US" dirty="0" err="1"/>
              <a:t>ghidra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9832" y="62068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Дизассемблирование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5473" t="2857"/>
          <a:stretch/>
        </p:blipFill>
        <p:spPr bwMode="auto">
          <a:xfrm>
            <a:off x="1907704" y="1268760"/>
            <a:ext cx="5241751" cy="4100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02817" y="5414436"/>
            <a:ext cx="20515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Рис.14. «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Iaito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1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53</TotalTime>
  <Words>123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Palatino Linotype</vt:lpstr>
      <vt:lpstr>Times New Roman</vt:lpstr>
      <vt:lpstr>Wingdings</vt:lpstr>
      <vt:lpstr>Базовая</vt:lpstr>
      <vt:lpstr>Измерение производительности приложения посредством анализа использования ЦП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производительности приложения посредством анализа использования ЦП</dc:title>
  <dc:creator>fRENtyE</dc:creator>
  <cp:lastModifiedBy>User</cp:lastModifiedBy>
  <cp:revision>8</cp:revision>
  <dcterms:created xsi:type="dcterms:W3CDTF">2021-12-02T11:57:36Z</dcterms:created>
  <dcterms:modified xsi:type="dcterms:W3CDTF">2021-12-03T04:42:37Z</dcterms:modified>
</cp:coreProperties>
</file>