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6E0EC"/>
    <a:srgbClr val="DCE6F2"/>
    <a:srgbClr val="16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5" autoAdjust="0"/>
  </p:normalViewPr>
  <p:slideViewPr>
    <p:cSldViewPr snapToGrid="0">
      <p:cViewPr>
        <p:scale>
          <a:sx n="75" d="100"/>
          <a:sy n="75" d="100"/>
        </p:scale>
        <p:origin x="94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CF14-8131-410A-B638-7D74DAF310FB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5571-9B52-41AA-8390-445C3BAF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72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58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6A43-1A80-4DC5-AF70-C3FFB353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D7B3-70F0-4EE5-8495-0F012FC0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AE70-1CF3-4F7F-9122-F1C1CB36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4F4D-4F81-487E-8BE5-A942237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0BE8-604C-4ADD-85BD-1461468B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1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C07-EE31-42BF-9613-1F38C33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173-76D6-4806-8007-1062307E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7723-C9CC-491F-AFD0-57068EF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0C36-1504-4D79-88BC-AFCA5696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E747-7077-4FFD-947C-EA26044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6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8C4BB-9D70-48F4-80C5-6AB41432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B6E6-F5AB-4CEC-A5E5-E9021278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A1EB-EF0C-416E-9AB3-F643F9B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B551-8557-49FD-8666-0793A8E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D8A4-9EC3-4265-B53C-852E03A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849D-DF1F-4E26-8AFA-C3912E3F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A815-B4F5-452D-938D-A237A51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6A06-C37C-4665-BDD4-8E6F668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4EBD-8A9B-4D61-81F1-1FC92579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72BB-ABBE-46C3-AC02-3CCA3CE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2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2DE0-DEBD-4DE9-B9C0-F1705D8A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7FB2-0CEE-4B0B-B410-BFF0C2E0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13E3-A0E2-4958-BF48-E440D86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C9C0-16C8-47A3-ACCE-9469A65C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723D-1C3D-45DC-A1E4-D7281D9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650-4C4E-48A2-B3A1-0828B3ED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425E-5A62-4B89-981D-CC818D41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A423-17CC-484E-88CB-8D763FE4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20CE-19BF-45A6-B86F-353E1C16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6420-049E-471C-9821-7B98714A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1E51-4EDC-4051-9237-DE5A243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54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2FF4-E6FA-475B-A143-6A3CCBC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A9A8-2A4F-4E6D-B58C-92EE396B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13A4-22CB-497C-AE4B-25E2EB39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E5E82-EA8B-4517-BB17-F1DC44F0B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916C-3DF2-4972-AD9C-B1645329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B4C52-E6EB-47DA-BC65-5E4FB8EE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48702-D670-486A-92F2-6A0F3E4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16C11-9A5B-4785-B480-1D5390AB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7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DC13-E11F-4068-8324-583B89F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428BC-7312-48EB-A5F8-DA85F154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614B-9683-4BF0-8471-853D22D5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07EB9-47C0-4EFB-B8C9-095D07F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8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E1CC-A5AE-44F1-890C-0E45721B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0E73D-B9C9-463C-9529-7B63D541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5DD6-6C10-4B27-82E1-E37823E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2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FAD-1AB9-446C-8523-663D97DB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B782-EA18-4589-B3D8-A8500010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5FC9-0C65-4EF9-AD53-EE15B7AB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1C2C-C006-4355-BC0F-C240779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1E392-95C4-4FC6-8419-6042989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6D0A-E8FD-43B9-9712-9DB6C98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9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DE3-1C49-47F5-ACAC-1F13ED8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FF250-30BE-4E66-8681-51CD03ED9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7E4A-DB71-4B3B-A084-9F671CF7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1E21-BDBF-4FDB-8865-0E03A7A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7222-CD0D-4716-B6AE-87C1B6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A19C-3B0A-49EB-AB96-C2C2062B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0F3E-1EF6-4FF9-8AB3-52632267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DD99-9527-4603-9A28-09B39616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4E48-FCD4-4038-9444-C0AB8694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F0AC-6F18-4888-8D49-71E482610323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B2D4-7E6E-4D81-B3F9-9406AEE0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F2A6-8FA8-4792-9286-EB8926D88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1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1A76FC4E-817D-478C-B1DE-097D0CA7CCDC}"/>
              </a:ext>
            </a:extLst>
          </p:cNvPr>
          <p:cNvSpPr/>
          <p:nvPr/>
        </p:nvSpPr>
        <p:spPr>
          <a:xfrm>
            <a:off x="14779469" y="-26937"/>
            <a:ext cx="6823712" cy="8472800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Rectangle 62">
            <a:extLst>
              <a:ext uri="{FF2B5EF4-FFF2-40B4-BE49-F238E27FC236}">
                <a16:creationId xmlns:a16="http://schemas.microsoft.com/office/drawing/2014/main" id="{E46D5E37-0A94-4040-9367-4EC1F8A2A051}"/>
              </a:ext>
            </a:extLst>
          </p:cNvPr>
          <p:cNvSpPr/>
          <p:nvPr/>
        </p:nvSpPr>
        <p:spPr>
          <a:xfrm>
            <a:off x="15897274" y="5321782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13215612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12117570" y="0"/>
            <a:ext cx="2650294" cy="8445863"/>
          </a:xfrm>
          <a:prstGeom prst="roundRect">
            <a:avLst>
              <a:gd name="adj" fmla="val 313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9B825D95-0CDD-459B-AF65-711EAF9FE905}"/>
              </a:ext>
            </a:extLst>
          </p:cNvPr>
          <p:cNvSpPr/>
          <p:nvPr/>
        </p:nvSpPr>
        <p:spPr>
          <a:xfrm>
            <a:off x="12787267" y="3484733"/>
            <a:ext cx="1706768" cy="646330"/>
          </a:xfrm>
          <a:prstGeom prst="rect">
            <a:avLst/>
          </a:prstGeom>
          <a:solidFill>
            <a:srgbClr val="FF9933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AB6C2A-5393-40B7-8EBB-565A4679D18D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3674057" y="4223704"/>
            <a:ext cx="1730" cy="3857368"/>
          </a:xfrm>
          <a:prstGeom prst="line">
            <a:avLst/>
          </a:prstGeom>
          <a:ln w="19050">
            <a:solidFill>
              <a:srgbClr val="FF9933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12191540" y="16561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Commons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BAB590-A851-46FD-A3E6-AE94ABDB7A5C}"/>
              </a:ext>
            </a:extLst>
          </p:cNvPr>
          <p:cNvSpPr/>
          <p:nvPr/>
        </p:nvSpPr>
        <p:spPr>
          <a:xfrm>
            <a:off x="13585163" y="4131064"/>
            <a:ext cx="181247" cy="92640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70C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0070C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SG" sz="1100" dirty="0">
                <a:solidFill>
                  <a:srgbClr val="0070C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 = “FEMALE”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F05C83A-4B67-47E4-A1DB-48AD8F75D16F}"/>
              </a:ext>
            </a:extLst>
          </p:cNvPr>
          <p:cNvSpPr/>
          <p:nvPr/>
        </p:nvSpPr>
        <p:spPr>
          <a:xfrm>
            <a:off x="13579033" y="5026653"/>
            <a:ext cx="181247" cy="7108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0E36FB7-927E-404B-81B2-75E2C5311EF1}"/>
              </a:ext>
            </a:extLst>
          </p:cNvPr>
          <p:cNvSpPr/>
          <p:nvPr/>
        </p:nvSpPr>
        <p:spPr>
          <a:xfrm>
            <a:off x="13574482" y="5850615"/>
            <a:ext cx="181247" cy="53014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291C9E5-9CFD-4DEC-AD3D-696717E7EA12}"/>
              </a:ext>
            </a:extLst>
          </p:cNvPr>
          <p:cNvSpPr/>
          <p:nvPr/>
        </p:nvSpPr>
        <p:spPr>
          <a:xfrm>
            <a:off x="13580512" y="4603249"/>
            <a:ext cx="181247" cy="339073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6277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AF2AC9E-C939-41FC-8D39-3E820BBDB3DB}"/>
              </a:ext>
            </a:extLst>
          </p:cNvPr>
          <p:cNvCxnSpPr>
            <a:cxnSpLocks/>
          </p:cNvCxnSpPr>
          <p:nvPr/>
        </p:nvCxnSpPr>
        <p:spPr>
          <a:xfrm>
            <a:off x="13767553" y="4627907"/>
            <a:ext cx="213944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F1AD605-A9C7-4302-AFBE-25C16C7D40B5}"/>
              </a:ext>
            </a:extLst>
          </p:cNvPr>
          <p:cNvSpPr/>
          <p:nvPr/>
        </p:nvSpPr>
        <p:spPr>
          <a:xfrm>
            <a:off x="13579033" y="5200322"/>
            <a:ext cx="181247" cy="7108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1C4CDD5-872C-409B-B25D-14B2CA390F40}"/>
              </a:ext>
            </a:extLst>
          </p:cNvPr>
          <p:cNvSpPr/>
          <p:nvPr/>
        </p:nvSpPr>
        <p:spPr>
          <a:xfrm>
            <a:off x="13579033" y="5372970"/>
            <a:ext cx="181247" cy="7108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B079D66-2D92-44C3-AF8E-C6FD0836E850}"/>
              </a:ext>
            </a:extLst>
          </p:cNvPr>
          <p:cNvSpPr/>
          <p:nvPr/>
        </p:nvSpPr>
        <p:spPr>
          <a:xfrm>
            <a:off x="13581872" y="5505672"/>
            <a:ext cx="185681" cy="290370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74F5046-F176-4C95-A7C4-87FEF9582886}"/>
              </a:ext>
            </a:extLst>
          </p:cNvPr>
          <p:cNvCxnSpPr/>
          <p:nvPr/>
        </p:nvCxnSpPr>
        <p:spPr>
          <a:xfrm>
            <a:off x="13751233" y="5510045"/>
            <a:ext cx="215576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E8988E4-C97C-4DAB-9FC7-CACB7FF5595E}"/>
              </a:ext>
            </a:extLst>
          </p:cNvPr>
          <p:cNvCxnSpPr>
            <a:cxnSpLocks/>
          </p:cNvCxnSpPr>
          <p:nvPr/>
        </p:nvCxnSpPr>
        <p:spPr>
          <a:xfrm flipV="1">
            <a:off x="13716499" y="5703097"/>
            <a:ext cx="4954164" cy="15381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672310-5FC5-4CD8-81C1-280DF2BB48AA}"/>
              </a:ext>
            </a:extLst>
          </p:cNvPr>
          <p:cNvSpPr/>
          <p:nvPr/>
        </p:nvSpPr>
        <p:spPr>
          <a:xfrm>
            <a:off x="13579033" y="5937967"/>
            <a:ext cx="181247" cy="53014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AF46745-B745-485D-BC37-EAFABF996010}"/>
              </a:ext>
            </a:extLst>
          </p:cNvPr>
          <p:cNvSpPr/>
          <p:nvPr/>
        </p:nvSpPr>
        <p:spPr>
          <a:xfrm>
            <a:off x="13578292" y="6018255"/>
            <a:ext cx="181247" cy="53014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279D823-85DA-48B5-806F-D8FE45287DA5}"/>
              </a:ext>
            </a:extLst>
          </p:cNvPr>
          <p:cNvSpPr/>
          <p:nvPr/>
        </p:nvSpPr>
        <p:spPr>
          <a:xfrm>
            <a:off x="13579033" y="6105607"/>
            <a:ext cx="181247" cy="53014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3C6DA5-8FBE-4291-A35C-EB85609BBACA}"/>
              </a:ext>
            </a:extLst>
          </p:cNvPr>
          <p:cNvSpPr/>
          <p:nvPr/>
        </p:nvSpPr>
        <p:spPr>
          <a:xfrm>
            <a:off x="13581872" y="6221951"/>
            <a:ext cx="184538" cy="77886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1DC9EF4-625E-4C3F-9FBB-45C37AFE8483}"/>
              </a:ext>
            </a:extLst>
          </p:cNvPr>
          <p:cNvCxnSpPr/>
          <p:nvPr/>
        </p:nvCxnSpPr>
        <p:spPr>
          <a:xfrm>
            <a:off x="13751233" y="6338085"/>
            <a:ext cx="215576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546C9F4-B086-473D-9042-7056A47FEF5F}"/>
              </a:ext>
            </a:extLst>
          </p:cNvPr>
          <p:cNvCxnSpPr>
            <a:cxnSpLocks/>
          </p:cNvCxnSpPr>
          <p:nvPr/>
        </p:nvCxnSpPr>
        <p:spPr>
          <a:xfrm>
            <a:off x="13751233" y="6645210"/>
            <a:ext cx="4919430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D0C6324-E6AB-45B6-97B9-5F62152D1548}"/>
              </a:ext>
            </a:extLst>
          </p:cNvPr>
          <p:cNvSpPr/>
          <p:nvPr/>
        </p:nvSpPr>
        <p:spPr>
          <a:xfrm>
            <a:off x="15041417" y="165619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B9E4F3D-1659-47BD-AEE6-6A97FA5B9801}"/>
              </a:ext>
            </a:extLst>
          </p:cNvPr>
          <p:cNvCxnSpPr>
            <a:cxnSpLocks/>
          </p:cNvCxnSpPr>
          <p:nvPr/>
        </p:nvCxnSpPr>
        <p:spPr>
          <a:xfrm flipV="1">
            <a:off x="13766410" y="4796521"/>
            <a:ext cx="4916304" cy="1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55832A-09EE-47ED-8A80-BE868B84456B}"/>
              </a:ext>
            </a:extLst>
          </p:cNvPr>
          <p:cNvSpPr/>
          <p:nvPr/>
        </p:nvSpPr>
        <p:spPr>
          <a:xfrm>
            <a:off x="14713566" y="4462772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D1F306-D6F1-45FC-9EFA-32D5B53B91D2}"/>
              </a:ext>
            </a:extLst>
          </p:cNvPr>
          <p:cNvSpPr/>
          <p:nvPr/>
        </p:nvSpPr>
        <p:spPr>
          <a:xfrm>
            <a:off x="14694264" y="5338569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C18225-2AB2-4E76-8668-39E7CC2CBA49}"/>
              </a:ext>
            </a:extLst>
          </p:cNvPr>
          <p:cNvSpPr/>
          <p:nvPr/>
        </p:nvSpPr>
        <p:spPr>
          <a:xfrm>
            <a:off x="14675295" y="6179190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1578E74D-DEFC-4D1B-AC5B-24D346F6F230}"/>
              </a:ext>
            </a:extLst>
          </p:cNvPr>
          <p:cNvSpPr/>
          <p:nvPr/>
        </p:nvSpPr>
        <p:spPr>
          <a:xfrm>
            <a:off x="15923999" y="4421586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D552F7-F9F4-47A3-A3D1-52E9EDBFAB61}"/>
              </a:ext>
            </a:extLst>
          </p:cNvPr>
          <p:cNvSpPr/>
          <p:nvPr/>
        </p:nvSpPr>
        <p:spPr>
          <a:xfrm>
            <a:off x="16680918" y="465072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D237138-2489-4B75-838C-1F6A753C12C2}"/>
              </a:ext>
            </a:extLst>
          </p:cNvPr>
          <p:cNvCxnSpPr>
            <a:cxnSpLocks/>
          </p:cNvCxnSpPr>
          <p:nvPr/>
        </p:nvCxnSpPr>
        <p:spPr>
          <a:xfrm>
            <a:off x="13759539" y="4721049"/>
            <a:ext cx="2906705" cy="23864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AF6D3F-A6B8-4B27-BE26-38A6CA089EA0}"/>
              </a:ext>
            </a:extLst>
          </p:cNvPr>
          <p:cNvCxnSpPr>
            <a:cxnSpLocks/>
          </p:cNvCxnSpPr>
          <p:nvPr/>
        </p:nvCxnSpPr>
        <p:spPr>
          <a:xfrm>
            <a:off x="16787179" y="4764288"/>
            <a:ext cx="0" cy="448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888EAC-3F89-4BAB-9DE2-0F1E2251E802}"/>
              </a:ext>
            </a:extLst>
          </p:cNvPr>
          <p:cNvSpPr/>
          <p:nvPr/>
        </p:nvSpPr>
        <p:spPr>
          <a:xfrm>
            <a:off x="16674977" y="4848130"/>
            <a:ext cx="224404" cy="3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55981F-75BD-4FB8-8EF7-35B2014B5218}"/>
              </a:ext>
            </a:extLst>
          </p:cNvPr>
          <p:cNvCxnSpPr>
            <a:cxnSpLocks/>
          </p:cNvCxnSpPr>
          <p:nvPr/>
        </p:nvCxnSpPr>
        <p:spPr>
          <a:xfrm flipV="1">
            <a:off x="16898754" y="5011601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2E5042-9DA0-4A26-AFEA-F357F4731EFB}"/>
              </a:ext>
            </a:extLst>
          </p:cNvPr>
          <p:cNvSpPr/>
          <p:nvPr/>
        </p:nvSpPr>
        <p:spPr>
          <a:xfrm>
            <a:off x="17071996" y="4847071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C5F71E-FA80-4E46-B0F0-4227993D5643}"/>
              </a:ext>
            </a:extLst>
          </p:cNvPr>
          <p:cNvCxnSpPr>
            <a:cxnSpLocks/>
          </p:cNvCxnSpPr>
          <p:nvPr/>
        </p:nvCxnSpPr>
        <p:spPr>
          <a:xfrm>
            <a:off x="16910458" y="5158010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683DFD-027E-4C93-85E2-F91F5F22CC5A}"/>
              </a:ext>
            </a:extLst>
          </p:cNvPr>
          <p:cNvSpPr/>
          <p:nvPr/>
        </p:nvSpPr>
        <p:spPr>
          <a:xfrm>
            <a:off x="17048986" y="4966426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8F9A51C8-A1EF-4594-B7B8-463C743FA56E}"/>
              </a:ext>
            </a:extLst>
          </p:cNvPr>
          <p:cNvSpPr/>
          <p:nvPr/>
        </p:nvSpPr>
        <p:spPr>
          <a:xfrm>
            <a:off x="18697388" y="4660634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19A20A-F761-427E-9D84-582A04F7B376}"/>
              </a:ext>
            </a:extLst>
          </p:cNvPr>
          <p:cNvSpPr/>
          <p:nvPr/>
        </p:nvSpPr>
        <p:spPr>
          <a:xfrm>
            <a:off x="19334370" y="480056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2BDB60-0436-40A4-9220-40E284A72667}"/>
              </a:ext>
            </a:extLst>
          </p:cNvPr>
          <p:cNvCxnSpPr>
            <a:cxnSpLocks/>
          </p:cNvCxnSpPr>
          <p:nvPr/>
        </p:nvCxnSpPr>
        <p:spPr>
          <a:xfrm>
            <a:off x="19438529" y="4910698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08129F-E5FD-4F2D-9E42-A449E3AF7DCF}"/>
              </a:ext>
            </a:extLst>
          </p:cNvPr>
          <p:cNvCxnSpPr>
            <a:cxnSpLocks/>
          </p:cNvCxnSpPr>
          <p:nvPr/>
        </p:nvCxnSpPr>
        <p:spPr>
          <a:xfrm>
            <a:off x="19559839" y="5024123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58A2903-1134-4837-BAC6-27C6A06D30B0}"/>
              </a:ext>
            </a:extLst>
          </p:cNvPr>
          <p:cNvSpPr/>
          <p:nvPr/>
        </p:nvSpPr>
        <p:spPr>
          <a:xfrm>
            <a:off x="19718633" y="4811276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4AB06B1-77FF-48F9-B051-650994DD197C}"/>
              </a:ext>
            </a:extLst>
          </p:cNvPr>
          <p:cNvCxnSpPr>
            <a:cxnSpLocks/>
          </p:cNvCxnSpPr>
          <p:nvPr/>
        </p:nvCxnSpPr>
        <p:spPr>
          <a:xfrm>
            <a:off x="19574324" y="5242688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8A03CB-AED5-40B9-8F75-1CAA00927E7B}"/>
              </a:ext>
            </a:extLst>
          </p:cNvPr>
          <p:cNvSpPr/>
          <p:nvPr/>
        </p:nvSpPr>
        <p:spPr>
          <a:xfrm>
            <a:off x="19702544" y="5019195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1455FF-7B49-4C88-ABCC-85344698FFA6}"/>
              </a:ext>
            </a:extLst>
          </p:cNvPr>
          <p:cNvCxnSpPr>
            <a:cxnSpLocks/>
          </p:cNvCxnSpPr>
          <p:nvPr/>
        </p:nvCxnSpPr>
        <p:spPr>
          <a:xfrm flipV="1">
            <a:off x="13773697" y="4901481"/>
            <a:ext cx="5557767" cy="13922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E444A2-585B-4E5C-A8E4-AECF2DE778F2}"/>
              </a:ext>
            </a:extLst>
          </p:cNvPr>
          <p:cNvSpPr/>
          <p:nvPr/>
        </p:nvSpPr>
        <p:spPr>
          <a:xfrm>
            <a:off x="19331464" y="5001679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8F7074-1C77-4E17-8236-72C28D5D33EF}"/>
              </a:ext>
            </a:extLst>
          </p:cNvPr>
          <p:cNvSpPr/>
          <p:nvPr/>
        </p:nvSpPr>
        <p:spPr>
          <a:xfrm>
            <a:off x="16654083" y="512573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137727-7AA7-4699-BD5A-0F80203CC339}"/>
              </a:ext>
            </a:extLst>
          </p:cNvPr>
          <p:cNvSpPr/>
          <p:nvPr/>
        </p:nvSpPr>
        <p:spPr>
          <a:xfrm>
            <a:off x="19308289" y="525564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1EABFE9-7D54-4F7D-9E01-9C793B13C686}"/>
              </a:ext>
            </a:extLst>
          </p:cNvPr>
          <p:cNvSpPr/>
          <p:nvPr/>
        </p:nvSpPr>
        <p:spPr>
          <a:xfrm>
            <a:off x="16654193" y="555091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106A16-0458-4BBE-BCC7-7583387BC07E}"/>
              </a:ext>
            </a:extLst>
          </p:cNvPr>
          <p:cNvCxnSpPr>
            <a:cxnSpLocks/>
          </p:cNvCxnSpPr>
          <p:nvPr/>
        </p:nvCxnSpPr>
        <p:spPr>
          <a:xfrm>
            <a:off x="16760454" y="5664484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A57715-4A27-4097-A5B1-5F8BA36423AB}"/>
              </a:ext>
            </a:extLst>
          </p:cNvPr>
          <p:cNvSpPr/>
          <p:nvPr/>
        </p:nvSpPr>
        <p:spPr>
          <a:xfrm>
            <a:off x="16648252" y="5748326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52C282-B42C-4CBB-B244-56F111F508A1}"/>
              </a:ext>
            </a:extLst>
          </p:cNvPr>
          <p:cNvCxnSpPr>
            <a:cxnSpLocks/>
          </p:cNvCxnSpPr>
          <p:nvPr/>
        </p:nvCxnSpPr>
        <p:spPr>
          <a:xfrm flipV="1">
            <a:off x="16872029" y="5911797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3972B8C-C64F-460B-9935-27087E9D8E6B}"/>
              </a:ext>
            </a:extLst>
          </p:cNvPr>
          <p:cNvSpPr/>
          <p:nvPr/>
        </p:nvSpPr>
        <p:spPr>
          <a:xfrm>
            <a:off x="17045271" y="5747267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6CFD1AF-9DAD-422A-8A2A-DC36C72FF125}"/>
              </a:ext>
            </a:extLst>
          </p:cNvPr>
          <p:cNvCxnSpPr>
            <a:cxnSpLocks/>
          </p:cNvCxnSpPr>
          <p:nvPr/>
        </p:nvCxnSpPr>
        <p:spPr>
          <a:xfrm>
            <a:off x="16878613" y="6049704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E55F3A1-94A1-45F1-80C8-1BCCA191D414}"/>
              </a:ext>
            </a:extLst>
          </p:cNvPr>
          <p:cNvSpPr/>
          <p:nvPr/>
        </p:nvSpPr>
        <p:spPr>
          <a:xfrm>
            <a:off x="17024021" y="5855742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09" name="Rectangle 62">
            <a:extLst>
              <a:ext uri="{FF2B5EF4-FFF2-40B4-BE49-F238E27FC236}">
                <a16:creationId xmlns:a16="http://schemas.microsoft.com/office/drawing/2014/main" id="{BD88D79E-03F3-4ACD-88F4-AD17FC60A5B1}"/>
              </a:ext>
            </a:extLst>
          </p:cNvPr>
          <p:cNvSpPr/>
          <p:nvPr/>
        </p:nvSpPr>
        <p:spPr>
          <a:xfrm>
            <a:off x="18670663" y="5560830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3761BEB-3771-45D7-9E84-DF95BC171623}"/>
              </a:ext>
            </a:extLst>
          </p:cNvPr>
          <p:cNvSpPr/>
          <p:nvPr/>
        </p:nvSpPr>
        <p:spPr>
          <a:xfrm>
            <a:off x="19307645" y="570075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8D3FE78-5825-4AA1-A874-0EE87AD7BA43}"/>
              </a:ext>
            </a:extLst>
          </p:cNvPr>
          <p:cNvCxnSpPr>
            <a:cxnSpLocks/>
          </p:cNvCxnSpPr>
          <p:nvPr/>
        </p:nvCxnSpPr>
        <p:spPr>
          <a:xfrm>
            <a:off x="19411804" y="5810894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E69E0B4-89E2-4B55-ADED-EF456DBF59F9}"/>
              </a:ext>
            </a:extLst>
          </p:cNvPr>
          <p:cNvCxnSpPr>
            <a:cxnSpLocks/>
          </p:cNvCxnSpPr>
          <p:nvPr/>
        </p:nvCxnSpPr>
        <p:spPr>
          <a:xfrm>
            <a:off x="19533114" y="5924319"/>
            <a:ext cx="11764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7BC0AF-33FE-4F89-AE81-C2AB7D6E9867}"/>
              </a:ext>
            </a:extLst>
          </p:cNvPr>
          <p:cNvSpPr/>
          <p:nvPr/>
        </p:nvSpPr>
        <p:spPr>
          <a:xfrm>
            <a:off x="19691908" y="5711472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DA351D2-D722-4B8F-AFD9-CE434FE8D296}"/>
              </a:ext>
            </a:extLst>
          </p:cNvPr>
          <p:cNvCxnSpPr>
            <a:cxnSpLocks/>
          </p:cNvCxnSpPr>
          <p:nvPr/>
        </p:nvCxnSpPr>
        <p:spPr>
          <a:xfrm>
            <a:off x="19547599" y="6142884"/>
            <a:ext cx="11619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5E4A508-EF7A-40F6-8942-B02EAA8DA995}"/>
              </a:ext>
            </a:extLst>
          </p:cNvPr>
          <p:cNvSpPr/>
          <p:nvPr/>
        </p:nvSpPr>
        <p:spPr>
          <a:xfrm>
            <a:off x="19675819" y="5919391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83CA1EB-C33F-4ECF-96BA-D145AA182B8D}"/>
              </a:ext>
            </a:extLst>
          </p:cNvPr>
          <p:cNvSpPr/>
          <p:nvPr/>
        </p:nvSpPr>
        <p:spPr>
          <a:xfrm>
            <a:off x="19304739" y="5901875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A86EEAC-E807-43F8-A33F-1B23102831C9}"/>
              </a:ext>
            </a:extLst>
          </p:cNvPr>
          <p:cNvSpPr/>
          <p:nvPr/>
        </p:nvSpPr>
        <p:spPr>
          <a:xfrm>
            <a:off x="16634301" y="6062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A3B4877-BCD7-453D-A587-3B1ADD6DA0FA}"/>
              </a:ext>
            </a:extLst>
          </p:cNvPr>
          <p:cNvSpPr/>
          <p:nvPr/>
        </p:nvSpPr>
        <p:spPr>
          <a:xfrm>
            <a:off x="19281564" y="6155839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30A6FF0-1514-45F4-A0C3-03C70491E337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13767553" y="5650857"/>
            <a:ext cx="2881327" cy="4835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40A9961-617B-4F53-9630-1B4CA09F8104}"/>
              </a:ext>
            </a:extLst>
          </p:cNvPr>
          <p:cNvCxnSpPr>
            <a:cxnSpLocks/>
          </p:cNvCxnSpPr>
          <p:nvPr/>
        </p:nvCxnSpPr>
        <p:spPr>
          <a:xfrm>
            <a:off x="13779159" y="5784651"/>
            <a:ext cx="5521483" cy="20859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B67680C-A359-4C0A-AB3D-79A002FD6399}"/>
              </a:ext>
            </a:extLst>
          </p:cNvPr>
          <p:cNvCxnSpPr>
            <a:cxnSpLocks/>
          </p:cNvCxnSpPr>
          <p:nvPr/>
        </p:nvCxnSpPr>
        <p:spPr>
          <a:xfrm>
            <a:off x="13773697" y="6589094"/>
            <a:ext cx="2881327" cy="4835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90039A1-B244-4745-A41C-8571436ECA66}"/>
              </a:ext>
            </a:extLst>
          </p:cNvPr>
          <p:cNvCxnSpPr>
            <a:cxnSpLocks/>
          </p:cNvCxnSpPr>
          <p:nvPr/>
        </p:nvCxnSpPr>
        <p:spPr>
          <a:xfrm>
            <a:off x="13733010" y="6771740"/>
            <a:ext cx="5598454" cy="0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62">
            <a:extLst>
              <a:ext uri="{FF2B5EF4-FFF2-40B4-BE49-F238E27FC236}">
                <a16:creationId xmlns:a16="http://schemas.microsoft.com/office/drawing/2014/main" id="{878587A8-4943-4F6F-9C21-B5241A5B6B41}"/>
              </a:ext>
            </a:extLst>
          </p:cNvPr>
          <p:cNvSpPr/>
          <p:nvPr/>
        </p:nvSpPr>
        <p:spPr>
          <a:xfrm>
            <a:off x="15915283" y="6271313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099A42A-A000-4F89-9C5B-6E2C5BE4D4D3}"/>
              </a:ext>
            </a:extLst>
          </p:cNvPr>
          <p:cNvSpPr/>
          <p:nvPr/>
        </p:nvSpPr>
        <p:spPr>
          <a:xfrm>
            <a:off x="16672202" y="649536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74B75F2-7316-417E-96D4-412205043D48}"/>
              </a:ext>
            </a:extLst>
          </p:cNvPr>
          <p:cNvCxnSpPr>
            <a:cxnSpLocks/>
          </p:cNvCxnSpPr>
          <p:nvPr/>
        </p:nvCxnSpPr>
        <p:spPr>
          <a:xfrm>
            <a:off x="16778463" y="6614015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D2E2752-A730-4734-A866-9414A08DC054}"/>
              </a:ext>
            </a:extLst>
          </p:cNvPr>
          <p:cNvSpPr/>
          <p:nvPr/>
        </p:nvSpPr>
        <p:spPr>
          <a:xfrm>
            <a:off x="16666261" y="6697857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206BE5B-AF96-4987-88AC-5D72BA2930A5}"/>
              </a:ext>
            </a:extLst>
          </p:cNvPr>
          <p:cNvCxnSpPr>
            <a:cxnSpLocks/>
          </p:cNvCxnSpPr>
          <p:nvPr/>
        </p:nvCxnSpPr>
        <p:spPr>
          <a:xfrm flipV="1">
            <a:off x="16890038" y="6861328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55F4FC6-26A9-419C-9A22-1464E653E23A}"/>
              </a:ext>
            </a:extLst>
          </p:cNvPr>
          <p:cNvSpPr/>
          <p:nvPr/>
        </p:nvSpPr>
        <p:spPr>
          <a:xfrm>
            <a:off x="17063280" y="6696798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961A4F8-B1F2-4137-9A78-4EC03D23BF7B}"/>
              </a:ext>
            </a:extLst>
          </p:cNvPr>
          <p:cNvCxnSpPr>
            <a:cxnSpLocks/>
          </p:cNvCxnSpPr>
          <p:nvPr/>
        </p:nvCxnSpPr>
        <p:spPr>
          <a:xfrm>
            <a:off x="16896622" y="6999235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8BE831-D825-4134-88F4-0ABB4E1DF8C3}"/>
              </a:ext>
            </a:extLst>
          </p:cNvPr>
          <p:cNvSpPr/>
          <p:nvPr/>
        </p:nvSpPr>
        <p:spPr>
          <a:xfrm>
            <a:off x="17042030" y="6805273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0" name="Rectangle 62">
            <a:extLst>
              <a:ext uri="{FF2B5EF4-FFF2-40B4-BE49-F238E27FC236}">
                <a16:creationId xmlns:a16="http://schemas.microsoft.com/office/drawing/2014/main" id="{8EB198AE-CECD-4A3D-A223-2EC28CCD1091}"/>
              </a:ext>
            </a:extLst>
          </p:cNvPr>
          <p:cNvSpPr/>
          <p:nvPr/>
        </p:nvSpPr>
        <p:spPr>
          <a:xfrm>
            <a:off x="18688672" y="651036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0BC5CE-B3EB-4008-99CF-AFC59709895A}"/>
              </a:ext>
            </a:extLst>
          </p:cNvPr>
          <p:cNvSpPr/>
          <p:nvPr/>
        </p:nvSpPr>
        <p:spPr>
          <a:xfrm>
            <a:off x="19325654" y="665028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9772244-F0D2-482B-A384-53CBEA2E84C2}"/>
              </a:ext>
            </a:extLst>
          </p:cNvPr>
          <p:cNvCxnSpPr>
            <a:cxnSpLocks/>
          </p:cNvCxnSpPr>
          <p:nvPr/>
        </p:nvCxnSpPr>
        <p:spPr>
          <a:xfrm>
            <a:off x="19429813" y="6760425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D325345-5FC0-4EAB-BEA7-92D8865A781D}"/>
              </a:ext>
            </a:extLst>
          </p:cNvPr>
          <p:cNvCxnSpPr>
            <a:cxnSpLocks/>
          </p:cNvCxnSpPr>
          <p:nvPr/>
        </p:nvCxnSpPr>
        <p:spPr>
          <a:xfrm>
            <a:off x="19551123" y="6873850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14D9678-3A13-447E-8DF5-A13661CE2F25}"/>
              </a:ext>
            </a:extLst>
          </p:cNvPr>
          <p:cNvSpPr/>
          <p:nvPr/>
        </p:nvSpPr>
        <p:spPr>
          <a:xfrm>
            <a:off x="19709917" y="6661003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5FC92EF-FF50-4113-9E0C-9AB18A10D353}"/>
              </a:ext>
            </a:extLst>
          </p:cNvPr>
          <p:cNvCxnSpPr>
            <a:cxnSpLocks/>
          </p:cNvCxnSpPr>
          <p:nvPr/>
        </p:nvCxnSpPr>
        <p:spPr>
          <a:xfrm>
            <a:off x="19565608" y="7092415"/>
            <a:ext cx="11439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33D0F98-520D-419B-9277-FA16EA2CD36F}"/>
              </a:ext>
            </a:extLst>
          </p:cNvPr>
          <p:cNvSpPr/>
          <p:nvPr/>
        </p:nvSpPr>
        <p:spPr>
          <a:xfrm>
            <a:off x="19693828" y="6868922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9D215FB-41D2-47DD-B7FC-B027319887B0}"/>
              </a:ext>
            </a:extLst>
          </p:cNvPr>
          <p:cNvSpPr/>
          <p:nvPr/>
        </p:nvSpPr>
        <p:spPr>
          <a:xfrm>
            <a:off x="19322748" y="6851406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31A4CF9-405D-4CCF-BC7C-79023FDE08C4}"/>
              </a:ext>
            </a:extLst>
          </p:cNvPr>
          <p:cNvSpPr/>
          <p:nvPr/>
        </p:nvSpPr>
        <p:spPr>
          <a:xfrm>
            <a:off x="16652310" y="7012096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60B4C8-DE17-4C80-A91A-59FB2CB5DDDA}"/>
              </a:ext>
            </a:extLst>
          </p:cNvPr>
          <p:cNvSpPr/>
          <p:nvPr/>
        </p:nvSpPr>
        <p:spPr>
          <a:xfrm>
            <a:off x="19299573" y="7105370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6951319-6D19-42EF-A7CD-92DEBD8D9FE2}"/>
              </a:ext>
            </a:extLst>
          </p:cNvPr>
          <p:cNvSpPr/>
          <p:nvPr/>
        </p:nvSpPr>
        <p:spPr>
          <a:xfrm>
            <a:off x="14680825" y="6603723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2AF4E-B183-4E00-8C1A-E8606627EEE6}"/>
              </a:ext>
            </a:extLst>
          </p:cNvPr>
          <p:cNvSpPr txBox="1"/>
          <p:nvPr/>
        </p:nvSpPr>
        <p:spPr>
          <a:xfrm>
            <a:off x="17685689" y="7703136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4F276D-285F-4527-9C1D-F5DEB86B9375}"/>
              </a:ext>
            </a:extLst>
          </p:cNvPr>
          <p:cNvSpPr/>
          <p:nvPr/>
        </p:nvSpPr>
        <p:spPr>
          <a:xfrm>
            <a:off x="18382044" y="505008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42015C4-7577-4BC2-9EDC-3332772E9B18}"/>
              </a:ext>
            </a:extLst>
          </p:cNvPr>
          <p:cNvSpPr/>
          <p:nvPr/>
        </p:nvSpPr>
        <p:spPr>
          <a:xfrm>
            <a:off x="18362035" y="594636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94388CF-1CFF-4BA8-8C68-5AA573BCE142}"/>
              </a:ext>
            </a:extLst>
          </p:cNvPr>
          <p:cNvSpPr/>
          <p:nvPr/>
        </p:nvSpPr>
        <p:spPr>
          <a:xfrm>
            <a:off x="18358265" y="689625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7654259-0107-401C-9987-FE7462AB9D13}"/>
              </a:ext>
            </a:extLst>
          </p:cNvPr>
          <p:cNvCxnSpPr>
            <a:stCxn id="71" idx="6"/>
            <a:endCxn id="70" idx="0"/>
          </p:cNvCxnSpPr>
          <p:nvPr/>
        </p:nvCxnSpPr>
        <p:spPr>
          <a:xfrm>
            <a:off x="18443835" y="5082218"/>
            <a:ext cx="100434" cy="262091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729E46-F648-43EF-9820-D032D001DB2E}"/>
              </a:ext>
            </a:extLst>
          </p:cNvPr>
          <p:cNvCxnSpPr>
            <a:cxnSpLocks/>
            <a:stCxn id="312" idx="6"/>
          </p:cNvCxnSpPr>
          <p:nvPr/>
        </p:nvCxnSpPr>
        <p:spPr>
          <a:xfrm>
            <a:off x="18423826" y="5978493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107444-F204-45B7-BC3C-8B415DDC0E70}"/>
              </a:ext>
            </a:extLst>
          </p:cNvPr>
          <p:cNvCxnSpPr>
            <a:cxnSpLocks/>
            <a:stCxn id="313" idx="6"/>
          </p:cNvCxnSpPr>
          <p:nvPr/>
        </p:nvCxnSpPr>
        <p:spPr>
          <a:xfrm>
            <a:off x="18420056" y="6928383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EF71394D-EE78-4D41-90D1-3D77564CE87F}"/>
              </a:ext>
            </a:extLst>
          </p:cNvPr>
          <p:cNvSpPr txBox="1"/>
          <p:nvPr/>
        </p:nvSpPr>
        <p:spPr>
          <a:xfrm>
            <a:off x="20025497" y="767633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A32169E8-1653-4E10-8906-DCE6FDF0885A}"/>
              </a:ext>
            </a:extLst>
          </p:cNvPr>
          <p:cNvSpPr/>
          <p:nvPr/>
        </p:nvSpPr>
        <p:spPr>
          <a:xfrm>
            <a:off x="20752208" y="510482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35F16B5-FC8C-46A8-ADD6-399909394AB0}"/>
              </a:ext>
            </a:extLst>
          </p:cNvPr>
          <p:cNvSpPr/>
          <p:nvPr/>
        </p:nvSpPr>
        <p:spPr>
          <a:xfrm>
            <a:off x="20732199" y="600110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46BCEB2-EBB5-4AC9-A99C-2AA1E414CBB9}"/>
              </a:ext>
            </a:extLst>
          </p:cNvPr>
          <p:cNvSpPr/>
          <p:nvPr/>
        </p:nvSpPr>
        <p:spPr>
          <a:xfrm>
            <a:off x="20728429" y="695099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280BFE47-645B-48CA-84F1-5E0D578368E6}"/>
              </a:ext>
            </a:extLst>
          </p:cNvPr>
          <p:cNvCxnSpPr>
            <a:cxnSpLocks/>
            <a:endCxn id="319" idx="0"/>
          </p:cNvCxnSpPr>
          <p:nvPr/>
        </p:nvCxnSpPr>
        <p:spPr>
          <a:xfrm rot="16200000" flipH="1">
            <a:off x="19582884" y="6375139"/>
            <a:ext cx="2533714" cy="68671"/>
          </a:xfrm>
          <a:prstGeom prst="bentConnector3">
            <a:avLst>
              <a:gd name="adj1" fmla="val 7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EE48DDC-5C6E-4A8C-A560-D40696D94751}"/>
              </a:ext>
            </a:extLst>
          </p:cNvPr>
          <p:cNvCxnSpPr>
            <a:cxnSpLocks/>
          </p:cNvCxnSpPr>
          <p:nvPr/>
        </p:nvCxnSpPr>
        <p:spPr>
          <a:xfrm>
            <a:off x="20760902" y="6034057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A626101-6223-4AC4-87F1-1F0095B1CA9B}"/>
              </a:ext>
            </a:extLst>
          </p:cNvPr>
          <p:cNvCxnSpPr>
            <a:cxnSpLocks/>
          </p:cNvCxnSpPr>
          <p:nvPr/>
        </p:nvCxnSpPr>
        <p:spPr>
          <a:xfrm>
            <a:off x="20760902" y="698312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13215612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12117570" y="0"/>
            <a:ext cx="2650294" cy="8445863"/>
          </a:xfrm>
          <a:prstGeom prst="roundRect">
            <a:avLst>
              <a:gd name="adj" fmla="val 313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12191540" y="16561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Commons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70C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0070C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SG" sz="1100" dirty="0">
                <a:solidFill>
                  <a:srgbClr val="0070C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 = “FEMALE”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6277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767957-6904-472A-8AD7-05118ABB48CA}"/>
              </a:ext>
            </a:extLst>
          </p:cNvPr>
          <p:cNvSpPr/>
          <p:nvPr/>
        </p:nvSpPr>
        <p:spPr>
          <a:xfrm>
            <a:off x="12207921" y="6541585"/>
            <a:ext cx="232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Continue at Next Diagram</a:t>
            </a:r>
          </a:p>
        </p:txBody>
      </p:sp>
    </p:spTree>
    <p:extLst>
      <p:ext uri="{BB962C8B-B14F-4D97-AF65-F5344CB8AC3E}">
        <p14:creationId xmlns:p14="http://schemas.microsoft.com/office/powerpoint/2010/main" val="24902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B99E19-7291-4938-8C1D-93B13A44B4FE}"/>
              </a:ext>
            </a:extLst>
          </p:cNvPr>
          <p:cNvSpPr/>
          <p:nvPr/>
        </p:nvSpPr>
        <p:spPr>
          <a:xfrm>
            <a:off x="2913399" y="-1"/>
            <a:ext cx="2463437" cy="7035551"/>
          </a:xfrm>
          <a:prstGeom prst="roundRect">
            <a:avLst>
              <a:gd name="adj" fmla="val 313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06662FD2-C683-448F-8786-9467D782737A}"/>
              </a:ext>
            </a:extLst>
          </p:cNvPr>
          <p:cNvSpPr/>
          <p:nvPr/>
        </p:nvSpPr>
        <p:spPr>
          <a:xfrm>
            <a:off x="-26442" y="-23814"/>
            <a:ext cx="2941227" cy="7087277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DE3AD14-9ED8-4B6C-9145-E59B22131A52}"/>
              </a:ext>
            </a:extLst>
          </p:cNvPr>
          <p:cNvSpPr/>
          <p:nvPr/>
        </p:nvSpPr>
        <p:spPr>
          <a:xfrm>
            <a:off x="105212" y="1643886"/>
            <a:ext cx="2526823" cy="4523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2F273-848E-479F-9C87-3CABF0484245}"/>
              </a:ext>
            </a:extLst>
          </p:cNvPr>
          <p:cNvSpPr/>
          <p:nvPr/>
        </p:nvSpPr>
        <p:spPr>
          <a:xfrm>
            <a:off x="5338286" y="-7058"/>
            <a:ext cx="6853714" cy="7068386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E51E356-37A6-423A-9121-9D41EDAF23BB}"/>
              </a:ext>
            </a:extLst>
          </p:cNvPr>
          <p:cNvSpPr/>
          <p:nvPr/>
        </p:nvSpPr>
        <p:spPr>
          <a:xfrm>
            <a:off x="3501255" y="497126"/>
            <a:ext cx="1706768" cy="671533"/>
          </a:xfrm>
          <a:prstGeom prst="rect">
            <a:avLst/>
          </a:prstGeom>
          <a:solidFill>
            <a:srgbClr val="FF9933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40D0C-F1F6-4352-977B-4AAEFC74468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09247" y="1263187"/>
            <a:ext cx="0" cy="5411933"/>
          </a:xfrm>
          <a:prstGeom prst="line">
            <a:avLst/>
          </a:prstGeom>
          <a:ln w="19050">
            <a:solidFill>
              <a:srgbClr val="FF9933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F9515A-E8A6-41B2-8C69-3C1DE81BFA6A}"/>
              </a:ext>
            </a:extLst>
          </p:cNvPr>
          <p:cNvSpPr/>
          <p:nvPr/>
        </p:nvSpPr>
        <p:spPr>
          <a:xfrm>
            <a:off x="4218623" y="1170547"/>
            <a:ext cx="181247" cy="92640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DCF57-7FA7-460C-B7C0-D85E59977E99}"/>
              </a:ext>
            </a:extLst>
          </p:cNvPr>
          <p:cNvSpPr/>
          <p:nvPr/>
        </p:nvSpPr>
        <p:spPr>
          <a:xfrm>
            <a:off x="4231210" y="2949677"/>
            <a:ext cx="181247" cy="170709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82B2D-916C-4945-897D-FC36FA30A2AD}"/>
              </a:ext>
            </a:extLst>
          </p:cNvPr>
          <p:cNvSpPr/>
          <p:nvPr/>
        </p:nvSpPr>
        <p:spPr>
          <a:xfrm>
            <a:off x="4221175" y="2213609"/>
            <a:ext cx="181247" cy="505659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7B37C-6B81-4E90-B109-FADB7ED0865E}"/>
              </a:ext>
            </a:extLst>
          </p:cNvPr>
          <p:cNvCxnSpPr>
            <a:cxnSpLocks/>
          </p:cNvCxnSpPr>
          <p:nvPr/>
        </p:nvCxnSpPr>
        <p:spPr>
          <a:xfrm>
            <a:off x="4399870" y="2281401"/>
            <a:ext cx="213944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B74BAD-251B-41BB-89C2-528FD4544D4F}"/>
              </a:ext>
            </a:extLst>
          </p:cNvPr>
          <p:cNvSpPr/>
          <p:nvPr/>
        </p:nvSpPr>
        <p:spPr>
          <a:xfrm>
            <a:off x="4231210" y="3200740"/>
            <a:ext cx="181247" cy="153502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194B1-8402-4F04-9C8D-15D8FF52C25B}"/>
              </a:ext>
            </a:extLst>
          </p:cNvPr>
          <p:cNvSpPr/>
          <p:nvPr/>
        </p:nvSpPr>
        <p:spPr>
          <a:xfrm>
            <a:off x="4230822" y="3480398"/>
            <a:ext cx="181247" cy="14484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3BD1E-0FB2-4CEA-8E81-F17194D18214}"/>
              </a:ext>
            </a:extLst>
          </p:cNvPr>
          <p:cNvCxnSpPr>
            <a:cxnSpLocks/>
          </p:cNvCxnSpPr>
          <p:nvPr/>
        </p:nvCxnSpPr>
        <p:spPr>
          <a:xfrm>
            <a:off x="4416313" y="3954783"/>
            <a:ext cx="215576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1E310-FBC2-4708-B9F3-3586A68A6B7D}"/>
              </a:ext>
            </a:extLst>
          </p:cNvPr>
          <p:cNvCxnSpPr>
            <a:cxnSpLocks/>
          </p:cNvCxnSpPr>
          <p:nvPr/>
        </p:nvCxnSpPr>
        <p:spPr>
          <a:xfrm>
            <a:off x="4416313" y="4167123"/>
            <a:ext cx="4919430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CC163-21D5-4906-A1F2-5F749EA99CFF}"/>
              </a:ext>
            </a:extLst>
          </p:cNvPr>
          <p:cNvSpPr/>
          <p:nvPr/>
        </p:nvSpPr>
        <p:spPr>
          <a:xfrm>
            <a:off x="5534864" y="57471"/>
            <a:ext cx="51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108A1-43D4-4212-85D5-B3E753F61ED9}"/>
              </a:ext>
            </a:extLst>
          </p:cNvPr>
          <p:cNvCxnSpPr>
            <a:cxnSpLocks/>
          </p:cNvCxnSpPr>
          <p:nvPr/>
        </p:nvCxnSpPr>
        <p:spPr>
          <a:xfrm flipV="1">
            <a:off x="4355436" y="2501704"/>
            <a:ext cx="4916304" cy="1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FB7D4-A567-44C2-B2CD-DA349C3CBCAD}"/>
              </a:ext>
            </a:extLst>
          </p:cNvPr>
          <p:cNvSpPr/>
          <p:nvPr/>
        </p:nvSpPr>
        <p:spPr>
          <a:xfrm>
            <a:off x="5288814" y="1988199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createGroupWithout</a:t>
            </a:r>
          </a:p>
          <a:p>
            <a:r>
              <a:rPr lang="en-US" sz="700" dirty="0"/>
              <a:t>Commit(grp,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6FC7C841-F59F-4AE3-BC07-B322ABA86B87}"/>
              </a:ext>
            </a:extLst>
          </p:cNvPr>
          <p:cNvSpPr/>
          <p:nvPr/>
        </p:nvSpPr>
        <p:spPr>
          <a:xfrm>
            <a:off x="6550993" y="2059997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ED4D1F-93BA-4774-94AD-70FD4E9BC99A}"/>
              </a:ext>
            </a:extLst>
          </p:cNvPr>
          <p:cNvSpPr/>
          <p:nvPr/>
        </p:nvSpPr>
        <p:spPr>
          <a:xfrm>
            <a:off x="7319385" y="2289132"/>
            <a:ext cx="224420" cy="935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55B998-21BA-4CE6-A6D7-511529EDA6D5}"/>
              </a:ext>
            </a:extLst>
          </p:cNvPr>
          <p:cNvCxnSpPr>
            <a:cxnSpLocks/>
          </p:cNvCxnSpPr>
          <p:nvPr/>
        </p:nvCxnSpPr>
        <p:spPr>
          <a:xfrm>
            <a:off x="4387180" y="2370116"/>
            <a:ext cx="2932205" cy="5713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A9F82-4EAD-48C1-AD9B-6DB24148035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7431595" y="2382635"/>
            <a:ext cx="2070" cy="7088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76CBBC3-03A2-45C5-9875-4D2236FC8E83}"/>
              </a:ext>
            </a:extLst>
          </p:cNvPr>
          <p:cNvSpPr/>
          <p:nvPr/>
        </p:nvSpPr>
        <p:spPr>
          <a:xfrm>
            <a:off x="7327888" y="2712740"/>
            <a:ext cx="195291" cy="3451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E1BA1-8564-48C3-B094-9EE562D5D03E}"/>
              </a:ext>
            </a:extLst>
          </p:cNvPr>
          <p:cNvCxnSpPr>
            <a:cxnSpLocks/>
          </p:cNvCxnSpPr>
          <p:nvPr/>
        </p:nvCxnSpPr>
        <p:spPr>
          <a:xfrm flipV="1">
            <a:off x="7487573" y="2757986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B6AD0-0C38-4DE0-99BF-B8AFB06A38C9}"/>
              </a:ext>
            </a:extLst>
          </p:cNvPr>
          <p:cNvSpPr/>
          <p:nvPr/>
        </p:nvSpPr>
        <p:spPr>
          <a:xfrm>
            <a:off x="7660815" y="2587360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B78BD5-A409-441D-828F-33A9D7053B6B}"/>
              </a:ext>
            </a:extLst>
          </p:cNvPr>
          <p:cNvCxnSpPr>
            <a:cxnSpLocks/>
          </p:cNvCxnSpPr>
          <p:nvPr/>
        </p:nvCxnSpPr>
        <p:spPr>
          <a:xfrm>
            <a:off x="7498811" y="2989877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D249B0-AF8E-451D-BAC3-0B380DE25645}"/>
              </a:ext>
            </a:extLst>
          </p:cNvPr>
          <p:cNvSpPr/>
          <p:nvPr/>
        </p:nvSpPr>
        <p:spPr>
          <a:xfrm>
            <a:off x="7685416" y="2791831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395419C6-9E82-442B-A6AF-F8EA9ED3AA30}"/>
              </a:ext>
            </a:extLst>
          </p:cNvPr>
          <p:cNvSpPr/>
          <p:nvPr/>
        </p:nvSpPr>
        <p:spPr>
          <a:xfrm>
            <a:off x="9286207" y="2382635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41AC1A-7299-474E-817B-4D64FCED8F59}"/>
              </a:ext>
            </a:extLst>
          </p:cNvPr>
          <p:cNvSpPr/>
          <p:nvPr/>
        </p:nvSpPr>
        <p:spPr>
          <a:xfrm>
            <a:off x="9923189" y="2522562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641C1-89FE-474B-97F5-F53720A90D3F}"/>
              </a:ext>
            </a:extLst>
          </p:cNvPr>
          <p:cNvCxnSpPr>
            <a:cxnSpLocks/>
          </p:cNvCxnSpPr>
          <p:nvPr/>
        </p:nvCxnSpPr>
        <p:spPr>
          <a:xfrm>
            <a:off x="10027348" y="2632699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05DF05-BDBD-4419-8E0E-80DA295C5F80}"/>
              </a:ext>
            </a:extLst>
          </p:cNvPr>
          <p:cNvCxnSpPr>
            <a:cxnSpLocks/>
          </p:cNvCxnSpPr>
          <p:nvPr/>
        </p:nvCxnSpPr>
        <p:spPr>
          <a:xfrm>
            <a:off x="10148658" y="2746124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B8D19D-86D0-4EE1-A520-182052D19799}"/>
              </a:ext>
            </a:extLst>
          </p:cNvPr>
          <p:cNvSpPr/>
          <p:nvPr/>
        </p:nvSpPr>
        <p:spPr>
          <a:xfrm>
            <a:off x="10307452" y="2533277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11DB7A-586B-46E5-A3A4-096EDFDB06C1}"/>
              </a:ext>
            </a:extLst>
          </p:cNvPr>
          <p:cNvCxnSpPr>
            <a:cxnSpLocks/>
          </p:cNvCxnSpPr>
          <p:nvPr/>
        </p:nvCxnSpPr>
        <p:spPr>
          <a:xfrm>
            <a:off x="10163143" y="2964689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668DC8-3E7D-46EF-A2E2-733054007579}"/>
              </a:ext>
            </a:extLst>
          </p:cNvPr>
          <p:cNvSpPr/>
          <p:nvPr/>
        </p:nvSpPr>
        <p:spPr>
          <a:xfrm>
            <a:off x="10291363" y="2741196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084B29-B003-40A1-86A8-D542F019E9B7}"/>
              </a:ext>
            </a:extLst>
          </p:cNvPr>
          <p:cNvCxnSpPr>
            <a:cxnSpLocks/>
          </p:cNvCxnSpPr>
          <p:nvPr/>
        </p:nvCxnSpPr>
        <p:spPr>
          <a:xfrm flipV="1">
            <a:off x="4362516" y="2623352"/>
            <a:ext cx="5557767" cy="13922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FEDE388-56EA-484A-977A-F385E0758391}"/>
              </a:ext>
            </a:extLst>
          </p:cNvPr>
          <p:cNvSpPr/>
          <p:nvPr/>
        </p:nvSpPr>
        <p:spPr>
          <a:xfrm>
            <a:off x="9920283" y="272368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CE0E4-16E5-4F52-B043-CDF5D7F7095F}"/>
              </a:ext>
            </a:extLst>
          </p:cNvPr>
          <p:cNvSpPr/>
          <p:nvPr/>
        </p:nvSpPr>
        <p:spPr>
          <a:xfrm>
            <a:off x="7301257" y="3091441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C9EB2-8F06-48B0-BC8B-6D9A0F6C1C5A}"/>
              </a:ext>
            </a:extLst>
          </p:cNvPr>
          <p:cNvSpPr/>
          <p:nvPr/>
        </p:nvSpPr>
        <p:spPr>
          <a:xfrm>
            <a:off x="9897108" y="2977644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A80962-6E4C-417D-8AC9-B5E6757752C9}"/>
              </a:ext>
            </a:extLst>
          </p:cNvPr>
          <p:cNvCxnSpPr>
            <a:cxnSpLocks/>
          </p:cNvCxnSpPr>
          <p:nvPr/>
        </p:nvCxnSpPr>
        <p:spPr>
          <a:xfrm>
            <a:off x="4443148" y="4048509"/>
            <a:ext cx="2881327" cy="4835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6F2CB-4CA8-41FD-8923-FC4678540F37}"/>
              </a:ext>
            </a:extLst>
          </p:cNvPr>
          <p:cNvCxnSpPr>
            <a:cxnSpLocks/>
          </p:cNvCxnSpPr>
          <p:nvPr/>
        </p:nvCxnSpPr>
        <p:spPr>
          <a:xfrm>
            <a:off x="4399870" y="4303463"/>
            <a:ext cx="5598454" cy="0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EC25142F-2E83-45EC-BBC5-D0E45AA39504}"/>
              </a:ext>
            </a:extLst>
          </p:cNvPr>
          <p:cNvSpPr/>
          <p:nvPr/>
        </p:nvSpPr>
        <p:spPr>
          <a:xfrm>
            <a:off x="6587519" y="374988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8BA7B-2C2A-4946-9DF9-312D8578F553}"/>
              </a:ext>
            </a:extLst>
          </p:cNvPr>
          <p:cNvSpPr/>
          <p:nvPr/>
        </p:nvSpPr>
        <p:spPr>
          <a:xfrm>
            <a:off x="7341653" y="395478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E437DE-4D29-49DB-B64C-6B6D9F329721}"/>
              </a:ext>
            </a:extLst>
          </p:cNvPr>
          <p:cNvCxnSpPr>
            <a:cxnSpLocks/>
          </p:cNvCxnSpPr>
          <p:nvPr/>
        </p:nvCxnSpPr>
        <p:spPr>
          <a:xfrm>
            <a:off x="7447914" y="407343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69A7FB-DF9F-41DE-BB9C-A1068F9FC253}"/>
              </a:ext>
            </a:extLst>
          </p:cNvPr>
          <p:cNvSpPr/>
          <p:nvPr/>
        </p:nvSpPr>
        <p:spPr>
          <a:xfrm>
            <a:off x="7319385" y="439427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EE120-96FD-42A9-92A6-988C8C61C0DC}"/>
              </a:ext>
            </a:extLst>
          </p:cNvPr>
          <p:cNvCxnSpPr>
            <a:cxnSpLocks/>
          </p:cNvCxnSpPr>
          <p:nvPr/>
        </p:nvCxnSpPr>
        <p:spPr>
          <a:xfrm flipV="1">
            <a:off x="7559787" y="444152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EC76FCC-1AC6-44C9-BE7E-8B842AF10F6B}"/>
              </a:ext>
            </a:extLst>
          </p:cNvPr>
          <p:cNvSpPr/>
          <p:nvPr/>
        </p:nvSpPr>
        <p:spPr>
          <a:xfrm>
            <a:off x="7818529" y="425916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AE2A17-6127-48BC-B12D-A5CADE4469C4}"/>
              </a:ext>
            </a:extLst>
          </p:cNvPr>
          <p:cNvCxnSpPr>
            <a:cxnSpLocks/>
          </p:cNvCxnSpPr>
          <p:nvPr/>
        </p:nvCxnSpPr>
        <p:spPr>
          <a:xfrm>
            <a:off x="7571148" y="480572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46C40-8165-4027-B7B0-E151061E56A1}"/>
              </a:ext>
            </a:extLst>
          </p:cNvPr>
          <p:cNvSpPr/>
          <p:nvPr/>
        </p:nvSpPr>
        <p:spPr>
          <a:xfrm>
            <a:off x="7875897" y="459314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6E24D92-3502-47DD-AAC7-4744F710C87C}"/>
              </a:ext>
            </a:extLst>
          </p:cNvPr>
          <p:cNvSpPr/>
          <p:nvPr/>
        </p:nvSpPr>
        <p:spPr>
          <a:xfrm>
            <a:off x="9351623" y="403134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67688B-44F1-4174-A5E5-B944726C3CA5}"/>
              </a:ext>
            </a:extLst>
          </p:cNvPr>
          <p:cNvSpPr/>
          <p:nvPr/>
        </p:nvSpPr>
        <p:spPr>
          <a:xfrm>
            <a:off x="9937504" y="417714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F6B4D8-F324-4DA0-AF9B-F117DFF2535E}"/>
              </a:ext>
            </a:extLst>
          </p:cNvPr>
          <p:cNvCxnSpPr>
            <a:cxnSpLocks/>
          </p:cNvCxnSpPr>
          <p:nvPr/>
        </p:nvCxnSpPr>
        <p:spPr>
          <a:xfrm>
            <a:off x="10049782" y="422009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2F022-044F-427A-8727-2B1D75B2F2E1}"/>
              </a:ext>
            </a:extLst>
          </p:cNvPr>
          <p:cNvCxnSpPr>
            <a:cxnSpLocks/>
          </p:cNvCxnSpPr>
          <p:nvPr/>
        </p:nvCxnSpPr>
        <p:spPr>
          <a:xfrm>
            <a:off x="10200708" y="447354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C27C4-9581-4404-B388-FAD7D372261F}"/>
              </a:ext>
            </a:extLst>
          </p:cNvPr>
          <p:cNvSpPr/>
          <p:nvPr/>
        </p:nvSpPr>
        <p:spPr>
          <a:xfrm>
            <a:off x="10359502" y="426070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D49188-B412-4BF8-A2F2-0D563FB812AB}"/>
              </a:ext>
            </a:extLst>
          </p:cNvPr>
          <p:cNvCxnSpPr>
            <a:cxnSpLocks/>
          </p:cNvCxnSpPr>
          <p:nvPr/>
        </p:nvCxnSpPr>
        <p:spPr>
          <a:xfrm>
            <a:off x="10172832" y="469211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3D42A6E-A282-4542-B45A-0BA33395F11C}"/>
              </a:ext>
            </a:extLst>
          </p:cNvPr>
          <p:cNvSpPr/>
          <p:nvPr/>
        </p:nvSpPr>
        <p:spPr>
          <a:xfrm>
            <a:off x="10343413" y="446861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926AEC-979A-4C4A-932D-4CC9611F8533}"/>
              </a:ext>
            </a:extLst>
          </p:cNvPr>
          <p:cNvSpPr/>
          <p:nvPr/>
        </p:nvSpPr>
        <p:spPr>
          <a:xfrm>
            <a:off x="9948428" y="447082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CED8D-298B-41C5-A5C2-BB1A2FD822C6}"/>
              </a:ext>
            </a:extLst>
          </p:cNvPr>
          <p:cNvSpPr/>
          <p:nvPr/>
        </p:nvSpPr>
        <p:spPr>
          <a:xfrm>
            <a:off x="7326755" y="490661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58D5BA-3BCD-47E8-9F0F-12BB172361B0}"/>
              </a:ext>
            </a:extLst>
          </p:cNvPr>
          <p:cNvSpPr/>
          <p:nvPr/>
        </p:nvSpPr>
        <p:spPr>
          <a:xfrm>
            <a:off x="9937504" y="4834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F3619C-9200-4F76-BE3A-6BAF0DA425FC}"/>
              </a:ext>
            </a:extLst>
          </p:cNvPr>
          <p:cNvSpPr txBox="1"/>
          <p:nvPr/>
        </p:nvSpPr>
        <p:spPr>
          <a:xfrm>
            <a:off x="8267835" y="6696997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CA028-360A-4BB4-9678-444E9C55A346}"/>
              </a:ext>
            </a:extLst>
          </p:cNvPr>
          <p:cNvSpPr/>
          <p:nvPr/>
        </p:nvSpPr>
        <p:spPr>
          <a:xfrm>
            <a:off x="8958870" y="2845734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00D8F7-7DC2-4124-B171-2B98D036B0D5}"/>
              </a:ext>
            </a:extLst>
          </p:cNvPr>
          <p:cNvSpPr/>
          <p:nvPr/>
        </p:nvSpPr>
        <p:spPr>
          <a:xfrm>
            <a:off x="8936338" y="458202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91DCC4E-BAC0-41E6-8771-AAB3AB1299AA}"/>
              </a:ext>
            </a:extLst>
          </p:cNvPr>
          <p:cNvCxnSpPr>
            <a:stCxn id="90" idx="6"/>
            <a:endCxn id="89" idx="0"/>
          </p:cNvCxnSpPr>
          <p:nvPr/>
        </p:nvCxnSpPr>
        <p:spPr>
          <a:xfrm>
            <a:off x="9020661" y="2877867"/>
            <a:ext cx="105754" cy="38191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4B54C0-3D06-4F06-AB53-7EE51CDFFB49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8998129" y="461416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D6E55D1-D9B8-4845-9BBA-97CBFE4C5E7F}"/>
              </a:ext>
            </a:extLst>
          </p:cNvPr>
          <p:cNvSpPr txBox="1"/>
          <p:nvPr/>
        </p:nvSpPr>
        <p:spPr>
          <a:xfrm>
            <a:off x="10591214" y="672775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CA6F189-B537-40EA-A7B7-25CDFB142C86}"/>
              </a:ext>
            </a:extLst>
          </p:cNvPr>
          <p:cNvSpPr/>
          <p:nvPr/>
        </p:nvSpPr>
        <p:spPr>
          <a:xfrm>
            <a:off x="11341027" y="2826826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A9C9747-CCD5-4E8C-9B06-3CEDB8C8318D}"/>
              </a:ext>
            </a:extLst>
          </p:cNvPr>
          <p:cNvSpPr/>
          <p:nvPr/>
        </p:nvSpPr>
        <p:spPr>
          <a:xfrm>
            <a:off x="11294680" y="455424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84964-A9C9-47B6-840B-58104C3C4B22}"/>
              </a:ext>
            </a:extLst>
          </p:cNvPr>
          <p:cNvCxnSpPr>
            <a:cxnSpLocks/>
            <a:stCxn id="97" idx="7"/>
            <a:endCxn id="96" idx="0"/>
          </p:cNvCxnSpPr>
          <p:nvPr/>
        </p:nvCxnSpPr>
        <p:spPr>
          <a:xfrm rot="16200000" flipH="1">
            <a:off x="9476023" y="4753982"/>
            <a:ext cx="3891515" cy="56025"/>
          </a:xfrm>
          <a:prstGeom prst="bentConnector3">
            <a:avLst>
              <a:gd name="adj1" fmla="val -61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C5E845D-7BD0-4565-89A5-8AC3C81F8D42}"/>
              </a:ext>
            </a:extLst>
          </p:cNvPr>
          <p:cNvSpPr/>
          <p:nvPr/>
        </p:nvSpPr>
        <p:spPr>
          <a:xfrm>
            <a:off x="3105126" y="72386"/>
            <a:ext cx="827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Commons</a:t>
            </a:r>
          </a:p>
        </p:txBody>
      </p:sp>
      <p:sp>
        <p:nvSpPr>
          <p:cNvPr id="196" name="Rectangle 62">
            <a:extLst>
              <a:ext uri="{FF2B5EF4-FFF2-40B4-BE49-F238E27FC236}">
                <a16:creationId xmlns:a16="http://schemas.microsoft.com/office/drawing/2014/main" id="{46DFB3C3-8185-4DEC-AD3F-379ADBED4208}"/>
              </a:ext>
            </a:extLst>
          </p:cNvPr>
          <p:cNvSpPr/>
          <p:nvPr/>
        </p:nvSpPr>
        <p:spPr>
          <a:xfrm>
            <a:off x="111979" y="300843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EECBC74-92EE-4CC2-95CC-EEEFB8E3B832}"/>
              </a:ext>
            </a:extLst>
          </p:cNvPr>
          <p:cNvCxnSpPr>
            <a:cxnSpLocks/>
          </p:cNvCxnSpPr>
          <p:nvPr/>
        </p:nvCxnSpPr>
        <p:spPr>
          <a:xfrm>
            <a:off x="842410" y="1034403"/>
            <a:ext cx="0" cy="55736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A165D94-6F37-4F37-B8FF-4B9C7F1B71E5}"/>
              </a:ext>
            </a:extLst>
          </p:cNvPr>
          <p:cNvSpPr/>
          <p:nvPr/>
        </p:nvSpPr>
        <p:spPr>
          <a:xfrm>
            <a:off x="751204" y="1025553"/>
            <a:ext cx="198737" cy="5234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8B5BE49-5519-4588-9543-81A372D48906}"/>
              </a:ext>
            </a:extLst>
          </p:cNvPr>
          <p:cNvSpPr/>
          <p:nvPr/>
        </p:nvSpPr>
        <p:spPr>
          <a:xfrm>
            <a:off x="875083" y="2157486"/>
            <a:ext cx="194161" cy="42802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28AABF-D2CE-4BF5-8ADF-6597E79A515C}"/>
              </a:ext>
            </a:extLst>
          </p:cNvPr>
          <p:cNvSpPr/>
          <p:nvPr/>
        </p:nvSpPr>
        <p:spPr>
          <a:xfrm>
            <a:off x="885856" y="4634567"/>
            <a:ext cx="147457" cy="142014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EFCC76-42D0-4231-BBDB-1550B0B2C90B}"/>
              </a:ext>
            </a:extLst>
          </p:cNvPr>
          <p:cNvSpPr/>
          <p:nvPr/>
        </p:nvSpPr>
        <p:spPr>
          <a:xfrm>
            <a:off x="858479" y="2879989"/>
            <a:ext cx="166907" cy="147573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880BBC8-5F39-484D-BD92-F0C7E1C95AF3}"/>
              </a:ext>
            </a:extLst>
          </p:cNvPr>
          <p:cNvSpPr/>
          <p:nvPr/>
        </p:nvSpPr>
        <p:spPr>
          <a:xfrm>
            <a:off x="1145316" y="203926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9F5460E-A468-4421-AEF4-D96643BDF3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943" y="2732368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B4F60E6-DA6F-4B6A-85C5-168F8C50E3E9}"/>
              </a:ext>
            </a:extLst>
          </p:cNvPr>
          <p:cNvSpPr/>
          <p:nvPr/>
        </p:nvSpPr>
        <p:spPr>
          <a:xfrm>
            <a:off x="1114864" y="2732075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F5E65C38-3775-4383-A0C7-F9B013BF97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956" y="4536478"/>
            <a:ext cx="175486" cy="101085"/>
          </a:xfrm>
          <a:prstGeom prst="bentConnector4">
            <a:avLst>
              <a:gd name="adj1" fmla="val 47066"/>
              <a:gd name="adj2" fmla="val 250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8A15DC2-9698-4BA0-B1DA-5A4E59C70B3A}"/>
              </a:ext>
            </a:extLst>
          </p:cNvPr>
          <p:cNvSpPr/>
          <p:nvPr/>
        </p:nvSpPr>
        <p:spPr>
          <a:xfrm>
            <a:off x="1152401" y="4539780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B8EA4066-F382-4113-896F-EC6763CE9F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511" y="2055716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1C3FCBC-2E83-40B3-BEA8-80A050D08F1A}"/>
              </a:ext>
            </a:extLst>
          </p:cNvPr>
          <p:cNvSpPr/>
          <p:nvPr/>
        </p:nvSpPr>
        <p:spPr>
          <a:xfrm>
            <a:off x="1144174" y="1913992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894A491-9836-4810-BAD3-B1A7053C3B47}"/>
              </a:ext>
            </a:extLst>
          </p:cNvPr>
          <p:cNvSpPr/>
          <p:nvPr/>
        </p:nvSpPr>
        <p:spPr>
          <a:xfrm>
            <a:off x="1101806" y="260322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65F33EC-BE40-4DFA-8F2D-FD77E4CCFEB4}"/>
              </a:ext>
            </a:extLst>
          </p:cNvPr>
          <p:cNvSpPr/>
          <p:nvPr/>
        </p:nvSpPr>
        <p:spPr>
          <a:xfrm>
            <a:off x="1149230" y="439871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8240E6D-DE3E-48C1-AD5E-FD0DFAD9847B}"/>
              </a:ext>
            </a:extLst>
          </p:cNvPr>
          <p:cNvGrpSpPr/>
          <p:nvPr/>
        </p:nvGrpSpPr>
        <p:grpSpPr>
          <a:xfrm>
            <a:off x="10797821" y="56811"/>
            <a:ext cx="1479070" cy="1989413"/>
            <a:chOff x="1981809" y="3911048"/>
            <a:chExt cx="1479070" cy="1989413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720C572-1D5B-4B95-BAEB-49C9FA6361B6}"/>
                </a:ext>
              </a:extLst>
            </p:cNvPr>
            <p:cNvSpPr/>
            <p:nvPr/>
          </p:nvSpPr>
          <p:spPr>
            <a:xfrm>
              <a:off x="1981809" y="3911048"/>
              <a:ext cx="1305023" cy="1978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38A2703-68CD-428B-B3B7-EA37338784B5}"/>
                </a:ext>
              </a:extLst>
            </p:cNvPr>
            <p:cNvSpPr txBox="1"/>
            <p:nvPr/>
          </p:nvSpPr>
          <p:spPr>
            <a:xfrm>
              <a:off x="1981809" y="3946080"/>
              <a:ext cx="1479070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70C0"/>
                  </a:solidFill>
                </a:rPr>
                <a:t>a = numOfGroups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b = groupArrayList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c = personLinkedList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d = groupName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e</a:t>
              </a:r>
              <a:r>
                <a:rPr lang="en-SG" sz="1100" dirty="0">
                  <a:solidFill>
                    <a:srgbClr val="0070C0"/>
                  </a:solidFill>
                </a:rPr>
                <a:t> = nationality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g = genderLinkedList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M = “MALE”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F = “FEMALE”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grp = group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agrp = addgroup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mdl = model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0E38BD-0D6B-4E94-BC37-DDBEF5AE7A0C}"/>
              </a:ext>
            </a:extLst>
          </p:cNvPr>
          <p:cNvCxnSpPr>
            <a:cxnSpLocks/>
          </p:cNvCxnSpPr>
          <p:nvPr/>
        </p:nvCxnSpPr>
        <p:spPr>
          <a:xfrm>
            <a:off x="959584" y="1168659"/>
            <a:ext cx="25416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724D6EC-254D-44E1-A7D5-7FB8859D7D26}"/>
              </a:ext>
            </a:extLst>
          </p:cNvPr>
          <p:cNvCxnSpPr>
            <a:cxnSpLocks/>
          </p:cNvCxnSpPr>
          <p:nvPr/>
        </p:nvCxnSpPr>
        <p:spPr>
          <a:xfrm>
            <a:off x="949941" y="1263187"/>
            <a:ext cx="3253429" cy="28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479C0F-C8F2-4500-920C-6B902C1E1438}"/>
              </a:ext>
            </a:extLst>
          </p:cNvPr>
          <p:cNvCxnSpPr>
            <a:cxnSpLocks/>
          </p:cNvCxnSpPr>
          <p:nvPr/>
        </p:nvCxnSpPr>
        <p:spPr>
          <a:xfrm flipV="1">
            <a:off x="1066477" y="2240270"/>
            <a:ext cx="3148389" cy="190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014AB7E-B7FF-4FB5-A5BA-DCDBBF88C5D7}"/>
              </a:ext>
            </a:extLst>
          </p:cNvPr>
          <p:cNvCxnSpPr>
            <a:cxnSpLocks/>
          </p:cNvCxnSpPr>
          <p:nvPr/>
        </p:nvCxnSpPr>
        <p:spPr>
          <a:xfrm flipV="1">
            <a:off x="1029369" y="2953710"/>
            <a:ext cx="3186704" cy="163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37E801-4D88-436E-AE69-8F3909B6C99B}"/>
              </a:ext>
            </a:extLst>
          </p:cNvPr>
          <p:cNvSpPr/>
          <p:nvPr/>
        </p:nvSpPr>
        <p:spPr>
          <a:xfrm>
            <a:off x="2834400" y="2081346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distributionProcess(b ,d)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785BC7-1F18-4912-8347-D74F819EF319}"/>
              </a:ext>
            </a:extLst>
          </p:cNvPr>
          <p:cNvSpPr/>
          <p:nvPr/>
        </p:nvSpPr>
        <p:spPr>
          <a:xfrm>
            <a:off x="2848469" y="278242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createNationalityMap(c)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D41C4FB-D40C-43F5-896E-DE6DB3B269CE}"/>
              </a:ext>
            </a:extLst>
          </p:cNvPr>
          <p:cNvCxnSpPr>
            <a:cxnSpLocks/>
          </p:cNvCxnSpPr>
          <p:nvPr/>
        </p:nvCxnSpPr>
        <p:spPr>
          <a:xfrm flipV="1">
            <a:off x="1026316" y="3092948"/>
            <a:ext cx="3188550" cy="249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005D78-E547-4FA5-8518-6FA7211CA71C}"/>
              </a:ext>
            </a:extLst>
          </p:cNvPr>
          <p:cNvSpPr/>
          <p:nvPr/>
        </p:nvSpPr>
        <p:spPr>
          <a:xfrm>
            <a:off x="2855041" y="3062928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findPerson(e, c)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769904-3DE7-4460-868B-2B4E12A8C32F}"/>
              </a:ext>
            </a:extLst>
          </p:cNvPr>
          <p:cNvSpPr/>
          <p:nvPr/>
        </p:nvSpPr>
        <p:spPr>
          <a:xfrm>
            <a:off x="2833941" y="3334505"/>
            <a:ext cx="1620855" cy="1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" dirty="0"/>
              <a:t>selectiveDistributionByNationality(e, c)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9FC1D1-6026-420D-9336-C3D097DD63C6}"/>
              </a:ext>
            </a:extLst>
          </p:cNvPr>
          <p:cNvSpPr/>
          <p:nvPr/>
        </p:nvSpPr>
        <p:spPr>
          <a:xfrm>
            <a:off x="2836025" y="5133976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selectiveDistributionByGender(e, c)</a:t>
            </a:r>
          </a:p>
        </p:txBody>
      </p:sp>
      <p:sp>
        <p:nvSpPr>
          <p:cNvPr id="242" name="Freeform 47">
            <a:extLst>
              <a:ext uri="{FF2B5EF4-FFF2-40B4-BE49-F238E27FC236}">
                <a16:creationId xmlns:a16="http://schemas.microsoft.com/office/drawing/2014/main" id="{A80FE660-E0B2-4714-B924-D83CB5B3191A}"/>
              </a:ext>
            </a:extLst>
          </p:cNvPr>
          <p:cNvSpPr/>
          <p:nvPr/>
        </p:nvSpPr>
        <p:spPr>
          <a:xfrm>
            <a:off x="95870" y="1655452"/>
            <a:ext cx="514697" cy="380283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F46E015-273E-47F2-B43A-8BA15A17FDF4}"/>
              </a:ext>
            </a:extLst>
          </p:cNvPr>
          <p:cNvCxnSpPr>
            <a:cxnSpLocks/>
          </p:cNvCxnSpPr>
          <p:nvPr/>
        </p:nvCxnSpPr>
        <p:spPr>
          <a:xfrm>
            <a:off x="129818" y="2623597"/>
            <a:ext cx="2377174" cy="12864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40453B7-DA4E-44A3-982B-43E1C09A616B}"/>
              </a:ext>
            </a:extLst>
          </p:cNvPr>
          <p:cNvCxnSpPr>
            <a:cxnSpLocks/>
          </p:cNvCxnSpPr>
          <p:nvPr/>
        </p:nvCxnSpPr>
        <p:spPr>
          <a:xfrm>
            <a:off x="129818" y="4425751"/>
            <a:ext cx="247236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CB65A70-659D-480E-BA49-5E62BE28C1DA}"/>
              </a:ext>
            </a:extLst>
          </p:cNvPr>
          <p:cNvCxnSpPr>
            <a:cxnSpLocks/>
          </p:cNvCxnSpPr>
          <p:nvPr/>
        </p:nvCxnSpPr>
        <p:spPr>
          <a:xfrm flipV="1">
            <a:off x="1031287" y="3345850"/>
            <a:ext cx="3171927" cy="111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B1FA392-7627-460D-92C2-CCC53AA12524}"/>
              </a:ext>
            </a:extLst>
          </p:cNvPr>
          <p:cNvCxnSpPr>
            <a:cxnSpLocks/>
          </p:cNvCxnSpPr>
          <p:nvPr/>
        </p:nvCxnSpPr>
        <p:spPr>
          <a:xfrm flipV="1">
            <a:off x="1037837" y="3206730"/>
            <a:ext cx="3178236" cy="222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72FA0FE-6347-4244-8BFF-FB560D28367D}"/>
              </a:ext>
            </a:extLst>
          </p:cNvPr>
          <p:cNvCxnSpPr>
            <a:cxnSpLocks/>
          </p:cNvCxnSpPr>
          <p:nvPr/>
        </p:nvCxnSpPr>
        <p:spPr>
          <a:xfrm flipV="1">
            <a:off x="1043539" y="3484085"/>
            <a:ext cx="3171327" cy="199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EABF0AA-E426-4F22-87A9-0F9B90E0156E}"/>
              </a:ext>
            </a:extLst>
          </p:cNvPr>
          <p:cNvSpPr/>
          <p:nvPr/>
        </p:nvSpPr>
        <p:spPr>
          <a:xfrm>
            <a:off x="4235067" y="3739512"/>
            <a:ext cx="174551" cy="690168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D3C79BF-DD58-402E-A211-84C6FAE9FECF}"/>
              </a:ext>
            </a:extLst>
          </p:cNvPr>
          <p:cNvCxnSpPr>
            <a:cxnSpLocks/>
          </p:cNvCxnSpPr>
          <p:nvPr/>
        </p:nvCxnSpPr>
        <p:spPr>
          <a:xfrm flipV="1">
            <a:off x="1047784" y="3743423"/>
            <a:ext cx="3168289" cy="197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0BD6C89-204C-47B9-AC15-3855FFA00723}"/>
              </a:ext>
            </a:extLst>
          </p:cNvPr>
          <p:cNvSpPr/>
          <p:nvPr/>
        </p:nvSpPr>
        <p:spPr>
          <a:xfrm>
            <a:off x="4235066" y="4795881"/>
            <a:ext cx="181247" cy="9119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B6CAEF4-F74D-4152-9E39-15FDD1D4386E}"/>
              </a:ext>
            </a:extLst>
          </p:cNvPr>
          <p:cNvCxnSpPr>
            <a:cxnSpLocks/>
          </p:cNvCxnSpPr>
          <p:nvPr/>
        </p:nvCxnSpPr>
        <p:spPr>
          <a:xfrm flipV="1">
            <a:off x="1039501" y="4803607"/>
            <a:ext cx="3191321" cy="57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21533DE-A077-454F-8FD1-A1EB653C0D34}"/>
              </a:ext>
            </a:extLst>
          </p:cNvPr>
          <p:cNvSpPr/>
          <p:nvPr/>
        </p:nvSpPr>
        <p:spPr>
          <a:xfrm>
            <a:off x="4235066" y="5471873"/>
            <a:ext cx="181247" cy="518897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B775982-E145-4179-BF22-AB99E24CBEFC}"/>
              </a:ext>
            </a:extLst>
          </p:cNvPr>
          <p:cNvCxnSpPr>
            <a:cxnSpLocks/>
          </p:cNvCxnSpPr>
          <p:nvPr/>
        </p:nvCxnSpPr>
        <p:spPr>
          <a:xfrm flipV="1">
            <a:off x="1042888" y="5479986"/>
            <a:ext cx="3170078" cy="270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6C84E-758A-4F98-BFAE-E8D07AD61C0F}"/>
              </a:ext>
            </a:extLst>
          </p:cNvPr>
          <p:cNvSpPr/>
          <p:nvPr/>
        </p:nvSpPr>
        <p:spPr>
          <a:xfrm>
            <a:off x="4230822" y="4965498"/>
            <a:ext cx="181247" cy="9119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50E112D-2AD2-4C27-8D63-E5B6D534DD46}"/>
              </a:ext>
            </a:extLst>
          </p:cNvPr>
          <p:cNvCxnSpPr>
            <a:cxnSpLocks/>
          </p:cNvCxnSpPr>
          <p:nvPr/>
        </p:nvCxnSpPr>
        <p:spPr>
          <a:xfrm flipV="1">
            <a:off x="1028981" y="4982060"/>
            <a:ext cx="3185885" cy="38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872F9E9-CA87-4AC2-9DD9-6FBFF34AB7E0}"/>
              </a:ext>
            </a:extLst>
          </p:cNvPr>
          <p:cNvSpPr/>
          <p:nvPr/>
        </p:nvSpPr>
        <p:spPr>
          <a:xfrm>
            <a:off x="4235067" y="5124392"/>
            <a:ext cx="181247" cy="9119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FEF5CEA5-A0D1-46F3-BB39-88CAB68ED1EA}"/>
              </a:ext>
            </a:extLst>
          </p:cNvPr>
          <p:cNvCxnSpPr>
            <a:cxnSpLocks/>
          </p:cNvCxnSpPr>
          <p:nvPr/>
        </p:nvCxnSpPr>
        <p:spPr>
          <a:xfrm flipV="1">
            <a:off x="1033226" y="5112934"/>
            <a:ext cx="3195255" cy="31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52F5812-EABE-4133-B74D-CABCE5E4191A}"/>
              </a:ext>
            </a:extLst>
          </p:cNvPr>
          <p:cNvSpPr/>
          <p:nvPr/>
        </p:nvSpPr>
        <p:spPr>
          <a:xfrm>
            <a:off x="4228481" y="5297165"/>
            <a:ext cx="181247" cy="91195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386C814-536E-47EC-BBFC-D8BE3A5331EE}"/>
              </a:ext>
            </a:extLst>
          </p:cNvPr>
          <p:cNvCxnSpPr>
            <a:cxnSpLocks/>
          </p:cNvCxnSpPr>
          <p:nvPr/>
        </p:nvCxnSpPr>
        <p:spPr>
          <a:xfrm flipV="1">
            <a:off x="1026640" y="5291578"/>
            <a:ext cx="3188226" cy="259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CEB2050-0723-46FD-91F0-147C8764615C}"/>
              </a:ext>
            </a:extLst>
          </p:cNvPr>
          <p:cNvSpPr/>
          <p:nvPr/>
        </p:nvSpPr>
        <p:spPr>
          <a:xfrm>
            <a:off x="2840352" y="359291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distributionProcess(b ,d)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C776E5-D952-402C-BCF5-987696749C51}"/>
              </a:ext>
            </a:extLst>
          </p:cNvPr>
          <p:cNvSpPr/>
          <p:nvPr/>
        </p:nvSpPr>
        <p:spPr>
          <a:xfrm>
            <a:off x="2834400" y="5330753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distributionProcess(b ,d)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864765F-A4EC-4FDA-90D5-14FC2D64A0A6}"/>
              </a:ext>
            </a:extLst>
          </p:cNvPr>
          <p:cNvSpPr/>
          <p:nvPr/>
        </p:nvSpPr>
        <p:spPr>
          <a:xfrm>
            <a:off x="2836025" y="463451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filterGender(c, g, M)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DCB44DC-E351-4CEA-8278-8B285D102F1C}"/>
              </a:ext>
            </a:extLst>
          </p:cNvPr>
          <p:cNvSpPr/>
          <p:nvPr/>
        </p:nvSpPr>
        <p:spPr>
          <a:xfrm>
            <a:off x="2841238" y="481888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filterGender(c, g, F)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9A9FB7A-D90A-4BC7-8BDA-4DEEDA6BD28C}"/>
              </a:ext>
            </a:extLst>
          </p:cNvPr>
          <p:cNvSpPr/>
          <p:nvPr/>
        </p:nvSpPr>
        <p:spPr>
          <a:xfrm>
            <a:off x="2830776" y="4952731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selectiveDistributionByGender(e, c)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25ACD97-9243-46FE-84A8-32931F5CAB8F}"/>
              </a:ext>
            </a:extLst>
          </p:cNvPr>
          <p:cNvSpPr/>
          <p:nvPr/>
        </p:nvSpPr>
        <p:spPr>
          <a:xfrm>
            <a:off x="-26442" y="13659"/>
            <a:ext cx="51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1490C75-71FB-46EF-9B4D-2EE48DFF879A}"/>
              </a:ext>
            </a:extLst>
          </p:cNvPr>
          <p:cNvSpPr/>
          <p:nvPr/>
        </p:nvSpPr>
        <p:spPr>
          <a:xfrm>
            <a:off x="8416567" y="2102114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addPersonIntoGroup</a:t>
            </a:r>
          </a:p>
          <a:p>
            <a:r>
              <a:rPr lang="en-US" sz="700" dirty="0"/>
              <a:t>WithoutCommit</a:t>
            </a:r>
          </a:p>
          <a:p>
            <a:r>
              <a:rPr lang="en-US" sz="700" dirty="0"/>
              <a:t> (agrp,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8A4DC64-41B6-4CE3-8A18-0E678614B833}"/>
              </a:ext>
            </a:extLst>
          </p:cNvPr>
          <p:cNvCxnSpPr>
            <a:cxnSpLocks/>
          </p:cNvCxnSpPr>
          <p:nvPr/>
        </p:nvCxnSpPr>
        <p:spPr>
          <a:xfrm>
            <a:off x="11357699" y="459227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B7A423A-A839-48BF-81CE-77C9FC1E9B12}"/>
              </a:ext>
            </a:extLst>
          </p:cNvPr>
          <p:cNvCxnSpPr>
            <a:cxnSpLocks/>
          </p:cNvCxnSpPr>
          <p:nvPr/>
        </p:nvCxnSpPr>
        <p:spPr>
          <a:xfrm>
            <a:off x="4412069" y="5609039"/>
            <a:ext cx="2881327" cy="4835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62">
            <a:extLst>
              <a:ext uri="{FF2B5EF4-FFF2-40B4-BE49-F238E27FC236}">
                <a16:creationId xmlns:a16="http://schemas.microsoft.com/office/drawing/2014/main" id="{46C4AACC-DAD5-4E23-A11A-EC85C70DEB41}"/>
              </a:ext>
            </a:extLst>
          </p:cNvPr>
          <p:cNvSpPr/>
          <p:nvPr/>
        </p:nvSpPr>
        <p:spPr>
          <a:xfrm>
            <a:off x="6556440" y="531041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8DDBE9E-DF92-4B47-B104-9B2A0D1A239E}"/>
              </a:ext>
            </a:extLst>
          </p:cNvPr>
          <p:cNvSpPr/>
          <p:nvPr/>
        </p:nvSpPr>
        <p:spPr>
          <a:xfrm>
            <a:off x="7310574" y="551531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D113D09-31FF-49E9-97E6-020DD33FB2E8}"/>
              </a:ext>
            </a:extLst>
          </p:cNvPr>
          <p:cNvCxnSpPr>
            <a:cxnSpLocks/>
          </p:cNvCxnSpPr>
          <p:nvPr/>
        </p:nvCxnSpPr>
        <p:spPr>
          <a:xfrm>
            <a:off x="7416835" y="563396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2CD2AC8-7421-434B-A589-26EC9124721A}"/>
              </a:ext>
            </a:extLst>
          </p:cNvPr>
          <p:cNvSpPr/>
          <p:nvPr/>
        </p:nvSpPr>
        <p:spPr>
          <a:xfrm>
            <a:off x="7288306" y="595480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7ACDAAA-4312-4F3E-B937-62484F6630A5}"/>
              </a:ext>
            </a:extLst>
          </p:cNvPr>
          <p:cNvCxnSpPr>
            <a:cxnSpLocks/>
          </p:cNvCxnSpPr>
          <p:nvPr/>
        </p:nvCxnSpPr>
        <p:spPr>
          <a:xfrm flipV="1">
            <a:off x="7528708" y="600205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69228A0-19B0-47D3-9F4F-E6B1AD5028A8}"/>
              </a:ext>
            </a:extLst>
          </p:cNvPr>
          <p:cNvSpPr/>
          <p:nvPr/>
        </p:nvSpPr>
        <p:spPr>
          <a:xfrm>
            <a:off x="7787450" y="581969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1E709E3-9CAF-47EF-88CD-0CE92AABE149}"/>
              </a:ext>
            </a:extLst>
          </p:cNvPr>
          <p:cNvCxnSpPr>
            <a:cxnSpLocks/>
          </p:cNvCxnSpPr>
          <p:nvPr/>
        </p:nvCxnSpPr>
        <p:spPr>
          <a:xfrm>
            <a:off x="7540069" y="636625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9985902-650A-4DEB-877D-48B1B0F49EC5}"/>
              </a:ext>
            </a:extLst>
          </p:cNvPr>
          <p:cNvSpPr/>
          <p:nvPr/>
        </p:nvSpPr>
        <p:spPr>
          <a:xfrm>
            <a:off x="7844818" y="615367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96" name="Rectangle 62">
            <a:extLst>
              <a:ext uri="{FF2B5EF4-FFF2-40B4-BE49-F238E27FC236}">
                <a16:creationId xmlns:a16="http://schemas.microsoft.com/office/drawing/2014/main" id="{09DE37CD-399D-40BA-851B-493D4E3F8211}"/>
              </a:ext>
            </a:extLst>
          </p:cNvPr>
          <p:cNvSpPr/>
          <p:nvPr/>
        </p:nvSpPr>
        <p:spPr>
          <a:xfrm>
            <a:off x="9320544" y="559187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795DA6A-8F7F-405A-A301-08157AED4AFD}"/>
              </a:ext>
            </a:extLst>
          </p:cNvPr>
          <p:cNvSpPr/>
          <p:nvPr/>
        </p:nvSpPr>
        <p:spPr>
          <a:xfrm>
            <a:off x="9906425" y="573767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A4F50CEC-C37B-4088-AACC-A088646DE021}"/>
              </a:ext>
            </a:extLst>
          </p:cNvPr>
          <p:cNvCxnSpPr>
            <a:cxnSpLocks/>
          </p:cNvCxnSpPr>
          <p:nvPr/>
        </p:nvCxnSpPr>
        <p:spPr>
          <a:xfrm>
            <a:off x="10018703" y="578062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90E0DCED-B96B-4161-A668-2D39E0CA87E7}"/>
              </a:ext>
            </a:extLst>
          </p:cNvPr>
          <p:cNvCxnSpPr>
            <a:cxnSpLocks/>
          </p:cNvCxnSpPr>
          <p:nvPr/>
        </p:nvCxnSpPr>
        <p:spPr>
          <a:xfrm>
            <a:off x="10169629" y="603407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FA901BB-043B-42A8-896D-938DCF59D20A}"/>
              </a:ext>
            </a:extLst>
          </p:cNvPr>
          <p:cNvSpPr/>
          <p:nvPr/>
        </p:nvSpPr>
        <p:spPr>
          <a:xfrm>
            <a:off x="10328423" y="582123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84B9E69C-9482-463B-B258-33A959D19D26}"/>
              </a:ext>
            </a:extLst>
          </p:cNvPr>
          <p:cNvCxnSpPr>
            <a:cxnSpLocks/>
          </p:cNvCxnSpPr>
          <p:nvPr/>
        </p:nvCxnSpPr>
        <p:spPr>
          <a:xfrm>
            <a:off x="10141753" y="625264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4A5FF51-C621-40A5-BF03-FAC8DB44CC04}"/>
              </a:ext>
            </a:extLst>
          </p:cNvPr>
          <p:cNvSpPr/>
          <p:nvPr/>
        </p:nvSpPr>
        <p:spPr>
          <a:xfrm>
            <a:off x="10312334" y="602914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EA08752-789F-4894-9C37-0FCFC11AFBEE}"/>
              </a:ext>
            </a:extLst>
          </p:cNvPr>
          <p:cNvSpPr/>
          <p:nvPr/>
        </p:nvSpPr>
        <p:spPr>
          <a:xfrm>
            <a:off x="9917349" y="603135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B004348-B91F-41AD-8D95-735B624FD640}"/>
              </a:ext>
            </a:extLst>
          </p:cNvPr>
          <p:cNvSpPr/>
          <p:nvPr/>
        </p:nvSpPr>
        <p:spPr>
          <a:xfrm>
            <a:off x="7295676" y="646714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B191B02-E1A0-4D0A-B6E2-F1BC653C40E1}"/>
              </a:ext>
            </a:extLst>
          </p:cNvPr>
          <p:cNvSpPr/>
          <p:nvPr/>
        </p:nvSpPr>
        <p:spPr>
          <a:xfrm>
            <a:off x="9906425" y="639509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EA97C883-6BFF-4E65-977F-CFAB4BFD857E}"/>
              </a:ext>
            </a:extLst>
          </p:cNvPr>
          <p:cNvSpPr/>
          <p:nvPr/>
        </p:nvSpPr>
        <p:spPr>
          <a:xfrm>
            <a:off x="8905259" y="614255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DF43C6AB-8F1E-40BA-84A5-A93BD9FB6402}"/>
              </a:ext>
            </a:extLst>
          </p:cNvPr>
          <p:cNvCxnSpPr>
            <a:cxnSpLocks/>
            <a:stCxn id="407" idx="6"/>
          </p:cNvCxnSpPr>
          <p:nvPr/>
        </p:nvCxnSpPr>
        <p:spPr>
          <a:xfrm>
            <a:off x="8967050" y="617469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1F41B0D8-3770-4BB9-B736-38834BD33BBD}"/>
              </a:ext>
            </a:extLst>
          </p:cNvPr>
          <p:cNvSpPr/>
          <p:nvPr/>
        </p:nvSpPr>
        <p:spPr>
          <a:xfrm>
            <a:off x="11263601" y="611477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68A1A57D-C0A9-463F-8ADF-97AA37273132}"/>
              </a:ext>
            </a:extLst>
          </p:cNvPr>
          <p:cNvCxnSpPr>
            <a:cxnSpLocks/>
          </p:cNvCxnSpPr>
          <p:nvPr/>
        </p:nvCxnSpPr>
        <p:spPr>
          <a:xfrm>
            <a:off x="11326620" y="615280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543039A-C379-4F02-9DB6-B5357F1FE650}"/>
              </a:ext>
            </a:extLst>
          </p:cNvPr>
          <p:cNvCxnSpPr>
            <a:cxnSpLocks/>
          </p:cNvCxnSpPr>
          <p:nvPr/>
        </p:nvCxnSpPr>
        <p:spPr>
          <a:xfrm>
            <a:off x="4409618" y="5493513"/>
            <a:ext cx="2155769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4C671B2F-95F2-4E8F-AF0D-A2390DB244DE}"/>
              </a:ext>
            </a:extLst>
          </p:cNvPr>
          <p:cNvCxnSpPr>
            <a:cxnSpLocks/>
          </p:cNvCxnSpPr>
          <p:nvPr/>
        </p:nvCxnSpPr>
        <p:spPr>
          <a:xfrm>
            <a:off x="4387180" y="5721335"/>
            <a:ext cx="4919430" cy="0"/>
          </a:xfrm>
          <a:prstGeom prst="straightConnector1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066EDF5-BBCA-4097-A7AF-7A690D309C12}"/>
              </a:ext>
            </a:extLst>
          </p:cNvPr>
          <p:cNvCxnSpPr>
            <a:cxnSpLocks/>
          </p:cNvCxnSpPr>
          <p:nvPr/>
        </p:nvCxnSpPr>
        <p:spPr>
          <a:xfrm>
            <a:off x="4409618" y="5833097"/>
            <a:ext cx="5487490" cy="19414"/>
          </a:xfrm>
          <a:prstGeom prst="straightConnector1">
            <a:avLst/>
          </a:prstGeom>
          <a:ln w="19050">
            <a:solidFill>
              <a:srgbClr val="FF993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91A3D08-4DDD-4F4D-A00E-DF3AA5415369}"/>
              </a:ext>
            </a:extLst>
          </p:cNvPr>
          <p:cNvSpPr/>
          <p:nvPr/>
        </p:nvSpPr>
        <p:spPr>
          <a:xfrm>
            <a:off x="5320667" y="3646315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createGroupWithout</a:t>
            </a:r>
          </a:p>
          <a:p>
            <a:r>
              <a:rPr lang="en-US" sz="700" dirty="0"/>
              <a:t>Commit(grp,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5FA8B5F-EC63-4B09-9D94-718F51FD768B}"/>
              </a:ext>
            </a:extLst>
          </p:cNvPr>
          <p:cNvSpPr/>
          <p:nvPr/>
        </p:nvSpPr>
        <p:spPr>
          <a:xfrm>
            <a:off x="5311230" y="5135571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createGroupWithout</a:t>
            </a:r>
          </a:p>
          <a:p>
            <a:r>
              <a:rPr lang="en-US" sz="700" dirty="0"/>
              <a:t>Commit(grp,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70DA8B-7B0C-43E6-87AB-B636D3A911B6}"/>
              </a:ext>
            </a:extLst>
          </p:cNvPr>
          <p:cNvSpPr/>
          <p:nvPr/>
        </p:nvSpPr>
        <p:spPr>
          <a:xfrm>
            <a:off x="8339886" y="3732813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addPersonIntoGroup</a:t>
            </a:r>
          </a:p>
          <a:p>
            <a:r>
              <a:rPr lang="en-US" sz="700" dirty="0"/>
              <a:t>WithoutCommit</a:t>
            </a:r>
          </a:p>
          <a:p>
            <a:r>
              <a:rPr lang="en-US" sz="700" dirty="0"/>
              <a:t> (agrp,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F7508-3CD6-4AA0-BC26-7D388A51EAFE}"/>
              </a:ext>
            </a:extLst>
          </p:cNvPr>
          <p:cNvSpPr/>
          <p:nvPr/>
        </p:nvSpPr>
        <p:spPr>
          <a:xfrm>
            <a:off x="8363872" y="5328331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addPersonIntoGroup</a:t>
            </a:r>
          </a:p>
          <a:p>
            <a:r>
              <a:rPr lang="en-US" sz="700" dirty="0"/>
              <a:t>WithoutCommit</a:t>
            </a:r>
          </a:p>
          <a:p>
            <a:r>
              <a:rPr lang="en-US" sz="700" dirty="0"/>
              <a:t> (agrp, mdl)</a:t>
            </a:r>
            <a:br>
              <a:rPr lang="en-US" sz="700" dirty="0"/>
            </a:br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665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732</Words>
  <Application>Microsoft Office PowerPoint</Application>
  <PresentationFormat>Widescreen</PresentationFormat>
  <Paragraphs>212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 Wei Quan</dc:creator>
  <cp:lastModifiedBy>Tsu Wei Quan</cp:lastModifiedBy>
  <cp:revision>65</cp:revision>
  <dcterms:created xsi:type="dcterms:W3CDTF">2018-10-28T05:36:14Z</dcterms:created>
  <dcterms:modified xsi:type="dcterms:W3CDTF">2018-10-29T11:34:37Z</dcterms:modified>
</cp:coreProperties>
</file>