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63" d="100"/>
          <a:sy n="63" d="100"/>
        </p:scale>
        <p:origin x="1772" y="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141EDB-4E50-4AF3-8DB2-8333005F0BC3}"/>
              </a:ext>
            </a:extLst>
          </p:cNvPr>
          <p:cNvCxnSpPr>
            <a:cxnSpLocks/>
          </p:cNvCxnSpPr>
          <p:nvPr/>
        </p:nvCxnSpPr>
        <p:spPr>
          <a:xfrm>
            <a:off x="7172751" y="2781152"/>
            <a:ext cx="0" cy="75521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65">
            <a:extLst>
              <a:ext uri="{FF2B5EF4-FFF2-40B4-BE49-F238E27FC236}">
                <a16:creationId xmlns:a16="http://schemas.microsoft.com/office/drawing/2014/main" id="{3C05306C-86CE-4643-A9F9-09BDF7E6EEB9}"/>
              </a:ext>
            </a:extLst>
          </p:cNvPr>
          <p:cNvSpPr/>
          <p:nvPr/>
        </p:nvSpPr>
        <p:spPr>
          <a:xfrm>
            <a:off x="6658484" y="-667798"/>
            <a:ext cx="1967541" cy="666764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190972" y="-609600"/>
            <a:ext cx="8847622" cy="6705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4623" y="-4539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-476808" y="-107177"/>
            <a:ext cx="10643" cy="61070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41955" y="107165"/>
            <a:ext cx="134393" cy="57377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25742" y="-45393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1224176" y="13747"/>
            <a:ext cx="11166" cy="2549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169962" y="339618"/>
            <a:ext cx="120505" cy="2106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1401" y="1838772"/>
            <a:ext cx="175511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668631" y="1170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25913" y="142608"/>
            <a:ext cx="16241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disp</a:t>
            </a:r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dirty="0" err="1">
                <a:solidFill>
                  <a:srgbClr val="0070C0"/>
                </a:solidFill>
              </a:rPr>
              <a:t>tn</a:t>
            </a:r>
            <a:r>
              <a:rPr lang="en-US" sz="1400" dirty="0">
                <a:solidFill>
                  <a:srgbClr val="0070C0"/>
                </a:solidFill>
              </a:rPr>
              <a:t>/cs2113 highest/”)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276039" y="1548120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0833" y="261631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97747" y="229376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753594" y="584491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68918" y="2710953"/>
            <a:ext cx="14939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00B050"/>
                </a:solidFill>
              </a:rPr>
              <a:t>Display Summary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59806" y="396953"/>
            <a:ext cx="154946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</a:t>
            </a:r>
            <a:r>
              <a:rPr lang="en-US" dirty="0" err="1"/>
              <a:t>disp</a:t>
            </a:r>
            <a:r>
              <a:rPr lang="en-US" dirty="0"/>
              <a:t>  </a:t>
            </a:r>
            <a:r>
              <a:rPr lang="en-US" dirty="0" err="1"/>
              <a:t>tn</a:t>
            </a:r>
            <a:r>
              <a:rPr lang="en-US" dirty="0"/>
              <a:t>/cs2113 highest/”)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12695" y="53304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600591" y="557244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95454" y="2971800"/>
            <a:ext cx="26769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1143" y="57382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428013" y="2831763"/>
            <a:ext cx="46252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428013" y="338710"/>
            <a:ext cx="1597975" cy="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11014" y="2029211"/>
            <a:ext cx="1376582" cy="15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2023387" y="-10268"/>
            <a:ext cx="1558014" cy="7422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GradeSummaryCommandParser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802394" y="731980"/>
            <a:ext cx="26375" cy="1802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ED1F6A-E74C-495F-9D64-EE88F11040E6}"/>
              </a:ext>
            </a:extLst>
          </p:cNvPr>
          <p:cNvSpPr txBox="1"/>
          <p:nvPr/>
        </p:nvSpPr>
        <p:spPr>
          <a:xfrm>
            <a:off x="1175991" y="934031"/>
            <a:ext cx="17131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</a:p>
          <a:p>
            <a:pPr algn="ctr"/>
            <a:r>
              <a:rPr lang="en-US" dirty="0"/>
              <a:t>(“  </a:t>
            </a:r>
            <a:r>
              <a:rPr lang="en-US" dirty="0" err="1"/>
              <a:t>tn</a:t>
            </a:r>
            <a:r>
              <a:rPr lang="en-US" dirty="0"/>
              <a:t>/cs2113 highest/”)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2756937" y="1533638"/>
            <a:ext cx="166521" cy="76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2902140" y="1569733"/>
            <a:ext cx="816705" cy="174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3718845" y="1283915"/>
            <a:ext cx="1678093" cy="5716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:GradeSummaryCommand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310345" y="1831488"/>
            <a:ext cx="21242" cy="39067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236490" y="21860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396339" y="2445765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C0DD7F6-7038-4186-88AA-02ED38810CB4}"/>
              </a:ext>
            </a:extLst>
          </p:cNvPr>
          <p:cNvSpPr txBox="1"/>
          <p:nvPr/>
        </p:nvSpPr>
        <p:spPr>
          <a:xfrm>
            <a:off x="9214175" y="3846612"/>
            <a:ext cx="9527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 flipV="1">
            <a:off x="-419287" y="5586294"/>
            <a:ext cx="4647017" cy="142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1C09DFE-8482-4C2E-86DA-EF93B75F5A10}"/>
              </a:ext>
            </a:extLst>
          </p:cNvPr>
          <p:cNvSpPr/>
          <p:nvPr/>
        </p:nvSpPr>
        <p:spPr>
          <a:xfrm>
            <a:off x="2752003" y="701344"/>
            <a:ext cx="166521" cy="204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871E81-664E-462E-B672-0056F1A7E0F9}"/>
              </a:ext>
            </a:extLst>
          </p:cNvPr>
          <p:cNvCxnSpPr>
            <a:cxnSpLocks/>
          </p:cNvCxnSpPr>
          <p:nvPr/>
        </p:nvCxnSpPr>
        <p:spPr>
          <a:xfrm>
            <a:off x="1297293" y="396953"/>
            <a:ext cx="7352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D2FA76-A84B-4E9C-9346-5B6E5906EC39}"/>
              </a:ext>
            </a:extLst>
          </p:cNvPr>
          <p:cNvCxnSpPr>
            <a:cxnSpLocks/>
          </p:cNvCxnSpPr>
          <p:nvPr/>
        </p:nvCxnSpPr>
        <p:spPr>
          <a:xfrm>
            <a:off x="1322232" y="901160"/>
            <a:ext cx="14773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B0672F-403D-4D2F-8713-AF628A02C2A8}"/>
              </a:ext>
            </a:extLst>
          </p:cNvPr>
          <p:cNvSpPr txBox="1"/>
          <p:nvPr/>
        </p:nvSpPr>
        <p:spPr>
          <a:xfrm>
            <a:off x="2699566" y="248097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3" name="Rectangle 62">
            <a:extLst>
              <a:ext uri="{FF2B5EF4-FFF2-40B4-BE49-F238E27FC236}">
                <a16:creationId xmlns:a16="http://schemas.microsoft.com/office/drawing/2014/main" id="{BFD85484-AAC6-4F57-89E8-8E666E98F11D}"/>
              </a:ext>
            </a:extLst>
          </p:cNvPr>
          <p:cNvSpPr/>
          <p:nvPr/>
        </p:nvSpPr>
        <p:spPr>
          <a:xfrm>
            <a:off x="4680876" y="4189878"/>
            <a:ext cx="1576051" cy="50488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3EDF3C-1ABF-4005-A335-A40064B116B1}"/>
              </a:ext>
            </a:extLst>
          </p:cNvPr>
          <p:cNvCxnSpPr>
            <a:cxnSpLocks/>
          </p:cNvCxnSpPr>
          <p:nvPr/>
        </p:nvCxnSpPr>
        <p:spPr>
          <a:xfrm>
            <a:off x="4395454" y="4419600"/>
            <a:ext cx="2696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BD2A142-88CF-4437-AFA4-19647E09E9B6}"/>
              </a:ext>
            </a:extLst>
          </p:cNvPr>
          <p:cNvSpPr/>
          <p:nvPr/>
        </p:nvSpPr>
        <p:spPr>
          <a:xfrm>
            <a:off x="5396939" y="4707212"/>
            <a:ext cx="143923" cy="140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4416912" y="4847237"/>
            <a:ext cx="108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26017" y="2819437"/>
            <a:ext cx="169437" cy="2781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6283EC30-B3C5-495B-AB32-CBC8671B5E47}"/>
              </a:ext>
            </a:extLst>
          </p:cNvPr>
          <p:cNvSpPr/>
          <p:nvPr/>
        </p:nvSpPr>
        <p:spPr>
          <a:xfrm>
            <a:off x="6799691" y="2480972"/>
            <a:ext cx="841636" cy="300180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View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CA895FA-120C-499B-A577-DF3981B3D37A}"/>
              </a:ext>
            </a:extLst>
          </p:cNvPr>
          <p:cNvCxnSpPr>
            <a:cxnSpLocks/>
          </p:cNvCxnSpPr>
          <p:nvPr/>
        </p:nvCxnSpPr>
        <p:spPr>
          <a:xfrm flipV="1">
            <a:off x="4395454" y="3526659"/>
            <a:ext cx="2698130" cy="970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82CCD7-C949-4CDA-9591-4AE4B676867F}"/>
              </a:ext>
            </a:extLst>
          </p:cNvPr>
          <p:cNvCxnSpPr>
            <a:cxnSpLocks/>
          </p:cNvCxnSpPr>
          <p:nvPr/>
        </p:nvCxnSpPr>
        <p:spPr>
          <a:xfrm>
            <a:off x="7148657" y="2819437"/>
            <a:ext cx="24094" cy="7169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8174CEB-249B-4136-A5AA-8FEB43CCC67C}"/>
              </a:ext>
            </a:extLst>
          </p:cNvPr>
          <p:cNvSpPr/>
          <p:nvPr/>
        </p:nvSpPr>
        <p:spPr>
          <a:xfrm>
            <a:off x="7075021" y="2970663"/>
            <a:ext cx="163377" cy="565702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49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Shuang</cp:lastModifiedBy>
  <cp:revision>142</cp:revision>
  <dcterms:created xsi:type="dcterms:W3CDTF">2016-07-22T14:33:02Z</dcterms:created>
  <dcterms:modified xsi:type="dcterms:W3CDTF">2018-11-06T04:45:59Z</dcterms:modified>
</cp:coreProperties>
</file>