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870" y="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5">
            <a:extLst>
              <a:ext uri="{FF2B5EF4-FFF2-40B4-BE49-F238E27FC236}">
                <a16:creationId xmlns:a16="http://schemas.microsoft.com/office/drawing/2014/main" id="{EF771B7E-A15C-452C-A013-2BB6CDEAB4BF}"/>
              </a:ext>
            </a:extLst>
          </p:cNvPr>
          <p:cNvSpPr/>
          <p:nvPr/>
        </p:nvSpPr>
        <p:spPr>
          <a:xfrm>
            <a:off x="7928389" y="1981200"/>
            <a:ext cx="4855223" cy="400028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b="1" dirty="0">
              <a:solidFill>
                <a:srgbClr val="7030A0"/>
              </a:solidFill>
            </a:endParaRPr>
          </a:p>
          <a:p>
            <a:endParaRPr lang="en-US" sz="1200" b="1" dirty="0">
              <a:solidFill>
                <a:srgbClr val="7030A0"/>
              </a:solidFill>
            </a:endParaRPr>
          </a:p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1661468" y="3136139"/>
            <a:ext cx="161344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5984" y="2797666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(“deletegroup 1”)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5257218" y="3703215"/>
            <a:ext cx="74706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47748" y="3406542"/>
            <a:ext cx="1030504" cy="346760"/>
          </a:xfrm>
          <a:prstGeom prst="rect">
            <a:avLst/>
          </a:prstGeom>
          <a:solidFill>
            <a:srgbClr val="7030A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8781148" y="3774278"/>
            <a:ext cx="0" cy="175717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73229" y="4524598"/>
            <a:ext cx="208957" cy="26468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39971" y="4788816"/>
            <a:ext cx="1838026" cy="975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deleteGroup(g)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07344" y="2906652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</a:t>
            </a:r>
          </a:p>
          <a:p>
            <a:pPr algn="ctr"/>
            <a:r>
              <a:rPr lang="en-US" dirty="0"/>
              <a:t>(“deletegroup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863642"/>
            <a:ext cx="1590354" cy="37518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result:Command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2168818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:DeleteGroupCommand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3456568" y="4191001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6004287" y="3450742"/>
            <a:ext cx="1555757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d:DeleteGroup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2317DCD-9AF4-4CB3-AD8C-EBE75991DF0A}"/>
              </a:ext>
            </a:extLst>
          </p:cNvPr>
          <p:cNvCxnSpPr>
            <a:cxnSpLocks/>
          </p:cNvCxnSpPr>
          <p:nvPr/>
        </p:nvCxnSpPr>
        <p:spPr>
          <a:xfrm>
            <a:off x="10384259" y="3981339"/>
            <a:ext cx="0" cy="175717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62">
            <a:extLst>
              <a:ext uri="{FF2B5EF4-FFF2-40B4-BE49-F238E27FC236}">
                <a16:creationId xmlns:a16="http://schemas.microsoft.com/office/drawing/2014/main" id="{E396CF4C-46C0-4D2E-98F4-45B8835D85FC}"/>
              </a:ext>
            </a:extLst>
          </p:cNvPr>
          <p:cNvSpPr/>
          <p:nvPr/>
        </p:nvSpPr>
        <p:spPr>
          <a:xfrm>
            <a:off x="9368959" y="381362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:VersionedAddressBook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DB52E64-E7AA-4E74-88CE-EAD264203E75}"/>
              </a:ext>
            </a:extLst>
          </p:cNvPr>
          <p:cNvCxnSpPr>
            <a:cxnSpLocks/>
          </p:cNvCxnSpPr>
          <p:nvPr/>
        </p:nvCxnSpPr>
        <p:spPr>
          <a:xfrm>
            <a:off x="8839200" y="4561847"/>
            <a:ext cx="1456381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A32983D7-E6C7-4822-864C-AFDD450B2FF4}"/>
              </a:ext>
            </a:extLst>
          </p:cNvPr>
          <p:cNvSpPr/>
          <p:nvPr/>
        </p:nvSpPr>
        <p:spPr>
          <a:xfrm>
            <a:off x="10281397" y="4561847"/>
            <a:ext cx="211570" cy="16771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4389400-3DF2-463B-84C0-3D75C7A48CBD}"/>
              </a:ext>
            </a:extLst>
          </p:cNvPr>
          <p:cNvSpPr txBox="1"/>
          <p:nvPr/>
        </p:nvSpPr>
        <p:spPr>
          <a:xfrm>
            <a:off x="10281397" y="432777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removeGroup(g)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27AE60D-C6F8-4A8B-8A83-A70D9D1C7743}"/>
              </a:ext>
            </a:extLst>
          </p:cNvPr>
          <p:cNvCxnSpPr>
            <a:cxnSpLocks/>
            <a:endCxn id="58" idx="2"/>
          </p:cNvCxnSpPr>
          <p:nvPr/>
        </p:nvCxnSpPr>
        <p:spPr>
          <a:xfrm>
            <a:off x="8869280" y="4718812"/>
            <a:ext cx="1517902" cy="1074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44A97D10-F268-4BEF-A9B6-208AE3738823}"/>
              </a:ext>
            </a:extLst>
          </p:cNvPr>
          <p:cNvCxnSpPr>
            <a:cxnSpLocks/>
          </p:cNvCxnSpPr>
          <p:nvPr/>
        </p:nvCxnSpPr>
        <p:spPr>
          <a:xfrm>
            <a:off x="10415748" y="4606028"/>
            <a:ext cx="77219" cy="61094"/>
          </a:xfrm>
          <a:prstGeom prst="curvedConnector3">
            <a:avLst>
              <a:gd name="adj1" fmla="val 83553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49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Rajdeep Singh Hundal</cp:lastModifiedBy>
  <cp:revision>74</cp:revision>
  <dcterms:created xsi:type="dcterms:W3CDTF">2016-07-22T14:33:02Z</dcterms:created>
  <dcterms:modified xsi:type="dcterms:W3CDTF">2018-10-22T12:51:17Z</dcterms:modified>
</cp:coreProperties>
</file>