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2394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122184" y="0"/>
            <a:ext cx="4861063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MainApp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114593" y="84297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:ScriptSetup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-386778" y="1189734"/>
            <a:ext cx="0" cy="43743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451925" y="1404076"/>
            <a:ext cx="134393" cy="40507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1061370" y="826846"/>
            <a:ext cx="1219200" cy="4676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:FileUtil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 flipH="1">
            <a:off x="1670145" y="1294530"/>
            <a:ext cx="825" cy="2483353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607255" y="1583104"/>
            <a:ext cx="120505" cy="210614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578601" y="141391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135883" y="1439519"/>
            <a:ext cx="162410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(“/scripts/”)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65" y="1654962"/>
            <a:ext cx="13234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getPath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(ProjectLocation + “/Scripts/”)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337983" y="1635621"/>
            <a:ext cx="1939184" cy="266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36CA47-36CF-4B54-92D7-72453E24F63A}"/>
              </a:ext>
            </a:extLst>
          </p:cNvPr>
          <p:cNvSpPr txBox="1"/>
          <p:nvPr/>
        </p:nvSpPr>
        <p:spPr>
          <a:xfrm>
            <a:off x="-133376" y="3607427"/>
            <a:ext cx="15553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isScriptFolderPresent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9DDEF1A-58FB-47FF-B9B9-A7AD79969B1C}"/>
              </a:ext>
            </a:extLst>
          </p:cNvPr>
          <p:cNvCxnSpPr>
            <a:cxnSpLocks/>
          </p:cNvCxnSpPr>
          <p:nvPr/>
        </p:nvCxnSpPr>
        <p:spPr>
          <a:xfrm>
            <a:off x="-337983" y="3582911"/>
            <a:ext cx="1939184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B370556-BD77-4474-9FDA-6B58DFCEEB59}"/>
              </a:ext>
            </a:extLst>
          </p:cNvPr>
          <p:cNvSpPr/>
          <p:nvPr/>
        </p:nvSpPr>
        <p:spPr>
          <a:xfrm>
            <a:off x="-1955938" y="3861452"/>
            <a:ext cx="4654856" cy="146673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69B1AD43-7D1B-445C-A7CB-7C248EE3953C}"/>
              </a:ext>
            </a:extLst>
          </p:cNvPr>
          <p:cNvSpPr/>
          <p:nvPr/>
        </p:nvSpPr>
        <p:spPr>
          <a:xfrm rot="10800000" flipH="1">
            <a:off x="-1915976" y="3885196"/>
            <a:ext cx="533400" cy="287343"/>
          </a:xfrm>
          <a:prstGeom prst="snip1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F25782-1D1D-48EB-9FEC-28A934E2DA0C}"/>
              </a:ext>
            </a:extLst>
          </p:cNvPr>
          <p:cNvSpPr txBox="1"/>
          <p:nvPr/>
        </p:nvSpPr>
        <p:spPr>
          <a:xfrm>
            <a:off x="-1907602" y="3858090"/>
            <a:ext cx="61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6FCE258-E56D-4C94-AA44-13AFBC722358}"/>
              </a:ext>
            </a:extLst>
          </p:cNvPr>
          <p:cNvSpPr txBox="1"/>
          <p:nvPr/>
        </p:nvSpPr>
        <p:spPr>
          <a:xfrm>
            <a:off x="-2013872" y="4150477"/>
            <a:ext cx="2551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(!isScriptFolderPresent)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42D1E8-8964-42B9-9EB1-EF4FDA2D0F9B}"/>
              </a:ext>
            </a:extLst>
          </p:cNvPr>
          <p:cNvCxnSpPr>
            <a:cxnSpLocks/>
          </p:cNvCxnSpPr>
          <p:nvPr/>
        </p:nvCxnSpPr>
        <p:spPr>
          <a:xfrm>
            <a:off x="-1543358" y="5410200"/>
            <a:ext cx="10846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805ADF4-5B22-44CD-A68F-99A2FEDC65CE}"/>
              </a:ext>
            </a:extLst>
          </p:cNvPr>
          <p:cNvCxnSpPr>
            <a:cxnSpLocks/>
          </p:cNvCxnSpPr>
          <p:nvPr/>
        </p:nvCxnSpPr>
        <p:spPr>
          <a:xfrm>
            <a:off x="-329257" y="2599406"/>
            <a:ext cx="1930458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DA5068-23DF-4659-9696-694801379F6D}"/>
              </a:ext>
            </a:extLst>
          </p:cNvPr>
          <p:cNvSpPr txBox="1"/>
          <p:nvPr/>
        </p:nvSpPr>
        <p:spPr>
          <a:xfrm>
            <a:off x="201006" y="2339372"/>
            <a:ext cx="82193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scriptPath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E6E83CD-CC8E-4106-8A7A-EA3E9FF271E3}"/>
              </a:ext>
            </a:extLst>
          </p:cNvPr>
          <p:cNvCxnSpPr>
            <a:cxnSpLocks/>
          </p:cNvCxnSpPr>
          <p:nvPr/>
        </p:nvCxnSpPr>
        <p:spPr>
          <a:xfrm>
            <a:off x="-318833" y="2815267"/>
            <a:ext cx="1910143" cy="8530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5DF299-8104-40F1-9F35-F0F05B5D327C}"/>
              </a:ext>
            </a:extLst>
          </p:cNvPr>
          <p:cNvSpPr txBox="1"/>
          <p:nvPr/>
        </p:nvSpPr>
        <p:spPr>
          <a:xfrm>
            <a:off x="-39305" y="2838370"/>
            <a:ext cx="124367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createFolder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(ProjectLocation + “/Scripts/”)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B4BFCC-89C5-4C37-A979-3C33070CEC8C}"/>
              </a:ext>
            </a:extLst>
          </p:cNvPr>
          <p:cNvSpPr txBox="1"/>
          <p:nvPr/>
        </p:nvSpPr>
        <p:spPr>
          <a:xfrm>
            <a:off x="-210033" y="4227259"/>
            <a:ext cx="138614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addSampleTextFile(“/scripts”, defaultLocation)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08E9ED8E-7B65-4D5A-A160-422D68A4C618}"/>
              </a:ext>
            </a:extLst>
          </p:cNvPr>
          <p:cNvCxnSpPr>
            <a:cxnSpLocks/>
          </p:cNvCxnSpPr>
          <p:nvPr/>
        </p:nvCxnSpPr>
        <p:spPr>
          <a:xfrm>
            <a:off x="-367867" y="4140875"/>
            <a:ext cx="77219" cy="61094"/>
          </a:xfrm>
          <a:prstGeom prst="curvedConnector3">
            <a:avLst>
              <a:gd name="adj1" fmla="val 835537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65">
            <a:extLst>
              <a:ext uri="{FF2B5EF4-FFF2-40B4-BE49-F238E27FC236}">
                <a16:creationId xmlns:a16="http://schemas.microsoft.com/office/drawing/2014/main" id="{6D277770-6951-4B1F-A7E2-AF04F5D8CDB9}"/>
              </a:ext>
            </a:extLst>
          </p:cNvPr>
          <p:cNvSpPr/>
          <p:nvPr/>
        </p:nvSpPr>
        <p:spPr>
          <a:xfrm>
            <a:off x="2738879" y="0"/>
            <a:ext cx="7014721" cy="685800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122" name="Rectangle 62">
            <a:extLst>
              <a:ext uri="{FF2B5EF4-FFF2-40B4-BE49-F238E27FC236}">
                <a16:creationId xmlns:a16="http://schemas.microsoft.com/office/drawing/2014/main" id="{4403717D-7216-426C-B5F9-9C0C8D62945B}"/>
              </a:ext>
            </a:extLst>
          </p:cNvPr>
          <p:cNvSpPr/>
          <p:nvPr/>
        </p:nvSpPr>
        <p:spPr>
          <a:xfrm>
            <a:off x="3948442" y="842974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:ScriptSetup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62A441C-E310-4768-BDE8-711B51E4A66E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4676257" y="1189734"/>
            <a:ext cx="0" cy="368385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390D805-5CE0-4EE9-ABFC-9A0EB03FFBF1}"/>
              </a:ext>
            </a:extLst>
          </p:cNvPr>
          <p:cNvSpPr/>
          <p:nvPr/>
        </p:nvSpPr>
        <p:spPr>
          <a:xfrm>
            <a:off x="4611110" y="1404077"/>
            <a:ext cx="134393" cy="32308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27" name="Rectangle 62">
            <a:extLst>
              <a:ext uri="{FF2B5EF4-FFF2-40B4-BE49-F238E27FC236}">
                <a16:creationId xmlns:a16="http://schemas.microsoft.com/office/drawing/2014/main" id="{7EEDDFE7-75A4-4B30-8C91-36583BDCBA02}"/>
              </a:ext>
            </a:extLst>
          </p:cNvPr>
          <p:cNvSpPr/>
          <p:nvPr/>
        </p:nvSpPr>
        <p:spPr>
          <a:xfrm>
            <a:off x="8382000" y="826846"/>
            <a:ext cx="1219200" cy="467684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:FileUtil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573B46B-8A3F-429D-969B-1603C373E282}"/>
              </a:ext>
            </a:extLst>
          </p:cNvPr>
          <p:cNvCxnSpPr>
            <a:cxnSpLocks/>
            <a:stCxn id="127" idx="2"/>
          </p:cNvCxnSpPr>
          <p:nvPr/>
        </p:nvCxnSpPr>
        <p:spPr>
          <a:xfrm flipH="1">
            <a:off x="8988137" y="1294530"/>
            <a:ext cx="3463" cy="342987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9497B21-8F79-4EE5-BFC9-46FFE1872A99}"/>
              </a:ext>
            </a:extLst>
          </p:cNvPr>
          <p:cNvSpPr/>
          <p:nvPr/>
        </p:nvSpPr>
        <p:spPr>
          <a:xfrm>
            <a:off x="8927885" y="3352801"/>
            <a:ext cx="120505" cy="119224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3E21B4A-02AD-42C1-9132-FEA309FCE6F8}"/>
              </a:ext>
            </a:extLst>
          </p:cNvPr>
          <p:cNvCxnSpPr/>
          <p:nvPr/>
        </p:nvCxnSpPr>
        <p:spPr>
          <a:xfrm>
            <a:off x="3484434" y="1413919"/>
            <a:ext cx="1119851" cy="0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B38D7C8F-ADD8-403C-A556-FEA9F2ABCF69}"/>
              </a:ext>
            </a:extLst>
          </p:cNvPr>
          <p:cNvSpPr txBox="1"/>
          <p:nvPr/>
        </p:nvSpPr>
        <p:spPr>
          <a:xfrm>
            <a:off x="2927152" y="1439519"/>
            <a:ext cx="162410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addSampleTextFile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(“/scripts”, defaultLocation)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354A627-0E9E-412A-BD39-C1DA8D67A614}"/>
              </a:ext>
            </a:extLst>
          </p:cNvPr>
          <p:cNvSpPr txBox="1"/>
          <p:nvPr/>
        </p:nvSpPr>
        <p:spPr>
          <a:xfrm>
            <a:off x="5079145" y="3424658"/>
            <a:ext cx="35698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writeToTextFile</a:t>
            </a:r>
            <a:r>
              <a:rPr lang="en-US" dirty="0">
                <a:solidFill>
                  <a:srgbClr val="FF0000"/>
                </a:solidFill>
              </a:rPr>
              <a:t>(file, getAddPersonsText)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AB1D7A0-91F3-4F29-9BEC-40666E5FD32B}"/>
              </a:ext>
            </a:extLst>
          </p:cNvPr>
          <p:cNvCxnSpPr>
            <a:cxnSpLocks/>
          </p:cNvCxnSpPr>
          <p:nvPr/>
        </p:nvCxnSpPr>
        <p:spPr>
          <a:xfrm>
            <a:off x="4766287" y="3407982"/>
            <a:ext cx="4155544" cy="1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D83663-C71E-4BE4-86FE-52C8F5C28054}"/>
              </a:ext>
            </a:extLst>
          </p:cNvPr>
          <p:cNvCxnSpPr>
            <a:cxnSpLocks/>
          </p:cNvCxnSpPr>
          <p:nvPr/>
        </p:nvCxnSpPr>
        <p:spPr>
          <a:xfrm>
            <a:off x="4766287" y="4495800"/>
            <a:ext cx="4134760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D02B557-D67B-4C95-87AC-802BBBB8F7CB}"/>
              </a:ext>
            </a:extLst>
          </p:cNvPr>
          <p:cNvCxnSpPr>
            <a:cxnSpLocks/>
          </p:cNvCxnSpPr>
          <p:nvPr/>
        </p:nvCxnSpPr>
        <p:spPr>
          <a:xfrm>
            <a:off x="3526502" y="4634881"/>
            <a:ext cx="10846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B3A6E57-3D02-489C-BFE3-A80642000FEC}"/>
              </a:ext>
            </a:extLst>
          </p:cNvPr>
          <p:cNvCxnSpPr>
            <a:cxnSpLocks/>
          </p:cNvCxnSpPr>
          <p:nvPr/>
        </p:nvCxnSpPr>
        <p:spPr>
          <a:xfrm>
            <a:off x="4745503" y="3852042"/>
            <a:ext cx="4155544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B759440-0CE3-4F8C-9068-F1994D334A89}"/>
              </a:ext>
            </a:extLst>
          </p:cNvPr>
          <p:cNvCxnSpPr>
            <a:cxnSpLocks/>
          </p:cNvCxnSpPr>
          <p:nvPr/>
        </p:nvCxnSpPr>
        <p:spPr>
          <a:xfrm>
            <a:off x="4784356" y="4072000"/>
            <a:ext cx="4129391" cy="13476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62">
            <a:extLst>
              <a:ext uri="{FF2B5EF4-FFF2-40B4-BE49-F238E27FC236}">
                <a16:creationId xmlns:a16="http://schemas.microsoft.com/office/drawing/2014/main" id="{916D0A62-2961-438F-B916-3851993E02B9}"/>
              </a:ext>
            </a:extLst>
          </p:cNvPr>
          <p:cNvSpPr/>
          <p:nvPr/>
        </p:nvSpPr>
        <p:spPr>
          <a:xfrm>
            <a:off x="6123753" y="838200"/>
            <a:ext cx="1219200" cy="467684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:File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DD6A723-3B56-490F-BF5D-BE3494339E8A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6733353" y="1305884"/>
            <a:ext cx="0" cy="1951828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EB5D9B9-4E40-4748-8582-4345F969D46F}"/>
              </a:ext>
            </a:extLst>
          </p:cNvPr>
          <p:cNvSpPr/>
          <p:nvPr/>
        </p:nvSpPr>
        <p:spPr>
          <a:xfrm>
            <a:off x="6669638" y="1594459"/>
            <a:ext cx="120505" cy="159262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B939A8-A2C8-4B0E-AE53-47D86722E067}"/>
              </a:ext>
            </a:extLst>
          </p:cNvPr>
          <p:cNvSpPr txBox="1"/>
          <p:nvPr/>
        </p:nvSpPr>
        <p:spPr>
          <a:xfrm>
            <a:off x="4909375" y="1674608"/>
            <a:ext cx="16208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File(“AddPersons.txt”)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12085A4-AC12-4925-BD19-3EC07F9AB395}"/>
              </a:ext>
            </a:extLst>
          </p:cNvPr>
          <p:cNvCxnSpPr>
            <a:cxnSpLocks/>
          </p:cNvCxnSpPr>
          <p:nvPr/>
        </p:nvCxnSpPr>
        <p:spPr>
          <a:xfrm>
            <a:off x="4751205" y="1647239"/>
            <a:ext cx="1939184" cy="26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B57569D-74BF-425A-9C63-375A1B124D35}"/>
              </a:ext>
            </a:extLst>
          </p:cNvPr>
          <p:cNvCxnSpPr>
            <a:cxnSpLocks/>
          </p:cNvCxnSpPr>
          <p:nvPr/>
        </p:nvCxnSpPr>
        <p:spPr>
          <a:xfrm>
            <a:off x="4733126" y="2133600"/>
            <a:ext cx="193045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888E89D-9E1B-47D7-BEB5-11E5EEFDD002}"/>
              </a:ext>
            </a:extLst>
          </p:cNvPr>
          <p:cNvCxnSpPr>
            <a:cxnSpLocks/>
          </p:cNvCxnSpPr>
          <p:nvPr/>
        </p:nvCxnSpPr>
        <p:spPr>
          <a:xfrm>
            <a:off x="4751205" y="2243947"/>
            <a:ext cx="1939184" cy="26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70429110-A704-4305-BFC5-F558C9125DC3}"/>
              </a:ext>
            </a:extLst>
          </p:cNvPr>
          <p:cNvCxnSpPr>
            <a:cxnSpLocks/>
          </p:cNvCxnSpPr>
          <p:nvPr/>
        </p:nvCxnSpPr>
        <p:spPr>
          <a:xfrm>
            <a:off x="4733126" y="2986177"/>
            <a:ext cx="1930458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0F81A24-B91E-442C-8F56-6E3FB6E38551}"/>
              </a:ext>
            </a:extLst>
          </p:cNvPr>
          <p:cNvCxnSpPr>
            <a:cxnSpLocks/>
          </p:cNvCxnSpPr>
          <p:nvPr/>
        </p:nvCxnSpPr>
        <p:spPr>
          <a:xfrm>
            <a:off x="4758541" y="2743200"/>
            <a:ext cx="1939184" cy="2665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D20CB60-2C5B-4037-A74D-27701A6E8B9F}"/>
              </a:ext>
            </a:extLst>
          </p:cNvPr>
          <p:cNvSpPr txBox="1"/>
          <p:nvPr/>
        </p:nvSpPr>
        <p:spPr>
          <a:xfrm>
            <a:off x="4892918" y="2438400"/>
            <a:ext cx="16208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File(“AddGroups.txt”)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BA7BC21-2054-4018-955B-097BF5504353}"/>
              </a:ext>
            </a:extLst>
          </p:cNvPr>
          <p:cNvSpPr txBox="1"/>
          <p:nvPr/>
        </p:nvSpPr>
        <p:spPr>
          <a:xfrm>
            <a:off x="4876800" y="1905000"/>
            <a:ext cx="16208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file1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0EA7E61-5C2A-4123-9854-0E5A85033E9B}"/>
              </a:ext>
            </a:extLst>
          </p:cNvPr>
          <p:cNvSpPr txBox="1"/>
          <p:nvPr/>
        </p:nvSpPr>
        <p:spPr>
          <a:xfrm>
            <a:off x="4884943" y="2758207"/>
            <a:ext cx="162082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00B050"/>
                </a:solidFill>
              </a:rPr>
              <a:t>file2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AB6A02-E9CA-4869-B094-BD0D597EF584}"/>
              </a:ext>
            </a:extLst>
          </p:cNvPr>
          <p:cNvSpPr txBox="1"/>
          <p:nvPr/>
        </p:nvSpPr>
        <p:spPr>
          <a:xfrm>
            <a:off x="5064120" y="4130947"/>
            <a:ext cx="356986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writeToTextFile</a:t>
            </a:r>
            <a:r>
              <a:rPr lang="en-US" dirty="0">
                <a:solidFill>
                  <a:srgbClr val="FF0000"/>
                </a:solidFill>
              </a:rPr>
              <a:t>(file2, </a:t>
            </a:r>
            <a:r>
              <a:rPr lang="en-US" dirty="0" err="1">
                <a:solidFill>
                  <a:srgbClr val="FF0000"/>
                </a:solidFill>
              </a:rPr>
              <a:t>getAddGroupsText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74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Novin</dc:creator>
  <cp:lastModifiedBy>Novin Tong Yong Kang</cp:lastModifiedBy>
  <cp:revision>151</cp:revision>
  <dcterms:created xsi:type="dcterms:W3CDTF">2016-07-22T14:33:02Z</dcterms:created>
  <dcterms:modified xsi:type="dcterms:W3CDTF">2018-10-28T14:10:03Z</dcterms:modified>
</cp:coreProperties>
</file>