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59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605" autoAdjust="0"/>
    <p:restoredTop sz="94660"/>
  </p:normalViewPr>
  <p:slideViewPr>
    <p:cSldViewPr showGuides="1">
      <p:cViewPr>
        <p:scale>
          <a:sx n="150" d="100"/>
          <a:sy n="150" d="100"/>
        </p:scale>
        <p:origin x="2220" y="-18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65">
            <a:extLst>
              <a:ext uri="{FF2B5EF4-FFF2-40B4-BE49-F238E27FC236}">
                <a16:creationId xmlns:a16="http://schemas.microsoft.com/office/drawing/2014/main" id="{99E98F1D-3384-46DB-BFF6-ADCE1C5853B3}"/>
              </a:ext>
            </a:extLst>
          </p:cNvPr>
          <p:cNvSpPr/>
          <p:nvPr/>
        </p:nvSpPr>
        <p:spPr>
          <a:xfrm>
            <a:off x="4369421" y="0"/>
            <a:ext cx="4328334" cy="7004011"/>
          </a:xfrm>
          <a:prstGeom prst="roundRect">
            <a:avLst>
              <a:gd name="adj" fmla="val 3692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31859C"/>
                </a:solidFill>
              </a:rPr>
              <a:t>Common</a:t>
            </a:r>
          </a:p>
          <a:p>
            <a:endParaRPr lang="en-US" sz="1200" b="1" dirty="0">
              <a:solidFill>
                <a:schemeClr val="accent6"/>
              </a:solidFill>
            </a:endParaRPr>
          </a:p>
          <a:p>
            <a:endParaRPr lang="en-US" sz="1200" b="1" dirty="0">
              <a:solidFill>
                <a:schemeClr val="accent6"/>
              </a:solidFill>
            </a:endParaRPr>
          </a:p>
          <a:p>
            <a:endParaRPr lang="en-US" sz="1200" b="1" dirty="0">
              <a:solidFill>
                <a:schemeClr val="accent6"/>
              </a:solidFill>
            </a:endParaRPr>
          </a:p>
          <a:p>
            <a:endParaRPr lang="en-SG" sz="1200" b="1" dirty="0">
              <a:solidFill>
                <a:schemeClr val="accent6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2279961" y="-1"/>
            <a:ext cx="6658162" cy="7004011"/>
          </a:xfrm>
          <a:prstGeom prst="roundRect">
            <a:avLst>
              <a:gd name="adj" fmla="val 2133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/>
                </a:solidFill>
              </a:rPr>
              <a:t>Storage</a:t>
            </a:r>
          </a:p>
          <a:p>
            <a:endParaRPr lang="en-US" sz="1200" b="1" dirty="0">
              <a:solidFill>
                <a:schemeClr val="accent6"/>
              </a:solidFill>
            </a:endParaRPr>
          </a:p>
          <a:p>
            <a:endParaRPr lang="en-US" sz="1200" b="1" dirty="0">
              <a:solidFill>
                <a:schemeClr val="accent6"/>
              </a:solidFill>
            </a:endParaRPr>
          </a:p>
          <a:p>
            <a:endParaRPr lang="en-US" sz="1200" b="1" dirty="0">
              <a:solidFill>
                <a:schemeClr val="accent6"/>
              </a:solidFill>
            </a:endParaRPr>
          </a:p>
          <a:p>
            <a:r>
              <a:rPr lang="en-US" sz="1200" b="1" dirty="0">
                <a:solidFill>
                  <a:schemeClr val="accent6"/>
                </a:solidFill>
              </a:rPr>
              <a:t>MainApp</a:t>
            </a:r>
            <a:endParaRPr lang="en-SG" sz="1200" b="1" dirty="0">
              <a:solidFill>
                <a:schemeClr val="accent6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1114593" y="525577"/>
            <a:ext cx="1455629" cy="34676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:ScriptSetup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  <a:endCxn id="6" idx="0"/>
          </p:cNvCxnSpPr>
          <p:nvPr/>
        </p:nvCxnSpPr>
        <p:spPr>
          <a:xfrm>
            <a:off x="-386778" y="872337"/>
            <a:ext cx="2050" cy="214341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451925" y="1086678"/>
            <a:ext cx="134393" cy="574614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6702286" y="417249"/>
            <a:ext cx="1219200" cy="467684"/>
          </a:xfrm>
          <a:prstGeom prst="rect">
            <a:avLst/>
          </a:prstGeom>
          <a:solidFill>
            <a:srgbClr val="31859C"/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:FileUtil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98325" y="1158370"/>
            <a:ext cx="120505" cy="5254388"/>
          </a:xfrm>
          <a:prstGeom prst="rect">
            <a:avLst/>
          </a:prstGeom>
          <a:solidFill>
            <a:srgbClr val="31859C"/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1578601" y="1096522"/>
            <a:ext cx="1119851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135883" y="1122122"/>
            <a:ext cx="1624103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</a:rPr>
              <a:t>(userPrefs)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183842" y="2724686"/>
            <a:ext cx="32322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31859C"/>
                </a:solidFill>
              </a:rPr>
              <a:t>getPath(ProjectLocation + scriptFolder)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-285156" y="2994020"/>
            <a:ext cx="7483481" cy="21122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B370556-BD77-4474-9FDA-6B58DFCEEB59}"/>
              </a:ext>
            </a:extLst>
          </p:cNvPr>
          <p:cNvSpPr/>
          <p:nvPr/>
        </p:nvSpPr>
        <p:spPr>
          <a:xfrm>
            <a:off x="-1773243" y="2882456"/>
            <a:ext cx="4654856" cy="1238052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69B1AD43-7D1B-445C-A7CB-7C248EE3953C}"/>
              </a:ext>
            </a:extLst>
          </p:cNvPr>
          <p:cNvSpPr/>
          <p:nvPr/>
        </p:nvSpPr>
        <p:spPr>
          <a:xfrm rot="10800000" flipH="1">
            <a:off x="-1771495" y="2896877"/>
            <a:ext cx="533400" cy="287343"/>
          </a:xfrm>
          <a:prstGeom prst="snip1Rect">
            <a:avLst/>
          </a:prstGeom>
          <a:solidFill>
            <a:schemeClr val="accent6">
              <a:alpha val="72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F25782-1D1D-48EB-9FEC-28A934E2DA0C}"/>
              </a:ext>
            </a:extLst>
          </p:cNvPr>
          <p:cNvSpPr txBox="1"/>
          <p:nvPr/>
        </p:nvSpPr>
        <p:spPr>
          <a:xfrm>
            <a:off x="-1728230" y="2855882"/>
            <a:ext cx="61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6FCE258-E56D-4C94-AA44-13AFBC722358}"/>
              </a:ext>
            </a:extLst>
          </p:cNvPr>
          <p:cNvSpPr txBox="1"/>
          <p:nvPr/>
        </p:nvSpPr>
        <p:spPr>
          <a:xfrm>
            <a:off x="-1803281" y="3186859"/>
            <a:ext cx="1624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/>
                </a:solidFill>
              </a:rPr>
              <a:t>[isPathValid == true]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642D1E8-8964-42B9-9EB1-EF4FDA2D0F9B}"/>
              </a:ext>
            </a:extLst>
          </p:cNvPr>
          <p:cNvCxnSpPr>
            <a:cxnSpLocks/>
          </p:cNvCxnSpPr>
          <p:nvPr/>
        </p:nvCxnSpPr>
        <p:spPr>
          <a:xfrm>
            <a:off x="-2135883" y="6781800"/>
            <a:ext cx="1683958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DA5068-23DF-4659-9696-694801379F6D}"/>
              </a:ext>
            </a:extLst>
          </p:cNvPr>
          <p:cNvSpPr txBox="1"/>
          <p:nvPr/>
        </p:nvSpPr>
        <p:spPr>
          <a:xfrm>
            <a:off x="3134257" y="3003483"/>
            <a:ext cx="8429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31859C"/>
                </a:solidFill>
              </a:rPr>
              <a:t>scriptPath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5DF299-8104-40F1-9F35-F0F05B5D327C}"/>
              </a:ext>
            </a:extLst>
          </p:cNvPr>
          <p:cNvSpPr txBox="1"/>
          <p:nvPr/>
        </p:nvSpPr>
        <p:spPr>
          <a:xfrm>
            <a:off x="4343851" y="5816506"/>
            <a:ext cx="26662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31859C"/>
                </a:solidFill>
              </a:rPr>
              <a:t>createFolder(scriptPath)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B4BFCC-89C5-4C37-A979-3C33070CEC8C}"/>
              </a:ext>
            </a:extLst>
          </p:cNvPr>
          <p:cNvSpPr txBox="1"/>
          <p:nvPr/>
        </p:nvSpPr>
        <p:spPr>
          <a:xfrm>
            <a:off x="-255897" y="6285588"/>
            <a:ext cx="36537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addSampleTextFile(scriptFolder, defaultLocation)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08E9ED8E-7B65-4D5A-A160-422D68A4C618}"/>
              </a:ext>
            </a:extLst>
          </p:cNvPr>
          <p:cNvCxnSpPr>
            <a:cxnSpLocks/>
          </p:cNvCxnSpPr>
          <p:nvPr/>
        </p:nvCxnSpPr>
        <p:spPr>
          <a:xfrm>
            <a:off x="-296287" y="6180625"/>
            <a:ext cx="77219" cy="61094"/>
          </a:xfrm>
          <a:prstGeom prst="curvedConnector3">
            <a:avLst>
              <a:gd name="adj1" fmla="val 730688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62">
            <a:extLst>
              <a:ext uri="{FF2B5EF4-FFF2-40B4-BE49-F238E27FC236}">
                <a16:creationId xmlns:a16="http://schemas.microsoft.com/office/drawing/2014/main" id="{B5DFC064-E6A7-4D18-8CEB-E4E1957CD13D}"/>
              </a:ext>
            </a:extLst>
          </p:cNvPr>
          <p:cNvSpPr/>
          <p:nvPr/>
        </p:nvSpPr>
        <p:spPr>
          <a:xfrm>
            <a:off x="874868" y="381000"/>
            <a:ext cx="1158750" cy="46768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userPrefs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:UserPrefs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8FBECE-6986-40BF-B0DD-69EDAC10159C}"/>
              </a:ext>
            </a:extLst>
          </p:cNvPr>
          <p:cNvSpPr/>
          <p:nvPr/>
        </p:nvSpPr>
        <p:spPr>
          <a:xfrm>
            <a:off x="1397034" y="1005217"/>
            <a:ext cx="120505" cy="8787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C870FC-CED8-4306-BF40-3EC633D333D8}"/>
              </a:ext>
            </a:extLst>
          </p:cNvPr>
          <p:cNvSpPr txBox="1"/>
          <p:nvPr/>
        </p:nvSpPr>
        <p:spPr>
          <a:xfrm>
            <a:off x="-285156" y="1229843"/>
            <a:ext cx="163555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accent6"/>
                </a:solidFill>
              </a:rPr>
              <a:t>getScriptFileDirectory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765E26-A1E9-492D-A1C1-7B9911394324}"/>
              </a:ext>
            </a:extLst>
          </p:cNvPr>
          <p:cNvSpPr txBox="1"/>
          <p:nvPr/>
        </p:nvSpPr>
        <p:spPr>
          <a:xfrm>
            <a:off x="-275445" y="1775366"/>
            <a:ext cx="163555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accent6"/>
                </a:solidFill>
              </a:rPr>
              <a:t>scriptFolder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96D95A9-075F-42FD-AF50-4C4741968692}"/>
              </a:ext>
            </a:extLst>
          </p:cNvPr>
          <p:cNvCxnSpPr>
            <a:cxnSpLocks/>
          </p:cNvCxnSpPr>
          <p:nvPr/>
        </p:nvCxnSpPr>
        <p:spPr>
          <a:xfrm>
            <a:off x="-308720" y="1721686"/>
            <a:ext cx="1702246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7696ACD-2076-4B0D-B78A-EC888F4B9E34}"/>
              </a:ext>
            </a:extLst>
          </p:cNvPr>
          <p:cNvCxnSpPr>
            <a:cxnSpLocks/>
          </p:cNvCxnSpPr>
          <p:nvPr/>
        </p:nvCxnSpPr>
        <p:spPr>
          <a:xfrm>
            <a:off x="-285156" y="1186152"/>
            <a:ext cx="1678682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2">
            <a:extLst>
              <a:ext uri="{FF2B5EF4-FFF2-40B4-BE49-F238E27FC236}">
                <a16:creationId xmlns:a16="http://schemas.microsoft.com/office/drawing/2014/main" id="{FC38FC4B-4081-4AE8-B67C-C597574C9432}"/>
              </a:ext>
            </a:extLst>
          </p:cNvPr>
          <p:cNvSpPr/>
          <p:nvPr/>
        </p:nvSpPr>
        <p:spPr>
          <a:xfrm>
            <a:off x="2567450" y="417249"/>
            <a:ext cx="1158750" cy="344751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:PathName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F25D537-33FB-4A98-AFFC-ACE5D4897A89}"/>
              </a:ext>
            </a:extLst>
          </p:cNvPr>
          <p:cNvCxnSpPr>
            <a:cxnSpLocks/>
          </p:cNvCxnSpPr>
          <p:nvPr/>
        </p:nvCxnSpPr>
        <p:spPr>
          <a:xfrm>
            <a:off x="-317532" y="2129697"/>
            <a:ext cx="339425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7CB952D-41FA-4AF0-89B9-1C557E22262B}"/>
              </a:ext>
            </a:extLst>
          </p:cNvPr>
          <p:cNvCxnSpPr>
            <a:cxnSpLocks/>
          </p:cNvCxnSpPr>
          <p:nvPr/>
        </p:nvCxnSpPr>
        <p:spPr>
          <a:xfrm>
            <a:off x="1454243" y="872336"/>
            <a:ext cx="0" cy="1111560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45A571B-1F8D-4685-AFD5-097A98F5B4E8}"/>
              </a:ext>
            </a:extLst>
          </p:cNvPr>
          <p:cNvCxnSpPr>
            <a:cxnSpLocks/>
          </p:cNvCxnSpPr>
          <p:nvPr/>
        </p:nvCxnSpPr>
        <p:spPr>
          <a:xfrm flipH="1">
            <a:off x="3143917" y="810870"/>
            <a:ext cx="2908" cy="1919733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C9C51303-8321-4CEA-988B-356F2B694E67}"/>
              </a:ext>
            </a:extLst>
          </p:cNvPr>
          <p:cNvSpPr/>
          <p:nvPr/>
        </p:nvSpPr>
        <p:spPr>
          <a:xfrm>
            <a:off x="3076721" y="934087"/>
            <a:ext cx="134393" cy="16947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69ED317-57BC-412A-AAC8-FF892BC41439}"/>
              </a:ext>
            </a:extLst>
          </p:cNvPr>
          <p:cNvSpPr txBox="1"/>
          <p:nvPr/>
        </p:nvSpPr>
        <p:spPr>
          <a:xfrm>
            <a:off x="478701" y="2149498"/>
            <a:ext cx="200664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accent6"/>
                </a:solidFill>
              </a:rPr>
              <a:t>isValidName(scriptFolder)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5AEDB86-666C-40EF-85D1-3F2078159A88}"/>
              </a:ext>
            </a:extLst>
          </p:cNvPr>
          <p:cNvCxnSpPr>
            <a:cxnSpLocks/>
          </p:cNvCxnSpPr>
          <p:nvPr/>
        </p:nvCxnSpPr>
        <p:spPr>
          <a:xfrm flipV="1">
            <a:off x="-285156" y="2507133"/>
            <a:ext cx="3337798" cy="13840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E019AF5-E7F8-4065-8445-838611D6FD82}"/>
              </a:ext>
            </a:extLst>
          </p:cNvPr>
          <p:cNvSpPr txBox="1"/>
          <p:nvPr/>
        </p:nvSpPr>
        <p:spPr>
          <a:xfrm>
            <a:off x="666333" y="2514505"/>
            <a:ext cx="163555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chemeClr val="accent6"/>
                </a:solidFill>
              </a:rPr>
              <a:t>isPathValid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24F0D9A-ECB2-4829-B4D2-B0CA9A36CA61}"/>
              </a:ext>
            </a:extLst>
          </p:cNvPr>
          <p:cNvSpPr/>
          <p:nvPr/>
        </p:nvSpPr>
        <p:spPr>
          <a:xfrm>
            <a:off x="-1766300" y="4122798"/>
            <a:ext cx="4654856" cy="149080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C28C5B4-AE27-4792-82FA-E9430A9931B4}"/>
              </a:ext>
            </a:extLst>
          </p:cNvPr>
          <p:cNvCxnSpPr>
            <a:cxnSpLocks/>
          </p:cNvCxnSpPr>
          <p:nvPr/>
        </p:nvCxnSpPr>
        <p:spPr>
          <a:xfrm>
            <a:off x="-291953" y="3235176"/>
            <a:ext cx="7490278" cy="0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3CAD1BF2-01D7-4DE5-9338-DF792B62273F}"/>
              </a:ext>
            </a:extLst>
          </p:cNvPr>
          <p:cNvSpPr txBox="1"/>
          <p:nvPr/>
        </p:nvSpPr>
        <p:spPr>
          <a:xfrm>
            <a:off x="-1830728" y="4086054"/>
            <a:ext cx="1624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/>
                </a:solidFill>
              </a:rPr>
              <a:t>[isPathValid == false]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4A2D263-C89E-4E04-B3BD-44F60CB7612E}"/>
              </a:ext>
            </a:extLst>
          </p:cNvPr>
          <p:cNvCxnSpPr>
            <a:cxnSpLocks/>
          </p:cNvCxnSpPr>
          <p:nvPr/>
        </p:nvCxnSpPr>
        <p:spPr>
          <a:xfrm flipV="1">
            <a:off x="-326526" y="4764753"/>
            <a:ext cx="7515857" cy="8480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36DCACF-74ED-4507-A4C0-208967533D44}"/>
              </a:ext>
            </a:extLst>
          </p:cNvPr>
          <p:cNvSpPr txBox="1"/>
          <p:nvPr/>
        </p:nvSpPr>
        <p:spPr>
          <a:xfrm>
            <a:off x="3156392" y="4530052"/>
            <a:ext cx="8810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31859C"/>
                </a:solidFill>
              </a:rPr>
              <a:t>scriptPath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B49A429-9365-4EC3-814E-EAFB0668DB8F}"/>
              </a:ext>
            </a:extLst>
          </p:cNvPr>
          <p:cNvCxnSpPr>
            <a:cxnSpLocks/>
          </p:cNvCxnSpPr>
          <p:nvPr/>
        </p:nvCxnSpPr>
        <p:spPr>
          <a:xfrm>
            <a:off x="-275445" y="3687708"/>
            <a:ext cx="7473770" cy="13343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3A445BF-F65C-432C-8CB1-44FA46A7CAD5}"/>
              </a:ext>
            </a:extLst>
          </p:cNvPr>
          <p:cNvSpPr txBox="1"/>
          <p:nvPr/>
        </p:nvSpPr>
        <p:spPr>
          <a:xfrm>
            <a:off x="4363275" y="3243583"/>
            <a:ext cx="262744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31859C"/>
                </a:solidFill>
              </a:rPr>
              <a:t>getPath(ProjectLocation + scriptFolder + defaultLogFolder)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0FFA125-B23A-4DA5-878F-38EBCE6A0B21}"/>
              </a:ext>
            </a:extLst>
          </p:cNvPr>
          <p:cNvCxnSpPr>
            <a:cxnSpLocks/>
          </p:cNvCxnSpPr>
          <p:nvPr/>
        </p:nvCxnSpPr>
        <p:spPr>
          <a:xfrm>
            <a:off x="-308720" y="3962400"/>
            <a:ext cx="7507045" cy="0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02EABE9-CA84-46B5-BDF9-F5FDB293F9FC}"/>
              </a:ext>
            </a:extLst>
          </p:cNvPr>
          <p:cNvSpPr txBox="1"/>
          <p:nvPr/>
        </p:nvSpPr>
        <p:spPr>
          <a:xfrm>
            <a:off x="3100786" y="3721969"/>
            <a:ext cx="84290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31859C"/>
                </a:solidFill>
              </a:rPr>
              <a:t>logsPath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1C7D1CE-FB7B-447F-BD45-312B116973BC}"/>
              </a:ext>
            </a:extLst>
          </p:cNvPr>
          <p:cNvSpPr txBox="1"/>
          <p:nvPr/>
        </p:nvSpPr>
        <p:spPr>
          <a:xfrm>
            <a:off x="4243952" y="3988908"/>
            <a:ext cx="2929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31859C"/>
                </a:solidFill>
              </a:rPr>
              <a:t>getPath(ProjectLocation + defaultScriptFolder)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3C265DD-A3B0-4C11-9DFF-54C21600D67A}"/>
              </a:ext>
            </a:extLst>
          </p:cNvPr>
          <p:cNvCxnSpPr>
            <a:cxnSpLocks/>
          </p:cNvCxnSpPr>
          <p:nvPr/>
        </p:nvCxnSpPr>
        <p:spPr>
          <a:xfrm>
            <a:off x="-292083" y="4469770"/>
            <a:ext cx="7473770" cy="13343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3F9F784-54E4-49B1-A0F0-3BBDCE55CAFA}"/>
              </a:ext>
            </a:extLst>
          </p:cNvPr>
          <p:cNvCxnSpPr>
            <a:cxnSpLocks/>
          </p:cNvCxnSpPr>
          <p:nvPr/>
        </p:nvCxnSpPr>
        <p:spPr>
          <a:xfrm>
            <a:off x="-257677" y="5170934"/>
            <a:ext cx="7473770" cy="13343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EAE6000-098D-4CE6-939A-5DE33D235E33}"/>
              </a:ext>
            </a:extLst>
          </p:cNvPr>
          <p:cNvSpPr txBox="1"/>
          <p:nvPr/>
        </p:nvSpPr>
        <p:spPr>
          <a:xfrm>
            <a:off x="4335251" y="4750062"/>
            <a:ext cx="29294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31859C"/>
                </a:solidFill>
              </a:rPr>
              <a:t>getPath(ProjectLocation + defaultScriptFolder +defaultLogFolder)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54748FD-5571-4E02-9741-02F8A2EECBE5}"/>
              </a:ext>
            </a:extLst>
          </p:cNvPr>
          <p:cNvSpPr txBox="1"/>
          <p:nvPr/>
        </p:nvSpPr>
        <p:spPr>
          <a:xfrm>
            <a:off x="3156392" y="5219412"/>
            <a:ext cx="8108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31859C"/>
                </a:solidFill>
              </a:rPr>
              <a:t>logsPath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F7FA194-F31A-4B55-835F-FA3FEC9A3DF9}"/>
              </a:ext>
            </a:extLst>
          </p:cNvPr>
          <p:cNvSpPr txBox="1"/>
          <p:nvPr/>
        </p:nvSpPr>
        <p:spPr>
          <a:xfrm>
            <a:off x="4324428" y="6087927"/>
            <a:ext cx="26662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31859C"/>
                </a:solidFill>
              </a:rPr>
              <a:t>createFolder(logsPath)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28FF43-31AE-443C-920C-F44591367729}"/>
              </a:ext>
            </a:extLst>
          </p:cNvPr>
          <p:cNvCxnSpPr>
            <a:cxnSpLocks/>
          </p:cNvCxnSpPr>
          <p:nvPr/>
        </p:nvCxnSpPr>
        <p:spPr>
          <a:xfrm flipV="1">
            <a:off x="-279777" y="5503236"/>
            <a:ext cx="7515857" cy="8480"/>
          </a:xfrm>
          <a:prstGeom prst="straightConnector1">
            <a:avLst/>
          </a:prstGeom>
          <a:ln w="19050">
            <a:solidFill>
              <a:srgbClr val="31859C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CC5ED5A-F6B5-49DC-86A8-8A2BBB868124}"/>
              </a:ext>
            </a:extLst>
          </p:cNvPr>
          <p:cNvCxnSpPr>
            <a:cxnSpLocks/>
          </p:cNvCxnSpPr>
          <p:nvPr/>
        </p:nvCxnSpPr>
        <p:spPr>
          <a:xfrm>
            <a:off x="-291201" y="5723970"/>
            <a:ext cx="7473770" cy="13343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A545BC5-0940-4F29-9AF1-5509E837E0CA}"/>
              </a:ext>
            </a:extLst>
          </p:cNvPr>
          <p:cNvCxnSpPr>
            <a:cxnSpLocks/>
          </p:cNvCxnSpPr>
          <p:nvPr/>
        </p:nvCxnSpPr>
        <p:spPr>
          <a:xfrm>
            <a:off x="-291201" y="6051209"/>
            <a:ext cx="7473770" cy="13343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E71A844-1300-401B-9C89-254768555035}"/>
              </a:ext>
            </a:extLst>
          </p:cNvPr>
          <p:cNvCxnSpPr>
            <a:cxnSpLocks/>
          </p:cNvCxnSpPr>
          <p:nvPr/>
        </p:nvCxnSpPr>
        <p:spPr>
          <a:xfrm>
            <a:off x="7261485" y="897360"/>
            <a:ext cx="0" cy="5852208"/>
          </a:xfrm>
          <a:prstGeom prst="line">
            <a:avLst/>
          </a:prstGeom>
          <a:ln w="19050">
            <a:solidFill>
              <a:srgbClr val="31859C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0C6120D-DE62-479B-AC46-EA13AC471981}"/>
              </a:ext>
            </a:extLst>
          </p:cNvPr>
          <p:cNvSpPr/>
          <p:nvPr/>
        </p:nvSpPr>
        <p:spPr>
          <a:xfrm>
            <a:off x="-405566" y="6215507"/>
            <a:ext cx="176067" cy="358614"/>
          </a:xfrm>
          <a:prstGeom prst="rect">
            <a:avLst/>
          </a:prstGeom>
          <a:noFill/>
          <a:ln w="19050">
            <a:solidFill>
              <a:schemeClr val="accent6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18494A-0527-4100-8FFA-64E75B851CE8}"/>
              </a:ext>
            </a:extLst>
          </p:cNvPr>
          <p:cNvCxnSpPr>
            <a:cxnSpLocks/>
          </p:cNvCxnSpPr>
          <p:nvPr/>
        </p:nvCxnSpPr>
        <p:spPr>
          <a:xfrm>
            <a:off x="-388829" y="6828227"/>
            <a:ext cx="0" cy="123794"/>
          </a:xfrm>
          <a:prstGeom prst="line">
            <a:avLst/>
          </a:prstGeom>
          <a:ln w="19050">
            <a:solidFill>
              <a:schemeClr val="accent6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AF8AD37-9FF7-49EC-B85D-06AA28F58DDF}"/>
              </a:ext>
            </a:extLst>
          </p:cNvPr>
          <p:cNvGrpSpPr/>
          <p:nvPr/>
        </p:nvGrpSpPr>
        <p:grpSpPr>
          <a:xfrm>
            <a:off x="-310707" y="6510724"/>
            <a:ext cx="325165" cy="174307"/>
            <a:chOff x="4370776" y="4204076"/>
            <a:chExt cx="331689" cy="241692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1A04D29-88CC-4497-8E89-1978DBD20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0776" y="4314320"/>
              <a:ext cx="320537" cy="131448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E6DF581-C16C-425D-9C6F-AEE19A132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8020" y="4204076"/>
              <a:ext cx="212570" cy="2134"/>
            </a:xfrm>
            <a:prstGeom prst="line">
              <a:avLst/>
            </a:prstGeom>
            <a:ln w="19050">
              <a:solidFill>
                <a:schemeClr val="accent6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89A5D57-FCF3-464C-B005-017A345D3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02464" y="4224451"/>
              <a:ext cx="1" cy="89869"/>
            </a:xfrm>
            <a:prstGeom prst="line">
              <a:avLst/>
            </a:prstGeom>
            <a:ln w="19050">
              <a:solidFill>
                <a:schemeClr val="accent6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82</Words>
  <Application>Microsoft Office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Novin</dc:creator>
  <cp:lastModifiedBy>Novin Tong Yong Kang</cp:lastModifiedBy>
  <cp:revision>170</cp:revision>
  <dcterms:created xsi:type="dcterms:W3CDTF">2016-07-22T14:33:02Z</dcterms:created>
  <dcterms:modified xsi:type="dcterms:W3CDTF">2018-11-06T10:02:11Z</dcterms:modified>
</cp:coreProperties>
</file>