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486" autoAdjust="0"/>
  </p:normalViewPr>
  <p:slideViewPr>
    <p:cSldViewPr showGuides="1">
      <p:cViewPr>
        <p:scale>
          <a:sx n="100" d="100"/>
          <a:sy n="100" d="100"/>
        </p:scale>
        <p:origin x="1162" y="-6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>
            <a:extLst>
              <a:ext uri="{FF2B5EF4-FFF2-40B4-BE49-F238E27FC236}">
                <a16:creationId xmlns:a16="http://schemas.microsoft.com/office/drawing/2014/main" id="{90E0D150-7BEF-48A9-91A5-3A56E1505D14}"/>
              </a:ext>
            </a:extLst>
          </p:cNvPr>
          <p:cNvSpPr/>
          <p:nvPr/>
        </p:nvSpPr>
        <p:spPr>
          <a:xfrm>
            <a:off x="0" y="0"/>
            <a:ext cx="77724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3F9D6A1-3F78-452D-9E80-B256FDD33CD7}"/>
              </a:ext>
            </a:extLst>
          </p:cNvPr>
          <p:cNvSpPr/>
          <p:nvPr/>
        </p:nvSpPr>
        <p:spPr>
          <a:xfrm>
            <a:off x="1029148" y="3386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0" name="Rectangle 11">
            <a:extLst>
              <a:ext uri="{FF2B5EF4-FFF2-40B4-BE49-F238E27FC236}">
                <a16:creationId xmlns:a16="http://schemas.microsoft.com/office/drawing/2014/main" id="{CFD021EA-CA8D-4B76-8F71-311A5F87B74D}"/>
              </a:ext>
            </a:extLst>
          </p:cNvPr>
          <p:cNvSpPr/>
          <p:nvPr/>
        </p:nvSpPr>
        <p:spPr>
          <a:xfrm flipH="1">
            <a:off x="5828974" y="1912136"/>
            <a:ext cx="132777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DistributeCommand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93EE35CC-88FF-4927-B87B-BB6235FAEFA2}"/>
              </a:ext>
            </a:extLst>
          </p:cNvPr>
          <p:cNvSpPr/>
          <p:nvPr/>
        </p:nvSpPr>
        <p:spPr>
          <a:xfrm>
            <a:off x="715695" y="26691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DCE2EE74-0AD1-4C8F-A5FD-CD7EC1400AE5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H="1" flipV="1">
            <a:off x="2122783" y="512047"/>
            <a:ext cx="4747701" cy="2894489"/>
          </a:xfrm>
          <a:prstGeom prst="bentConnector3">
            <a:avLst>
              <a:gd name="adj1" fmla="val -102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BFE1A15A-0667-4DEB-BBFF-2663BC9CB5F0}"/>
              </a:ext>
            </a:extLst>
          </p:cNvPr>
          <p:cNvCxnSpPr>
            <a:endCxn id="69" idx="1"/>
          </p:cNvCxnSpPr>
          <p:nvPr/>
        </p:nvCxnSpPr>
        <p:spPr>
          <a:xfrm>
            <a:off x="609600" y="5091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65">
            <a:extLst>
              <a:ext uri="{FF2B5EF4-FFF2-40B4-BE49-F238E27FC236}">
                <a16:creationId xmlns:a16="http://schemas.microsoft.com/office/drawing/2014/main" id="{AE21047F-3A00-47F5-81F6-D6B185A1792F}"/>
              </a:ext>
            </a:extLst>
          </p:cNvPr>
          <p:cNvSpPr/>
          <p:nvPr/>
        </p:nvSpPr>
        <p:spPr>
          <a:xfrm>
            <a:off x="36285" y="3862955"/>
            <a:ext cx="77361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3A4869C9-5604-456D-B828-C87CF3AE358D}"/>
              </a:ext>
            </a:extLst>
          </p:cNvPr>
          <p:cNvSpPr/>
          <p:nvPr/>
        </p:nvSpPr>
        <p:spPr>
          <a:xfrm>
            <a:off x="6098441" y="3233156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BEA0005C-3F2B-44A8-A674-2F801F3FAB39}"/>
              </a:ext>
            </a:extLst>
          </p:cNvPr>
          <p:cNvSpPr/>
          <p:nvPr/>
        </p:nvSpPr>
        <p:spPr>
          <a:xfrm>
            <a:off x="2188618" y="26405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AddressBook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10">
            <a:extLst>
              <a:ext uri="{FF2B5EF4-FFF2-40B4-BE49-F238E27FC236}">
                <a16:creationId xmlns:a16="http://schemas.microsoft.com/office/drawing/2014/main" id="{9EFD6451-60B2-46CC-A7C5-B85F6C5D9C00}"/>
              </a:ext>
            </a:extLst>
          </p:cNvPr>
          <p:cNvCxnSpPr>
            <a:stCxn id="75" idx="2"/>
          </p:cNvCxnSpPr>
          <p:nvPr/>
        </p:nvCxnSpPr>
        <p:spPr>
          <a:xfrm>
            <a:off x="6484463" y="3579916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>
            <a:extLst>
              <a:ext uri="{FF2B5EF4-FFF2-40B4-BE49-F238E27FC236}">
                <a16:creationId xmlns:a16="http://schemas.microsoft.com/office/drawing/2014/main" id="{26905432-74A9-4FC7-B523-3E4DCAB4AF6E}"/>
              </a:ext>
            </a:extLst>
          </p:cNvPr>
          <p:cNvSpPr/>
          <p:nvPr/>
        </p:nvSpPr>
        <p:spPr>
          <a:xfrm rot="16200000">
            <a:off x="-668680" y="12363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9" name="Isosceles Triangle 102">
            <a:extLst>
              <a:ext uri="{FF2B5EF4-FFF2-40B4-BE49-F238E27FC236}">
                <a16:creationId xmlns:a16="http://schemas.microsoft.com/office/drawing/2014/main" id="{07D6CC92-29ED-4FFF-ADD9-CCFC477D2743}"/>
              </a:ext>
            </a:extLst>
          </p:cNvPr>
          <p:cNvSpPr/>
          <p:nvPr/>
        </p:nvSpPr>
        <p:spPr>
          <a:xfrm>
            <a:off x="292239" y="25146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2534CD63-CF79-486B-9D32-6730306E5D50}"/>
              </a:ext>
            </a:extLst>
          </p:cNvPr>
          <p:cNvCxnSpPr>
            <a:stCxn id="71" idx="1"/>
            <a:endCxn id="79" idx="3"/>
          </p:cNvCxnSpPr>
          <p:nvPr/>
        </p:nvCxnSpPr>
        <p:spPr>
          <a:xfrm rot="10800000">
            <a:off x="427491" y="26901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Straight Arrow Connector 57">
            <a:extLst>
              <a:ext uri="{FF2B5EF4-FFF2-40B4-BE49-F238E27FC236}">
                <a16:creationId xmlns:a16="http://schemas.microsoft.com/office/drawing/2014/main" id="{30A828BC-58F4-48C0-870B-8791990947A2}"/>
              </a:ext>
            </a:extLst>
          </p:cNvPr>
          <p:cNvCxnSpPr>
            <a:stCxn id="71" idx="2"/>
          </p:cNvCxnSpPr>
          <p:nvPr/>
        </p:nvCxnSpPr>
        <p:spPr>
          <a:xfrm>
            <a:off x="1262513" y="30158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>
            <a:extLst>
              <a:ext uri="{FF2B5EF4-FFF2-40B4-BE49-F238E27FC236}">
                <a16:creationId xmlns:a16="http://schemas.microsoft.com/office/drawing/2014/main" id="{84555053-24D9-4E4A-9864-323760A27268}"/>
              </a:ext>
            </a:extLst>
          </p:cNvPr>
          <p:cNvCxnSpPr>
            <a:endCxn id="75" idx="1"/>
          </p:cNvCxnSpPr>
          <p:nvPr/>
        </p:nvCxnSpPr>
        <p:spPr>
          <a:xfrm>
            <a:off x="1403402" y="3023608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6E4841F-673A-4A18-BF51-50BA8D7A6E1D}"/>
              </a:ext>
            </a:extLst>
          </p:cNvPr>
          <p:cNvGrpSpPr/>
          <p:nvPr/>
        </p:nvGrpSpPr>
        <p:grpSpPr>
          <a:xfrm>
            <a:off x="3530600" y="3426768"/>
            <a:ext cx="889000" cy="230832"/>
            <a:chOff x="2895600" y="807932"/>
            <a:chExt cx="889000" cy="2308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E44B21-4468-40F2-B67C-C825AD7451AD}"/>
                </a:ext>
              </a:extLst>
            </p:cNvPr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F688BB9-56BC-47A1-8C36-ACC5D1A48B86}"/>
                </a:ext>
              </a:extLst>
            </p:cNvPr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6C9AB0-B8EC-407D-B1A4-781B0A9E6283}"/>
              </a:ext>
            </a:extLst>
          </p:cNvPr>
          <p:cNvGrpSpPr/>
          <p:nvPr/>
        </p:nvGrpSpPr>
        <p:grpSpPr>
          <a:xfrm>
            <a:off x="3598310" y="304800"/>
            <a:ext cx="868568" cy="230832"/>
            <a:chOff x="2755838" y="789460"/>
            <a:chExt cx="868568" cy="2308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58A5C5-6316-4333-91D4-70E833282A18}"/>
                </a:ext>
              </a:extLst>
            </p:cNvPr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851AF43-4925-4E58-8394-8256B077C968}"/>
                </a:ext>
              </a:extLst>
            </p:cNvPr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8F977EE-8C9E-47E9-AD7F-F6B3DE26E8A2}"/>
              </a:ext>
            </a:extLst>
          </p:cNvPr>
          <p:cNvSpPr txBox="1"/>
          <p:nvPr/>
        </p:nvSpPr>
        <p:spPr>
          <a:xfrm>
            <a:off x="1981200" y="28194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1" name="Elbow Connector 122">
            <a:extLst>
              <a:ext uri="{FF2B5EF4-FFF2-40B4-BE49-F238E27FC236}">
                <a16:creationId xmlns:a16="http://schemas.microsoft.com/office/drawing/2014/main" id="{7BE829FC-41C4-4FDE-B6E8-BE77E6BD30F8}"/>
              </a:ext>
            </a:extLst>
          </p:cNvPr>
          <p:cNvCxnSpPr/>
          <p:nvPr/>
        </p:nvCxnSpPr>
        <p:spPr>
          <a:xfrm rot="5400000" flipH="1" flipV="1">
            <a:off x="126476" y="16874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090CF169-7562-4AAF-A2B7-2339694F295F}"/>
              </a:ext>
            </a:extLst>
          </p:cNvPr>
          <p:cNvSpPr/>
          <p:nvPr/>
        </p:nvSpPr>
        <p:spPr>
          <a:xfrm>
            <a:off x="2107414" y="9483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33C2FDB1-2186-427F-9329-232565B399C5}"/>
              </a:ext>
            </a:extLst>
          </p:cNvPr>
          <p:cNvSpPr/>
          <p:nvPr/>
        </p:nvSpPr>
        <p:spPr>
          <a:xfrm>
            <a:off x="1171696" y="15400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BD8EA7E6-4049-43CB-A9F1-52059F29F6E2}"/>
              </a:ext>
            </a:extLst>
          </p:cNvPr>
          <p:cNvSpPr/>
          <p:nvPr/>
        </p:nvSpPr>
        <p:spPr>
          <a:xfrm>
            <a:off x="2119526" y="19273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FFC7E028-E9ED-4806-9FB7-6C7A9D549FB5}"/>
              </a:ext>
            </a:extLst>
          </p:cNvPr>
          <p:cNvSpPr/>
          <p:nvPr/>
        </p:nvSpPr>
        <p:spPr>
          <a:xfrm>
            <a:off x="2119526" y="22764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96" name="Elbow Connector 12">
            <a:extLst>
              <a:ext uri="{FF2B5EF4-FFF2-40B4-BE49-F238E27FC236}">
                <a16:creationId xmlns:a16="http://schemas.microsoft.com/office/drawing/2014/main" id="{231B1929-C3D3-4BD5-9397-37F6BFBC0F9D}"/>
              </a:ext>
            </a:extLst>
          </p:cNvPr>
          <p:cNvCxnSpPr>
            <a:cxnSpLocks/>
            <a:stCxn id="94" idx="1"/>
            <a:endCxn id="93" idx="2"/>
          </p:cNvCxnSpPr>
          <p:nvPr/>
        </p:nvCxnSpPr>
        <p:spPr>
          <a:xfrm rot="10800000">
            <a:off x="1534818" y="17146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49">
            <a:extLst>
              <a:ext uri="{FF2B5EF4-FFF2-40B4-BE49-F238E27FC236}">
                <a16:creationId xmlns:a16="http://schemas.microsoft.com/office/drawing/2014/main" id="{B2CBD410-3975-4D60-ADE0-99F3EB2FF56D}"/>
              </a:ext>
            </a:extLst>
          </p:cNvPr>
          <p:cNvCxnSpPr>
            <a:cxnSpLocks/>
            <a:stCxn id="92" idx="1"/>
            <a:endCxn id="93" idx="0"/>
          </p:cNvCxnSpPr>
          <p:nvPr/>
        </p:nvCxnSpPr>
        <p:spPr>
          <a:xfrm rot="10800000" flipV="1">
            <a:off x="1534818" y="11217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04FC9A-0C9F-4535-BE93-41EEC0AFF02A}"/>
              </a:ext>
            </a:extLst>
          </p:cNvPr>
          <p:cNvGrpSpPr/>
          <p:nvPr/>
        </p:nvGrpSpPr>
        <p:grpSpPr>
          <a:xfrm rot="10800000">
            <a:off x="3620286" y="2870357"/>
            <a:ext cx="555486" cy="254462"/>
            <a:chOff x="3703306" y="644022"/>
            <a:chExt cx="555486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6B028D-3D43-419C-82D8-987511C3C393}"/>
                </a:ext>
              </a:extLst>
            </p:cNvPr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AD111EB-FE29-4183-B943-07E6DD7F76AC}"/>
                </a:ext>
              </a:extLst>
            </p:cNvPr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1" name="Isosceles Triangle 102">
            <a:extLst>
              <a:ext uri="{FF2B5EF4-FFF2-40B4-BE49-F238E27FC236}">
                <a16:creationId xmlns:a16="http://schemas.microsoft.com/office/drawing/2014/main" id="{51770874-184C-4899-884E-DE54B4593AA4}"/>
              </a:ext>
            </a:extLst>
          </p:cNvPr>
          <p:cNvSpPr/>
          <p:nvPr/>
        </p:nvSpPr>
        <p:spPr>
          <a:xfrm flipV="1">
            <a:off x="6378787" y="301623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95">
            <a:extLst>
              <a:ext uri="{FF2B5EF4-FFF2-40B4-BE49-F238E27FC236}">
                <a16:creationId xmlns:a16="http://schemas.microsoft.com/office/drawing/2014/main" id="{9F463075-6B74-421B-B5FA-0ED64675CAD8}"/>
              </a:ext>
            </a:extLst>
          </p:cNvPr>
          <p:cNvCxnSpPr>
            <a:cxnSpLocks/>
            <a:stCxn id="101" idx="3"/>
            <a:endCxn id="70" idx="2"/>
          </p:cNvCxnSpPr>
          <p:nvPr/>
        </p:nvCxnSpPr>
        <p:spPr>
          <a:xfrm rot="16200000" flipV="1">
            <a:off x="6124779" y="2626978"/>
            <a:ext cx="757343" cy="21179"/>
          </a:xfrm>
          <a:prstGeom prst="bentConnector3">
            <a:avLst>
              <a:gd name="adj1" fmla="val 1007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8ED8E326-64A9-41B0-9F2D-73C859ED4F88}"/>
              </a:ext>
            </a:extLst>
          </p:cNvPr>
          <p:cNvCxnSpPr>
            <a:cxnSpLocks/>
            <a:stCxn id="116" idx="1"/>
            <a:endCxn id="70" idx="3"/>
          </p:cNvCxnSpPr>
          <p:nvPr/>
        </p:nvCxnSpPr>
        <p:spPr>
          <a:xfrm>
            <a:off x="4999528" y="2078131"/>
            <a:ext cx="829446" cy="7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62">
            <a:extLst>
              <a:ext uri="{FF2B5EF4-FFF2-40B4-BE49-F238E27FC236}">
                <a16:creationId xmlns:a16="http://schemas.microsoft.com/office/drawing/2014/main" id="{207E5EDB-402A-48B1-AFF0-EC0D48902D82}"/>
              </a:ext>
            </a:extLst>
          </p:cNvPr>
          <p:cNvSpPr/>
          <p:nvPr/>
        </p:nvSpPr>
        <p:spPr>
          <a:xfrm>
            <a:off x="2107414" y="14557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05" name="Elbow Connector 12">
            <a:extLst>
              <a:ext uri="{FF2B5EF4-FFF2-40B4-BE49-F238E27FC236}">
                <a16:creationId xmlns:a16="http://schemas.microsoft.com/office/drawing/2014/main" id="{12B6EDFE-0C9D-4CAF-9EF6-FEFD8480BDAC}"/>
              </a:ext>
            </a:extLst>
          </p:cNvPr>
          <p:cNvCxnSpPr>
            <a:cxnSpLocks/>
            <a:stCxn id="104" idx="1"/>
            <a:endCxn id="93" idx="3"/>
          </p:cNvCxnSpPr>
          <p:nvPr/>
        </p:nvCxnSpPr>
        <p:spPr>
          <a:xfrm rot="10800000" flipV="1">
            <a:off x="1897940" y="16261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49">
            <a:extLst>
              <a:ext uri="{FF2B5EF4-FFF2-40B4-BE49-F238E27FC236}">
                <a16:creationId xmlns:a16="http://schemas.microsoft.com/office/drawing/2014/main" id="{0A7FCA06-41CB-4403-9B61-8E6534DC30A7}"/>
              </a:ext>
            </a:extLst>
          </p:cNvPr>
          <p:cNvCxnSpPr>
            <a:cxnSpLocks/>
            <a:stCxn id="92" idx="2"/>
            <a:endCxn id="104" idx="0"/>
          </p:cNvCxnSpPr>
          <p:nvPr/>
        </p:nvCxnSpPr>
        <p:spPr>
          <a:xfrm rot="5400000">
            <a:off x="2402442" y="13752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Rectangle 62">
            <a:extLst>
              <a:ext uri="{FF2B5EF4-FFF2-40B4-BE49-F238E27FC236}">
                <a16:creationId xmlns:a16="http://schemas.microsoft.com/office/drawing/2014/main" id="{00D23BB0-7BD0-46C7-9CC1-5352054BD5CE}"/>
              </a:ext>
            </a:extLst>
          </p:cNvPr>
          <p:cNvSpPr/>
          <p:nvPr/>
        </p:nvSpPr>
        <p:spPr>
          <a:xfrm>
            <a:off x="228265" y="32690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57">
            <a:extLst>
              <a:ext uri="{FF2B5EF4-FFF2-40B4-BE49-F238E27FC236}">
                <a16:creationId xmlns:a16="http://schemas.microsoft.com/office/drawing/2014/main" id="{CE77BF13-EE23-4F7E-8454-E971E0B68A81}"/>
              </a:ext>
            </a:extLst>
          </p:cNvPr>
          <p:cNvCxnSpPr/>
          <p:nvPr/>
        </p:nvCxnSpPr>
        <p:spPr>
          <a:xfrm>
            <a:off x="904357" y="30250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A6BC05A-48CD-461C-9124-C22B8E99977A}"/>
              </a:ext>
            </a:extLst>
          </p:cNvPr>
          <p:cNvSpPr txBox="1"/>
          <p:nvPr/>
        </p:nvSpPr>
        <p:spPr>
          <a:xfrm>
            <a:off x="707180" y="30859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4B477DC-A018-474E-B4FC-EFAEFF871DD9}"/>
              </a:ext>
            </a:extLst>
          </p:cNvPr>
          <p:cNvSpPr/>
          <p:nvPr/>
        </p:nvSpPr>
        <p:spPr>
          <a:xfrm flipH="1">
            <a:off x="3840206" y="959958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F65FAF8B-6515-4411-9691-18AF22C6124E}"/>
              </a:ext>
            </a:extLst>
          </p:cNvPr>
          <p:cNvSpPr/>
          <p:nvPr/>
        </p:nvSpPr>
        <p:spPr>
          <a:xfrm flipH="1">
            <a:off x="4204305" y="1306718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8093E8-199E-4DA5-A769-EAA7DBCE6ECB}"/>
              </a:ext>
            </a:extLst>
          </p:cNvPr>
          <p:cNvGrpSpPr/>
          <p:nvPr/>
        </p:nvGrpSpPr>
        <p:grpSpPr>
          <a:xfrm rot="5400000">
            <a:off x="5304705" y="1874028"/>
            <a:ext cx="222304" cy="598286"/>
            <a:chOff x="3965759" y="592436"/>
            <a:chExt cx="254462" cy="50390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44ABB7A-51BA-49D8-8C7A-02E2A57C94C3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EB9006EB-B022-4CB9-8B12-86D1F0619EDE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A636BE-7DE3-4AD7-97A3-88B84944A3AB}"/>
              </a:ext>
            </a:extLst>
          </p:cNvPr>
          <p:cNvCxnSpPr/>
          <p:nvPr/>
        </p:nvCxnSpPr>
        <p:spPr>
          <a:xfrm>
            <a:off x="1827171" y="27727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11">
            <a:extLst>
              <a:ext uri="{FF2B5EF4-FFF2-40B4-BE49-F238E27FC236}">
                <a16:creationId xmlns:a16="http://schemas.microsoft.com/office/drawing/2014/main" id="{DFD193D4-379C-4EE1-AC08-8C73641F8931}"/>
              </a:ext>
            </a:extLst>
          </p:cNvPr>
          <p:cNvSpPr/>
          <p:nvPr/>
        </p:nvSpPr>
        <p:spPr>
          <a:xfrm flipH="1">
            <a:off x="3671755" y="1826410"/>
            <a:ext cx="1327773" cy="503441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DistributeCommand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17" name="Elbow Connector 12">
            <a:extLst>
              <a:ext uri="{FF2B5EF4-FFF2-40B4-BE49-F238E27FC236}">
                <a16:creationId xmlns:a16="http://schemas.microsoft.com/office/drawing/2014/main" id="{D54704DD-4F78-40C5-8A4C-6C0B68F5D94D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0937" y="1144261"/>
            <a:ext cx="820819" cy="9338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12">
            <a:extLst>
              <a:ext uri="{FF2B5EF4-FFF2-40B4-BE49-F238E27FC236}">
                <a16:creationId xmlns:a16="http://schemas.microsoft.com/office/drawing/2014/main" id="{9A2DEAA5-1ED0-43B7-9D61-F25F2CD68E82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>
            <a:off x="2855169" y="1626119"/>
            <a:ext cx="816586" cy="4520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12">
            <a:extLst>
              <a:ext uri="{FF2B5EF4-FFF2-40B4-BE49-F238E27FC236}">
                <a16:creationId xmlns:a16="http://schemas.microsoft.com/office/drawing/2014/main" id="{DBE6233E-72B1-48C0-8E48-94EF1367F4DF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59395" y="2078131"/>
            <a:ext cx="812361" cy="298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12">
            <a:extLst>
              <a:ext uri="{FF2B5EF4-FFF2-40B4-BE49-F238E27FC236}">
                <a16:creationId xmlns:a16="http://schemas.microsoft.com/office/drawing/2014/main" id="{E6A3CA79-F948-415D-8E14-64283DC5A9A6}"/>
              </a:ext>
            </a:extLst>
          </p:cNvPr>
          <p:cNvCxnSpPr>
            <a:cxnSpLocks/>
            <a:stCxn id="116" idx="3"/>
          </p:cNvCxnSpPr>
          <p:nvPr/>
        </p:nvCxnSpPr>
        <p:spPr>
          <a:xfrm rot="10800000" flipV="1">
            <a:off x="2863627" y="2078131"/>
            <a:ext cx="808128" cy="36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50">
            <a:extLst>
              <a:ext uri="{FF2B5EF4-FFF2-40B4-BE49-F238E27FC236}">
                <a16:creationId xmlns:a16="http://schemas.microsoft.com/office/drawing/2014/main" id="{59BA881E-1B1E-4289-BD85-4D918049B032}"/>
              </a:ext>
            </a:extLst>
          </p:cNvPr>
          <p:cNvCxnSpPr>
            <a:cxnSpLocks/>
            <a:stCxn id="76" idx="3"/>
            <a:endCxn id="116" idx="2"/>
          </p:cNvCxnSpPr>
          <p:nvPr/>
        </p:nvCxnSpPr>
        <p:spPr>
          <a:xfrm flipV="1">
            <a:off x="3233941" y="2329851"/>
            <a:ext cx="1101700" cy="50299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82">
            <a:extLst>
              <a:ext uri="{FF2B5EF4-FFF2-40B4-BE49-F238E27FC236}">
                <a16:creationId xmlns:a16="http://schemas.microsoft.com/office/drawing/2014/main" id="{CEE73E76-9C8F-4AA9-AC43-E91B0E7119F8}"/>
              </a:ext>
            </a:extLst>
          </p:cNvPr>
          <p:cNvCxnSpPr>
            <a:cxnSpLocks/>
            <a:stCxn id="111" idx="3"/>
            <a:endCxn id="116" idx="0"/>
          </p:cNvCxnSpPr>
          <p:nvPr/>
        </p:nvCxnSpPr>
        <p:spPr>
          <a:xfrm rot="5400000">
            <a:off x="4165515" y="1652367"/>
            <a:ext cx="344169" cy="3916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9E22A4C0-F6E8-441E-8881-1B319951B055}"/>
              </a:ext>
            </a:extLst>
          </p:cNvPr>
          <p:cNvSpPr/>
          <p:nvPr/>
        </p:nvSpPr>
        <p:spPr>
          <a:xfrm>
            <a:off x="95026" y="1069314"/>
            <a:ext cx="8686800" cy="56216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DF7BB9F9-4454-463A-8A4F-F163F1F7B7E4}"/>
              </a:ext>
            </a:extLst>
          </p:cNvPr>
          <p:cNvSpPr/>
          <p:nvPr/>
        </p:nvSpPr>
        <p:spPr>
          <a:xfrm>
            <a:off x="2192478" y="28996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60A2F707-DAB3-4020-B7EB-AD44CD5DE411}"/>
              </a:ext>
            </a:extLst>
          </p:cNvPr>
          <p:cNvSpPr/>
          <p:nvPr/>
        </p:nvSpPr>
        <p:spPr>
          <a:xfrm rot="16200000">
            <a:off x="694083" y="2716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1C0E36CB-5822-4495-88F9-36852AD53371}"/>
              </a:ext>
            </a:extLst>
          </p:cNvPr>
          <p:cNvCxnSpPr>
            <a:cxnSpLocks/>
            <a:stCxn id="71" idx="1"/>
            <a:endCxn id="85" idx="2"/>
          </p:cNvCxnSpPr>
          <p:nvPr/>
        </p:nvCxnSpPr>
        <p:spPr>
          <a:xfrm rot="5400000" flipH="1" flipV="1">
            <a:off x="3164042" y="900685"/>
            <a:ext cx="613122" cy="4459404"/>
          </a:xfrm>
          <a:prstGeom prst="bentConnector3">
            <a:avLst>
              <a:gd name="adj1" fmla="val -3230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>
            <a:extLst>
              <a:ext uri="{FF2B5EF4-FFF2-40B4-BE49-F238E27FC236}">
                <a16:creationId xmlns:a16="http://schemas.microsoft.com/office/drawing/2014/main" id="{94D57ECB-20A8-41B2-992A-C23F808E48BB}"/>
              </a:ext>
            </a:extLst>
          </p:cNvPr>
          <p:cNvSpPr/>
          <p:nvPr/>
        </p:nvSpPr>
        <p:spPr>
          <a:xfrm rot="16200000">
            <a:off x="-11263" y="2480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>
            <a:extLst>
              <a:ext uri="{FF2B5EF4-FFF2-40B4-BE49-F238E27FC236}">
                <a16:creationId xmlns:a16="http://schemas.microsoft.com/office/drawing/2014/main" id="{A3DC90D8-B32C-4B99-9A04-AE0EF0FEDDEA}"/>
              </a:ext>
            </a:extLst>
          </p:cNvPr>
          <p:cNvSpPr/>
          <p:nvPr/>
        </p:nvSpPr>
        <p:spPr>
          <a:xfrm rot="16200000">
            <a:off x="659445" y="2571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F03B54-5772-47DF-99E6-96651F391D2B}"/>
              </a:ext>
            </a:extLst>
          </p:cNvPr>
          <p:cNvCxnSpPr>
            <a:stCxn id="78" idx="3"/>
            <a:endCxn id="70" idx="1"/>
          </p:cNvCxnSpPr>
          <p:nvPr/>
        </p:nvCxnSpPr>
        <p:spPr>
          <a:xfrm flipV="1">
            <a:off x="1641237" y="3073072"/>
            <a:ext cx="551241" cy="8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122">
            <a:extLst>
              <a:ext uri="{FF2B5EF4-FFF2-40B4-BE49-F238E27FC236}">
                <a16:creationId xmlns:a16="http://schemas.microsoft.com/office/drawing/2014/main" id="{8328AE2F-5869-4417-BF42-322C76DA5588}"/>
              </a:ext>
            </a:extLst>
          </p:cNvPr>
          <p:cNvCxnSpPr/>
          <p:nvPr/>
        </p:nvCxnSpPr>
        <p:spPr>
          <a:xfrm>
            <a:off x="-57374" y="2659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FE387E-099C-4914-A4F2-7D16C063129F}"/>
              </a:ext>
            </a:extLst>
          </p:cNvPr>
          <p:cNvCxnSpPr>
            <a:stCxn id="74" idx="3"/>
          </p:cNvCxnSpPr>
          <p:nvPr/>
        </p:nvCxnSpPr>
        <p:spPr>
          <a:xfrm flipV="1">
            <a:off x="882459" y="2659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>
            <a:extLst>
              <a:ext uri="{FF2B5EF4-FFF2-40B4-BE49-F238E27FC236}">
                <a16:creationId xmlns:a16="http://schemas.microsoft.com/office/drawing/2014/main" id="{AEC5C67C-9736-4110-B75C-ECF1AF844AD9}"/>
              </a:ext>
            </a:extLst>
          </p:cNvPr>
          <p:cNvSpPr/>
          <p:nvPr/>
        </p:nvSpPr>
        <p:spPr>
          <a:xfrm>
            <a:off x="1405189" y="29871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9A4AB0AD-7DC5-4AFF-8C14-81CC556C9A3E}"/>
              </a:ext>
            </a:extLst>
          </p:cNvPr>
          <p:cNvSpPr/>
          <p:nvPr/>
        </p:nvSpPr>
        <p:spPr>
          <a:xfrm>
            <a:off x="1818941" y="2453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64B7C-00A4-4B44-A9CA-82A8C4698868}"/>
              </a:ext>
            </a:extLst>
          </p:cNvPr>
          <p:cNvCxnSpPr>
            <a:cxnSpLocks/>
            <a:stCxn id="81" idx="3"/>
            <a:endCxn id="79" idx="1"/>
          </p:cNvCxnSpPr>
          <p:nvPr/>
        </p:nvCxnSpPr>
        <p:spPr>
          <a:xfrm>
            <a:off x="1656895" y="2622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CA0047CA-F108-41BF-9DAD-52F2AF4C012C}"/>
              </a:ext>
            </a:extLst>
          </p:cNvPr>
          <p:cNvSpPr/>
          <p:nvPr/>
        </p:nvSpPr>
        <p:spPr>
          <a:xfrm>
            <a:off x="1420847" y="2535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7AB19C0A-1B01-44CE-B2AD-9C8D9E31B609}"/>
              </a:ext>
            </a:extLst>
          </p:cNvPr>
          <p:cNvSpPr/>
          <p:nvPr/>
        </p:nvSpPr>
        <p:spPr>
          <a:xfrm>
            <a:off x="3794744" y="2482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Flowchart: Decision 96">
            <a:extLst>
              <a:ext uri="{FF2B5EF4-FFF2-40B4-BE49-F238E27FC236}">
                <a16:creationId xmlns:a16="http://schemas.microsoft.com/office/drawing/2014/main" id="{C2B1C321-271C-42C4-94D1-A83433DE7A33}"/>
              </a:ext>
            </a:extLst>
          </p:cNvPr>
          <p:cNvSpPr/>
          <p:nvPr/>
        </p:nvSpPr>
        <p:spPr>
          <a:xfrm>
            <a:off x="3265781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4" name="Elbow Connector 29">
            <a:extLst>
              <a:ext uri="{FF2B5EF4-FFF2-40B4-BE49-F238E27FC236}">
                <a16:creationId xmlns:a16="http://schemas.microsoft.com/office/drawing/2014/main" id="{E72A0CC9-A5F4-4012-B092-B69D44EA5CE5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>
            <a:off x="3501829" y="2653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>
            <a:extLst>
              <a:ext uri="{FF2B5EF4-FFF2-40B4-BE49-F238E27FC236}">
                <a16:creationId xmlns:a16="http://schemas.microsoft.com/office/drawing/2014/main" id="{6AB50131-0FD1-438F-BEED-4BC2B63B95D7}"/>
              </a:ext>
            </a:extLst>
          </p:cNvPr>
          <p:cNvSpPr/>
          <p:nvPr/>
        </p:nvSpPr>
        <p:spPr>
          <a:xfrm>
            <a:off x="5346212" y="2477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6" name="Flowchart: Decision 96">
            <a:extLst>
              <a:ext uri="{FF2B5EF4-FFF2-40B4-BE49-F238E27FC236}">
                <a16:creationId xmlns:a16="http://schemas.microsoft.com/office/drawing/2014/main" id="{AD6997FE-F6B9-43DC-83CC-204F7E290E69}"/>
              </a:ext>
            </a:extLst>
          </p:cNvPr>
          <p:cNvSpPr/>
          <p:nvPr/>
        </p:nvSpPr>
        <p:spPr>
          <a:xfrm>
            <a:off x="4950995" y="2560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8F0B7BCF-8B13-4BF1-86E3-B66A9865886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5187043" y="2646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A6A7A619-B59B-45BC-810B-6C9A2E2F8B3D}"/>
              </a:ext>
            </a:extLst>
          </p:cNvPr>
          <p:cNvSpPr/>
          <p:nvPr/>
        </p:nvSpPr>
        <p:spPr>
          <a:xfrm>
            <a:off x="6744932" y="2183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D3AC2604-63F5-4BFE-A2CE-5A595BD734DE}"/>
              </a:ext>
            </a:extLst>
          </p:cNvPr>
          <p:cNvSpPr/>
          <p:nvPr/>
        </p:nvSpPr>
        <p:spPr>
          <a:xfrm>
            <a:off x="6074482" y="2567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31064CF4-A260-4468-82E1-D90D942079BE}"/>
              </a:ext>
            </a:extLst>
          </p:cNvPr>
          <p:cNvCxnSpPr>
            <a:cxnSpLocks/>
          </p:cNvCxnSpPr>
          <p:nvPr/>
        </p:nvCxnSpPr>
        <p:spPr>
          <a:xfrm flipV="1">
            <a:off x="6310530" y="2325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FE2EC8C8-79BD-4270-B0C5-00B853443E32}"/>
              </a:ext>
            </a:extLst>
          </p:cNvPr>
          <p:cNvSpPr/>
          <p:nvPr/>
        </p:nvSpPr>
        <p:spPr>
          <a:xfrm>
            <a:off x="6744932" y="2506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80">
            <a:extLst>
              <a:ext uri="{FF2B5EF4-FFF2-40B4-BE49-F238E27FC236}">
                <a16:creationId xmlns:a16="http://schemas.microsoft.com/office/drawing/2014/main" id="{15C2B33B-CA32-40D2-A673-2FD548D39C43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 flipV="1">
            <a:off x="6310530" y="2649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96FEE757-5FF0-4AC4-A071-F0685154DA50}"/>
              </a:ext>
            </a:extLst>
          </p:cNvPr>
          <p:cNvSpPr/>
          <p:nvPr/>
        </p:nvSpPr>
        <p:spPr>
          <a:xfrm>
            <a:off x="6744932" y="2829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53C98C38-4F69-4982-9E45-31762EDC7F9C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>
            <a:off x="6310530" y="2653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09CFDEA-CD23-423A-A3A1-AF22C2556197}"/>
              </a:ext>
            </a:extLst>
          </p:cNvPr>
          <p:cNvSpPr/>
          <p:nvPr/>
        </p:nvSpPr>
        <p:spPr>
          <a:xfrm>
            <a:off x="6744932" y="3152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85">
            <a:extLst>
              <a:ext uri="{FF2B5EF4-FFF2-40B4-BE49-F238E27FC236}">
                <a16:creationId xmlns:a16="http://schemas.microsoft.com/office/drawing/2014/main" id="{AD8D028C-CB8B-4DB2-9B28-57A7D4324E19}"/>
              </a:ext>
            </a:extLst>
          </p:cNvPr>
          <p:cNvCxnSpPr>
            <a:stCxn id="89" idx="3"/>
            <a:endCxn id="95" idx="1"/>
          </p:cNvCxnSpPr>
          <p:nvPr/>
        </p:nvCxnSpPr>
        <p:spPr>
          <a:xfrm>
            <a:off x="6310530" y="2653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B6B5CC3-0652-4194-972B-E517F859F577}"/>
              </a:ext>
            </a:extLst>
          </p:cNvPr>
          <p:cNvSpPr txBox="1"/>
          <p:nvPr/>
        </p:nvSpPr>
        <p:spPr>
          <a:xfrm>
            <a:off x="4876768" y="33881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86F8B624-55B4-441C-95C1-0F162F43461B}"/>
              </a:ext>
            </a:extLst>
          </p:cNvPr>
          <p:cNvSpPr/>
          <p:nvPr/>
        </p:nvSpPr>
        <p:spPr>
          <a:xfrm>
            <a:off x="173535" y="4105172"/>
            <a:ext cx="1018946" cy="47433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122">
            <a:extLst>
              <a:ext uri="{FF2B5EF4-FFF2-40B4-BE49-F238E27FC236}">
                <a16:creationId xmlns:a16="http://schemas.microsoft.com/office/drawing/2014/main" id="{E4DCB598-8F0A-4379-936A-ED3CE96B1028}"/>
              </a:ext>
            </a:extLst>
          </p:cNvPr>
          <p:cNvCxnSpPr>
            <a:cxnSpLocks/>
            <a:stCxn id="73" idx="1"/>
            <a:endCxn id="98" idx="0"/>
          </p:cNvCxnSpPr>
          <p:nvPr/>
        </p:nvCxnSpPr>
        <p:spPr>
          <a:xfrm rot="16200000" flipH="1">
            <a:off x="156895" y="3579059"/>
            <a:ext cx="904772" cy="147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B4E4953-922D-4464-B68D-BC741B4B1A3B}"/>
              </a:ext>
            </a:extLst>
          </p:cNvPr>
          <p:cNvSpPr txBox="1"/>
          <p:nvPr/>
        </p:nvSpPr>
        <p:spPr>
          <a:xfrm>
            <a:off x="3503926" y="26848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4E808C-CAFD-4AAF-B53A-3654F1E4EFF1}"/>
              </a:ext>
            </a:extLst>
          </p:cNvPr>
          <p:cNvSpPr txBox="1"/>
          <p:nvPr/>
        </p:nvSpPr>
        <p:spPr>
          <a:xfrm>
            <a:off x="5167791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47C430-E050-45DC-9FC2-4A2B7B91F5A7}"/>
              </a:ext>
            </a:extLst>
          </p:cNvPr>
          <p:cNvSpPr txBox="1"/>
          <p:nvPr/>
        </p:nvSpPr>
        <p:spPr>
          <a:xfrm>
            <a:off x="1592702" y="2372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6FEAAB-5201-4634-B707-C88898E80664}"/>
              </a:ext>
            </a:extLst>
          </p:cNvPr>
          <p:cNvSpPr txBox="1"/>
          <p:nvPr/>
        </p:nvSpPr>
        <p:spPr>
          <a:xfrm>
            <a:off x="1572176" y="2905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236CDF-2162-4CA2-ABF0-FEDEBEE7C62A}"/>
              </a:ext>
            </a:extLst>
          </p:cNvPr>
          <p:cNvSpPr txBox="1"/>
          <p:nvPr/>
        </p:nvSpPr>
        <p:spPr>
          <a:xfrm>
            <a:off x="5482431" y="2823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A3F3C150-AB2F-4409-A4E7-5F90A300AB4B}"/>
              </a:ext>
            </a:extLst>
          </p:cNvPr>
          <p:cNvSpPr/>
          <p:nvPr/>
        </p:nvSpPr>
        <p:spPr>
          <a:xfrm>
            <a:off x="6744932" y="1860260"/>
            <a:ext cx="708186" cy="2623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1D0DA199-655E-41FD-A938-359B959927E9}"/>
              </a:ext>
            </a:extLst>
          </p:cNvPr>
          <p:cNvCxnSpPr>
            <a:stCxn id="116" idx="3"/>
          </p:cNvCxnSpPr>
          <p:nvPr/>
        </p:nvCxnSpPr>
        <p:spPr>
          <a:xfrm rot="5400000">
            <a:off x="2503171" y="2306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Isosceles Triangle 102">
            <a:extLst>
              <a:ext uri="{FF2B5EF4-FFF2-40B4-BE49-F238E27FC236}">
                <a16:creationId xmlns:a16="http://schemas.microsoft.com/office/drawing/2014/main" id="{D9BD3BCB-F66C-4AAD-8A02-2814AD889493}"/>
              </a:ext>
            </a:extLst>
          </p:cNvPr>
          <p:cNvSpPr/>
          <p:nvPr/>
        </p:nvSpPr>
        <p:spPr>
          <a:xfrm rot="10800000" flipV="1">
            <a:off x="2511859" y="2005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F925E17-F7B8-4427-9833-2CD74A9E3FE8}"/>
              </a:ext>
            </a:extLst>
          </p:cNvPr>
          <p:cNvSpPr/>
          <p:nvPr/>
        </p:nvSpPr>
        <p:spPr>
          <a:xfrm>
            <a:off x="210482" y="1617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58C519AB-00A8-4347-887C-20A1EF856C59}"/>
              </a:ext>
            </a:extLst>
          </p:cNvPr>
          <p:cNvSpPr/>
          <p:nvPr/>
        </p:nvSpPr>
        <p:spPr>
          <a:xfrm>
            <a:off x="2119741" y="1617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9" name="Isosceles Triangle 102">
            <a:extLst>
              <a:ext uri="{FF2B5EF4-FFF2-40B4-BE49-F238E27FC236}">
                <a16:creationId xmlns:a16="http://schemas.microsoft.com/office/drawing/2014/main" id="{BCEDEECA-3E51-4230-B5D1-1F6CE7D89DD6}"/>
              </a:ext>
            </a:extLst>
          </p:cNvPr>
          <p:cNvSpPr/>
          <p:nvPr/>
        </p:nvSpPr>
        <p:spPr>
          <a:xfrm rot="16200000">
            <a:off x="1618633" y="1687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0" name="Elbow Connector 63">
            <a:extLst>
              <a:ext uri="{FF2B5EF4-FFF2-40B4-BE49-F238E27FC236}">
                <a16:creationId xmlns:a16="http://schemas.microsoft.com/office/drawing/2014/main" id="{A31B7AAE-1596-484B-857D-2B41C6C7632C}"/>
              </a:ext>
            </a:extLst>
          </p:cNvPr>
          <p:cNvCxnSpPr>
            <a:stCxn id="119" idx="3"/>
            <a:endCxn id="118" idx="1"/>
          </p:cNvCxnSpPr>
          <p:nvPr/>
        </p:nvCxnSpPr>
        <p:spPr>
          <a:xfrm>
            <a:off x="1847849" y="1796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8">
            <a:extLst>
              <a:ext uri="{FF2B5EF4-FFF2-40B4-BE49-F238E27FC236}">
                <a16:creationId xmlns:a16="http://schemas.microsoft.com/office/drawing/2014/main" id="{8712D3FD-C79B-47F3-9F19-106CFBD5BF84}"/>
              </a:ext>
            </a:extLst>
          </p:cNvPr>
          <p:cNvSpPr/>
          <p:nvPr/>
        </p:nvSpPr>
        <p:spPr>
          <a:xfrm>
            <a:off x="3754697" y="45614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6" name="Elbow Connector 29">
            <a:extLst>
              <a:ext uri="{FF2B5EF4-FFF2-40B4-BE49-F238E27FC236}">
                <a16:creationId xmlns:a16="http://schemas.microsoft.com/office/drawing/2014/main" id="{741C5E9A-1D39-421F-9973-8F65DC6CA224}"/>
              </a:ext>
            </a:extLst>
          </p:cNvPr>
          <p:cNvCxnSpPr>
            <a:cxnSpLocks/>
            <a:stCxn id="83" idx="3"/>
            <a:endCxn id="124" idx="1"/>
          </p:cNvCxnSpPr>
          <p:nvPr/>
        </p:nvCxnSpPr>
        <p:spPr>
          <a:xfrm>
            <a:off x="3501829" y="2653891"/>
            <a:ext cx="252868" cy="2080933"/>
          </a:xfrm>
          <a:prstGeom prst="bentConnector3">
            <a:avLst>
              <a:gd name="adj1" fmla="val 178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E7D89583-AEEE-43B8-8362-305207A0A8D7}"/>
              </a:ext>
            </a:extLst>
          </p:cNvPr>
          <p:cNvSpPr/>
          <p:nvPr/>
        </p:nvSpPr>
        <p:spPr>
          <a:xfrm>
            <a:off x="5306165" y="45560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5B91E798-8A35-402A-937C-C1B3B5FCD630}"/>
              </a:ext>
            </a:extLst>
          </p:cNvPr>
          <p:cNvSpPr/>
          <p:nvPr/>
        </p:nvSpPr>
        <p:spPr>
          <a:xfrm>
            <a:off x="4910948" y="46390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E17DE370-3EF0-46F1-B19D-3275AE27067F}"/>
              </a:ext>
            </a:extLst>
          </p:cNvPr>
          <p:cNvCxnSpPr>
            <a:cxnSpLocks/>
            <a:stCxn id="128" idx="3"/>
            <a:endCxn id="127" idx="1"/>
          </p:cNvCxnSpPr>
          <p:nvPr/>
        </p:nvCxnSpPr>
        <p:spPr>
          <a:xfrm>
            <a:off x="5146996" y="47257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91D39219-BB3D-446D-8506-816FA59699B1}"/>
              </a:ext>
            </a:extLst>
          </p:cNvPr>
          <p:cNvSpPr/>
          <p:nvPr/>
        </p:nvSpPr>
        <p:spPr>
          <a:xfrm>
            <a:off x="6718276" y="4388980"/>
            <a:ext cx="8727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1" name="Flowchart: Decision 96">
            <a:extLst>
              <a:ext uri="{FF2B5EF4-FFF2-40B4-BE49-F238E27FC236}">
                <a16:creationId xmlns:a16="http://schemas.microsoft.com/office/drawing/2014/main" id="{47F01E99-ABD2-4DCD-8024-BB0F0903B403}"/>
              </a:ext>
            </a:extLst>
          </p:cNvPr>
          <p:cNvSpPr/>
          <p:nvPr/>
        </p:nvSpPr>
        <p:spPr>
          <a:xfrm>
            <a:off x="6034435" y="4646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Elbow Connector 78">
            <a:extLst>
              <a:ext uri="{FF2B5EF4-FFF2-40B4-BE49-F238E27FC236}">
                <a16:creationId xmlns:a16="http://schemas.microsoft.com/office/drawing/2014/main" id="{C0A32DE1-8F7F-4B2C-A7AD-D5D562133E22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270483" y="4531872"/>
            <a:ext cx="447793" cy="200722"/>
          </a:xfrm>
          <a:prstGeom prst="bentConnector3">
            <a:avLst>
              <a:gd name="adj1" fmla="val 5680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Rectangle 8">
            <a:extLst>
              <a:ext uri="{FF2B5EF4-FFF2-40B4-BE49-F238E27FC236}">
                <a16:creationId xmlns:a16="http://schemas.microsoft.com/office/drawing/2014/main" id="{CB08B0BD-03EB-4281-8B4F-71070F9F1319}"/>
              </a:ext>
            </a:extLst>
          </p:cNvPr>
          <p:cNvSpPr/>
          <p:nvPr/>
        </p:nvSpPr>
        <p:spPr>
          <a:xfrm>
            <a:off x="6704884" y="4742376"/>
            <a:ext cx="104292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0">
            <a:extLst>
              <a:ext uri="{FF2B5EF4-FFF2-40B4-BE49-F238E27FC236}">
                <a16:creationId xmlns:a16="http://schemas.microsoft.com/office/drawing/2014/main" id="{E67A786C-F4DA-4102-99B4-E9B904571B2C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6270483" y="4732901"/>
            <a:ext cx="434401" cy="152367"/>
          </a:xfrm>
          <a:prstGeom prst="bentConnector3">
            <a:avLst>
              <a:gd name="adj1" fmla="val 584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53EA446-42AA-4380-9A89-4F60BDC65172}"/>
              </a:ext>
            </a:extLst>
          </p:cNvPr>
          <p:cNvSpPr txBox="1"/>
          <p:nvPr/>
        </p:nvSpPr>
        <p:spPr>
          <a:xfrm>
            <a:off x="4836638" y="51871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F01C8C-BEC7-4DAD-838E-16DB5CE4CF5B}"/>
              </a:ext>
            </a:extLst>
          </p:cNvPr>
          <p:cNvSpPr txBox="1"/>
          <p:nvPr/>
        </p:nvSpPr>
        <p:spPr>
          <a:xfrm>
            <a:off x="3504451" y="47764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2EA7282-9D46-4299-B1B7-B79D0AC2CA61}"/>
              </a:ext>
            </a:extLst>
          </p:cNvPr>
          <p:cNvSpPr txBox="1"/>
          <p:nvPr/>
        </p:nvSpPr>
        <p:spPr>
          <a:xfrm>
            <a:off x="5127744" y="47959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03236A-4559-495D-BCC5-9E5DE00DF116}"/>
              </a:ext>
            </a:extLst>
          </p:cNvPr>
          <p:cNvSpPr txBox="1"/>
          <p:nvPr/>
        </p:nvSpPr>
        <p:spPr>
          <a:xfrm>
            <a:off x="5442384" y="49028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06">
            <a:extLst>
              <a:ext uri="{FF2B5EF4-FFF2-40B4-BE49-F238E27FC236}">
                <a16:creationId xmlns:a16="http://schemas.microsoft.com/office/drawing/2014/main" id="{FA161E2E-7B8D-41CB-84D9-57C08BE576B5}"/>
              </a:ext>
            </a:extLst>
          </p:cNvPr>
          <p:cNvCxnSpPr>
            <a:cxnSpLocks/>
            <a:stCxn id="71" idx="1"/>
            <a:endCxn id="127" idx="2"/>
          </p:cNvCxnSpPr>
          <p:nvPr/>
        </p:nvCxnSpPr>
        <p:spPr>
          <a:xfrm rot="16200000" flipH="1">
            <a:off x="2717635" y="1960213"/>
            <a:ext cx="1465888" cy="4419357"/>
          </a:xfrm>
          <a:prstGeom prst="bentConnector3">
            <a:avLst>
              <a:gd name="adj1" fmla="val 11559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8">
            <a:extLst>
              <a:ext uri="{FF2B5EF4-FFF2-40B4-BE49-F238E27FC236}">
                <a16:creationId xmlns:a16="http://schemas.microsoft.com/office/drawing/2014/main" id="{7412B69C-124F-477D-855F-D4FA98290089}"/>
              </a:ext>
            </a:extLst>
          </p:cNvPr>
          <p:cNvSpPr/>
          <p:nvPr/>
        </p:nvSpPr>
        <p:spPr>
          <a:xfrm>
            <a:off x="1981312" y="562781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DistributeAlgorithm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2" name="Flowchart: Decision 96">
            <a:extLst>
              <a:ext uri="{FF2B5EF4-FFF2-40B4-BE49-F238E27FC236}">
                <a16:creationId xmlns:a16="http://schemas.microsoft.com/office/drawing/2014/main" id="{0E49B5BA-B801-416B-B6A0-EDD4B6017AC1}"/>
              </a:ext>
            </a:extLst>
          </p:cNvPr>
          <p:cNvSpPr/>
          <p:nvPr/>
        </p:nvSpPr>
        <p:spPr>
          <a:xfrm>
            <a:off x="1411535" y="33035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8" name="Elbow Connector 29">
            <a:extLst>
              <a:ext uri="{FF2B5EF4-FFF2-40B4-BE49-F238E27FC236}">
                <a16:creationId xmlns:a16="http://schemas.microsoft.com/office/drawing/2014/main" id="{2834FABD-C38F-4C5C-8604-7A424310DFD6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1647583" y="3390219"/>
            <a:ext cx="333729" cy="2410978"/>
          </a:xfrm>
          <a:prstGeom prst="bentConnector3">
            <a:avLst>
              <a:gd name="adj1" fmla="val 2488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0C56AEC-BAC6-4920-98CE-4B7C66084CA1}"/>
              </a:ext>
            </a:extLst>
          </p:cNvPr>
          <p:cNvSpPr txBox="1"/>
          <p:nvPr/>
        </p:nvSpPr>
        <p:spPr>
          <a:xfrm>
            <a:off x="1596253" y="32094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DF0DD11-8093-4834-A65F-2B73AC713508}"/>
              </a:ext>
            </a:extLst>
          </p:cNvPr>
          <p:cNvSpPr txBox="1"/>
          <p:nvPr/>
        </p:nvSpPr>
        <p:spPr>
          <a:xfrm>
            <a:off x="1795200" y="5609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64F1201C-5C17-461C-B0CB-5893701CD602}"/>
              </a:ext>
            </a:extLst>
          </p:cNvPr>
          <p:cNvSpPr/>
          <p:nvPr/>
        </p:nvSpPr>
        <p:spPr>
          <a:xfrm>
            <a:off x="3429000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6" name="Elbow Connector 63">
            <a:extLst>
              <a:ext uri="{FF2B5EF4-FFF2-40B4-BE49-F238E27FC236}">
                <a16:creationId xmlns:a16="http://schemas.microsoft.com/office/drawing/2014/main" id="{AAFF60FB-BD1D-492B-9A22-BAF96BA20D70}"/>
              </a:ext>
            </a:extLst>
          </p:cNvPr>
          <p:cNvCxnSpPr>
            <a:cxnSpLocks/>
            <a:stCxn id="195" idx="3"/>
          </p:cNvCxnSpPr>
          <p:nvPr/>
        </p:nvCxnSpPr>
        <p:spPr>
          <a:xfrm>
            <a:off x="3665048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7089E120-4F85-4EF1-9085-B464C1021BC5}"/>
              </a:ext>
            </a:extLst>
          </p:cNvPr>
          <p:cNvSpPr txBox="1"/>
          <p:nvPr/>
        </p:nvSpPr>
        <p:spPr>
          <a:xfrm>
            <a:off x="3735243" y="56100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0" name="Elbow Connector 106">
            <a:extLst>
              <a:ext uri="{FF2B5EF4-FFF2-40B4-BE49-F238E27FC236}">
                <a16:creationId xmlns:a16="http://schemas.microsoft.com/office/drawing/2014/main" id="{DF661F5E-5A64-48F8-90CC-D229E0304535}"/>
              </a:ext>
            </a:extLst>
          </p:cNvPr>
          <p:cNvCxnSpPr>
            <a:cxnSpLocks/>
          </p:cNvCxnSpPr>
          <p:nvPr/>
        </p:nvCxnSpPr>
        <p:spPr>
          <a:xfrm>
            <a:off x="1240900" y="3778492"/>
            <a:ext cx="3477640" cy="2196085"/>
          </a:xfrm>
          <a:prstGeom prst="bentConnector4">
            <a:avLst>
              <a:gd name="adj1" fmla="val -67"/>
              <a:gd name="adj2" fmla="val 11040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617389-F6FA-46E3-AF86-429843FCBAE7}"/>
              </a:ext>
            </a:extLst>
          </p:cNvPr>
          <p:cNvSpPr txBox="1"/>
          <p:nvPr/>
        </p:nvSpPr>
        <p:spPr>
          <a:xfrm>
            <a:off x="2362200" y="5969807"/>
            <a:ext cx="194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Group &amp; Person 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Rectangle 8">
            <a:extLst>
              <a:ext uri="{FF2B5EF4-FFF2-40B4-BE49-F238E27FC236}">
                <a16:creationId xmlns:a16="http://schemas.microsoft.com/office/drawing/2014/main" id="{BE55E94C-AAE0-4588-A91F-90846BD4F41F}"/>
              </a:ext>
            </a:extLst>
          </p:cNvPr>
          <p:cNvSpPr/>
          <p:nvPr/>
        </p:nvSpPr>
        <p:spPr>
          <a:xfrm>
            <a:off x="6017870" y="5609954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CreateGroup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C2DD6F7B-09A8-42BA-B077-A9606C5DE1E4}"/>
              </a:ext>
            </a:extLst>
          </p:cNvPr>
          <p:cNvSpPr/>
          <p:nvPr/>
        </p:nvSpPr>
        <p:spPr>
          <a:xfrm>
            <a:off x="6024734" y="6138842"/>
            <a:ext cx="10429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9" name="Flowchart: Decision 96">
            <a:extLst>
              <a:ext uri="{FF2B5EF4-FFF2-40B4-BE49-F238E27FC236}">
                <a16:creationId xmlns:a16="http://schemas.microsoft.com/office/drawing/2014/main" id="{B4D19FD5-B2A2-4BB1-AD38-CC9C83AFC2B3}"/>
              </a:ext>
            </a:extLst>
          </p:cNvPr>
          <p:cNvSpPr/>
          <p:nvPr/>
        </p:nvSpPr>
        <p:spPr>
          <a:xfrm>
            <a:off x="5464055" y="57103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0" name="Elbow Connector 63">
            <a:extLst>
              <a:ext uri="{FF2B5EF4-FFF2-40B4-BE49-F238E27FC236}">
                <a16:creationId xmlns:a16="http://schemas.microsoft.com/office/drawing/2014/main" id="{C722624D-B7A8-4E66-8291-2ECE9D12239D}"/>
              </a:ext>
            </a:extLst>
          </p:cNvPr>
          <p:cNvCxnSpPr>
            <a:cxnSpLocks/>
            <a:stCxn id="239" idx="3"/>
          </p:cNvCxnSpPr>
          <p:nvPr/>
        </p:nvCxnSpPr>
        <p:spPr>
          <a:xfrm>
            <a:off x="5700103" y="5797068"/>
            <a:ext cx="329648" cy="4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1" name="Flowchart: Decision 96">
            <a:extLst>
              <a:ext uri="{FF2B5EF4-FFF2-40B4-BE49-F238E27FC236}">
                <a16:creationId xmlns:a16="http://schemas.microsoft.com/office/drawing/2014/main" id="{3A88B2C3-1028-43CF-87D6-CBB452C65691}"/>
              </a:ext>
            </a:extLst>
          </p:cNvPr>
          <p:cNvSpPr/>
          <p:nvPr/>
        </p:nvSpPr>
        <p:spPr>
          <a:xfrm rot="16200000">
            <a:off x="6421306" y="53830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A6E4D2E-1269-439D-9FB7-2E4170790C76}"/>
              </a:ext>
            </a:extLst>
          </p:cNvPr>
          <p:cNvSpPr txBox="1"/>
          <p:nvPr/>
        </p:nvSpPr>
        <p:spPr>
          <a:xfrm>
            <a:off x="5790731" y="55877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B3BB180-BEDD-4C38-AD0D-021E215A3640}"/>
              </a:ext>
            </a:extLst>
          </p:cNvPr>
          <p:cNvCxnSpPr>
            <a:cxnSpLocks/>
          </p:cNvCxnSpPr>
          <p:nvPr/>
        </p:nvCxnSpPr>
        <p:spPr>
          <a:xfrm flipH="1" flipV="1">
            <a:off x="5835931" y="4902837"/>
            <a:ext cx="7002" cy="4516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697E731-2666-461B-8EE0-1D42CAABD8FF}"/>
              </a:ext>
            </a:extLst>
          </p:cNvPr>
          <p:cNvCxnSpPr>
            <a:cxnSpLocks/>
            <a:endCxn id="241" idx="3"/>
          </p:cNvCxnSpPr>
          <p:nvPr/>
        </p:nvCxnSpPr>
        <p:spPr>
          <a:xfrm>
            <a:off x="5831672" y="5349240"/>
            <a:ext cx="707658" cy="25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63">
            <a:extLst>
              <a:ext uri="{FF2B5EF4-FFF2-40B4-BE49-F238E27FC236}">
                <a16:creationId xmlns:a16="http://schemas.microsoft.com/office/drawing/2014/main" id="{60FE95CC-7D0D-46B6-B7EE-0069DF2A8C1F}"/>
              </a:ext>
            </a:extLst>
          </p:cNvPr>
          <p:cNvCxnSpPr>
            <a:cxnSpLocks/>
            <a:stCxn id="239" idx="3"/>
            <a:endCxn id="238" idx="1"/>
          </p:cNvCxnSpPr>
          <p:nvPr/>
        </p:nvCxnSpPr>
        <p:spPr>
          <a:xfrm>
            <a:off x="5700103" y="5797068"/>
            <a:ext cx="324631" cy="515154"/>
          </a:xfrm>
          <a:prstGeom prst="bentConnector3">
            <a:avLst>
              <a:gd name="adj1" fmla="val 1009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3704B38-2804-4348-A9B3-CC23E6938398}"/>
              </a:ext>
            </a:extLst>
          </p:cNvPr>
          <p:cNvSpPr txBox="1"/>
          <p:nvPr/>
        </p:nvSpPr>
        <p:spPr>
          <a:xfrm>
            <a:off x="5801460" y="61308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903DDA2-1835-4BFF-8989-47617D9A75B2}"/>
              </a:ext>
            </a:extLst>
          </p:cNvPr>
          <p:cNvSpPr txBox="1"/>
          <p:nvPr/>
        </p:nvSpPr>
        <p:spPr>
          <a:xfrm>
            <a:off x="5867400" y="5023850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F1B8964A-0480-43F3-9CDE-99F8C3FC7922}"/>
              </a:ext>
            </a:extLst>
          </p:cNvPr>
          <p:cNvSpPr/>
          <p:nvPr/>
        </p:nvSpPr>
        <p:spPr>
          <a:xfrm>
            <a:off x="7071334" y="62202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C32FB7-7CF2-4E31-B35C-C7BAA365D5B5}"/>
              </a:ext>
            </a:extLst>
          </p:cNvPr>
          <p:cNvCxnSpPr>
            <a:cxnSpLocks/>
          </p:cNvCxnSpPr>
          <p:nvPr/>
        </p:nvCxnSpPr>
        <p:spPr>
          <a:xfrm flipV="1">
            <a:off x="5995333" y="4910903"/>
            <a:ext cx="0" cy="2762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A7AC4DC-0731-47A4-9D21-6FE4424202A1}"/>
              </a:ext>
            </a:extLst>
          </p:cNvPr>
          <p:cNvCxnSpPr>
            <a:cxnSpLocks/>
          </p:cNvCxnSpPr>
          <p:nvPr/>
        </p:nvCxnSpPr>
        <p:spPr>
          <a:xfrm flipV="1">
            <a:off x="5979988" y="2807841"/>
            <a:ext cx="0" cy="8449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5C70AA-2A05-432D-9DDE-30176245166C}"/>
              </a:ext>
            </a:extLst>
          </p:cNvPr>
          <p:cNvCxnSpPr>
            <a:cxnSpLocks/>
          </p:cNvCxnSpPr>
          <p:nvPr/>
        </p:nvCxnSpPr>
        <p:spPr>
          <a:xfrm>
            <a:off x="5967385" y="3648484"/>
            <a:ext cx="203361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0DD16E-E50D-46AE-A4BA-09A96108AD03}"/>
              </a:ext>
            </a:extLst>
          </p:cNvPr>
          <p:cNvCxnSpPr>
            <a:cxnSpLocks/>
          </p:cNvCxnSpPr>
          <p:nvPr/>
        </p:nvCxnSpPr>
        <p:spPr>
          <a:xfrm>
            <a:off x="8001000" y="3653416"/>
            <a:ext cx="0" cy="26535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5A9F6BA-6187-489E-9CDF-630E2ED13B72}"/>
              </a:ext>
            </a:extLst>
          </p:cNvPr>
          <p:cNvCxnSpPr>
            <a:cxnSpLocks/>
          </p:cNvCxnSpPr>
          <p:nvPr/>
        </p:nvCxnSpPr>
        <p:spPr>
          <a:xfrm>
            <a:off x="7307382" y="6297803"/>
            <a:ext cx="69361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8947718-5ACC-4C5C-971A-F2F635483679}"/>
              </a:ext>
            </a:extLst>
          </p:cNvPr>
          <p:cNvCxnSpPr>
            <a:cxnSpLocks/>
          </p:cNvCxnSpPr>
          <p:nvPr/>
        </p:nvCxnSpPr>
        <p:spPr>
          <a:xfrm>
            <a:off x="5990717" y="5187185"/>
            <a:ext cx="1313153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F9F108E-FD4A-4548-90C8-9E9548CFE5A1}"/>
              </a:ext>
            </a:extLst>
          </p:cNvPr>
          <p:cNvCxnSpPr>
            <a:cxnSpLocks/>
          </p:cNvCxnSpPr>
          <p:nvPr/>
        </p:nvCxnSpPr>
        <p:spPr>
          <a:xfrm>
            <a:off x="7303870" y="5187185"/>
            <a:ext cx="0" cy="11317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E6F74EE-D2C4-47E1-AD3B-F2B10D62D4BE}"/>
              </a:ext>
            </a:extLst>
          </p:cNvPr>
          <p:cNvSpPr txBox="1"/>
          <p:nvPr/>
        </p:nvSpPr>
        <p:spPr>
          <a:xfrm>
            <a:off x="6019800" y="5002917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B197DB-5470-4BA7-9B71-81211CD07C3B}"/>
              </a:ext>
            </a:extLst>
          </p:cNvPr>
          <p:cNvSpPr txBox="1"/>
          <p:nvPr/>
        </p:nvSpPr>
        <p:spPr>
          <a:xfrm>
            <a:off x="6013836" y="2945014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68515D8-614A-4138-A27E-72287ABFCDDD}"/>
              </a:ext>
            </a:extLst>
          </p:cNvPr>
          <p:cNvSpPr txBox="1"/>
          <p:nvPr/>
        </p:nvSpPr>
        <p:spPr>
          <a:xfrm>
            <a:off x="7168913" y="6044085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C3C617-FD7D-4DCD-A4B6-1F0A5F622135}"/>
              </a:ext>
            </a:extLst>
          </p:cNvPr>
          <p:cNvSpPr txBox="1"/>
          <p:nvPr/>
        </p:nvSpPr>
        <p:spPr>
          <a:xfrm>
            <a:off x="7401025" y="6318928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Elbow Connector 78">
            <a:extLst>
              <a:ext uri="{FF2B5EF4-FFF2-40B4-BE49-F238E27FC236}">
                <a16:creationId xmlns:a16="http://schemas.microsoft.com/office/drawing/2014/main" id="{9A61AF8A-CFAF-4B93-88AC-F026F7060A0E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6310530" y="1991428"/>
            <a:ext cx="434402" cy="6624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>
            <a:extLst>
              <a:ext uri="{FF2B5EF4-FFF2-40B4-BE49-F238E27FC236}">
                <a16:creationId xmlns:a16="http://schemas.microsoft.com/office/drawing/2014/main" id="{C408CC9D-580C-4C1D-9E0B-AF2CFD7F2F5A}"/>
              </a:ext>
            </a:extLst>
          </p:cNvPr>
          <p:cNvSpPr/>
          <p:nvPr/>
        </p:nvSpPr>
        <p:spPr>
          <a:xfrm>
            <a:off x="6718276" y="4042323"/>
            <a:ext cx="87278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86C93F9-499A-40E7-9C41-9ADB05F30539}"/>
              </a:ext>
            </a:extLst>
          </p:cNvPr>
          <p:cNvCxnSpPr>
            <a:cxnSpLocks/>
          </p:cNvCxnSpPr>
          <p:nvPr/>
        </p:nvCxnSpPr>
        <p:spPr>
          <a:xfrm flipV="1">
            <a:off x="5827052" y="2823826"/>
            <a:ext cx="0" cy="8449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8E086C1-2087-4F2E-AEA1-4402211DA255}"/>
              </a:ext>
            </a:extLst>
          </p:cNvPr>
          <p:cNvCxnSpPr>
            <a:cxnSpLocks/>
          </p:cNvCxnSpPr>
          <p:nvPr/>
        </p:nvCxnSpPr>
        <p:spPr>
          <a:xfrm>
            <a:off x="5827052" y="3648484"/>
            <a:ext cx="0" cy="88338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4E04B7B-2AB0-47C1-88A8-2A1F30694392}"/>
              </a:ext>
            </a:extLst>
          </p:cNvPr>
          <p:cNvSpPr txBox="1"/>
          <p:nvPr/>
        </p:nvSpPr>
        <p:spPr>
          <a:xfrm>
            <a:off x="5849510" y="2942963"/>
            <a:ext cx="11751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D2DF66-9BCF-457F-ABD9-9B41D247F5DE}"/>
              </a:ext>
            </a:extLst>
          </p:cNvPr>
          <p:cNvSpPr txBox="1"/>
          <p:nvPr/>
        </p:nvSpPr>
        <p:spPr>
          <a:xfrm>
            <a:off x="5829789" y="42929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78">
            <a:extLst>
              <a:ext uri="{FF2B5EF4-FFF2-40B4-BE49-F238E27FC236}">
                <a16:creationId xmlns:a16="http://schemas.microsoft.com/office/drawing/2014/main" id="{F091A673-85B7-444C-BA96-5AB6C227E005}"/>
              </a:ext>
            </a:extLst>
          </p:cNvPr>
          <p:cNvCxnSpPr>
            <a:cxnSpLocks/>
            <a:stCxn id="131" idx="3"/>
            <a:endCxn id="158" idx="1"/>
          </p:cNvCxnSpPr>
          <p:nvPr/>
        </p:nvCxnSpPr>
        <p:spPr>
          <a:xfrm flipV="1">
            <a:off x="6270483" y="4185215"/>
            <a:ext cx="447793" cy="547686"/>
          </a:xfrm>
          <a:prstGeom prst="bentConnector3">
            <a:avLst>
              <a:gd name="adj1" fmla="val 5680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BDA1D2A-5D9D-45D0-8FA8-2CD5EB8EF6BE}"/>
              </a:ext>
            </a:extLst>
          </p:cNvPr>
          <p:cNvSpPr txBox="1"/>
          <p:nvPr/>
        </p:nvSpPr>
        <p:spPr>
          <a:xfrm>
            <a:off x="6494379" y="40105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3676E8D-B3FE-400E-834C-685755E51BA0}"/>
              </a:ext>
            </a:extLst>
          </p:cNvPr>
          <p:cNvSpPr txBox="1"/>
          <p:nvPr/>
        </p:nvSpPr>
        <p:spPr>
          <a:xfrm>
            <a:off x="6503848" y="43101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9C7A6B-AD22-4C9C-9E2D-C8D2951CEA6F}"/>
              </a:ext>
            </a:extLst>
          </p:cNvPr>
          <p:cNvSpPr txBox="1"/>
          <p:nvPr/>
        </p:nvSpPr>
        <p:spPr>
          <a:xfrm>
            <a:off x="6503848" y="46947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C1549C8-A42D-4D85-9C66-4EC939A85D18}"/>
              </a:ext>
            </a:extLst>
          </p:cNvPr>
          <p:cNvSpPr txBox="1"/>
          <p:nvPr/>
        </p:nvSpPr>
        <p:spPr>
          <a:xfrm>
            <a:off x="6517875" y="18288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1F9DCF8-3F72-4926-9CD1-7A7F0D8A106E}"/>
              </a:ext>
            </a:extLst>
          </p:cNvPr>
          <p:cNvSpPr txBox="1"/>
          <p:nvPr/>
        </p:nvSpPr>
        <p:spPr>
          <a:xfrm>
            <a:off x="6517875" y="21821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1A49CDB-1599-4650-9BCD-1F2A48A04661}"/>
              </a:ext>
            </a:extLst>
          </p:cNvPr>
          <p:cNvSpPr txBox="1"/>
          <p:nvPr/>
        </p:nvSpPr>
        <p:spPr>
          <a:xfrm>
            <a:off x="6508439" y="24805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112FC-EA45-4C78-9609-200913F76C51}"/>
              </a:ext>
            </a:extLst>
          </p:cNvPr>
          <p:cNvSpPr txBox="1"/>
          <p:nvPr/>
        </p:nvSpPr>
        <p:spPr>
          <a:xfrm>
            <a:off x="6529494" y="27860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1DC5475-BBE0-4D8D-B236-AC9718E856DE}"/>
              </a:ext>
            </a:extLst>
          </p:cNvPr>
          <p:cNvSpPr txBox="1"/>
          <p:nvPr/>
        </p:nvSpPr>
        <p:spPr>
          <a:xfrm>
            <a:off x="6503848" y="31156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6A38EB3-0D2F-48B9-8CEB-BCCBA0DC639D}"/>
              </a:ext>
            </a:extLst>
          </p:cNvPr>
          <p:cNvSpPr/>
          <p:nvPr/>
        </p:nvSpPr>
        <p:spPr>
          <a:xfrm>
            <a:off x="3999176" y="558285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DistributeUtil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0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102</Words>
  <Application>Microsoft Office PowerPoint</Application>
  <PresentationFormat>On-screen Show (4:3)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Tsu Wei Quan</cp:lastModifiedBy>
  <cp:revision>104</cp:revision>
  <dcterms:created xsi:type="dcterms:W3CDTF">2016-07-22T14:33:02Z</dcterms:created>
  <dcterms:modified xsi:type="dcterms:W3CDTF">2018-11-07T13:50:48Z</dcterms:modified>
</cp:coreProperties>
</file>