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8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30A0"/>
    <a:srgbClr val="E6E0EC"/>
    <a:srgbClr val="31859C"/>
    <a:srgbClr val="93CDDD"/>
    <a:srgbClr val="DBEEF4"/>
    <a:srgbClr val="FF9933"/>
    <a:srgbClr val="DCE6F2"/>
    <a:srgbClr val="16E6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226" autoAdjust="0"/>
  </p:normalViewPr>
  <p:slideViewPr>
    <p:cSldViewPr snapToGrid="0">
      <p:cViewPr varScale="1">
        <p:scale>
          <a:sx n="77" d="100"/>
          <a:sy n="77" d="100"/>
        </p:scale>
        <p:origin x="883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4ACF14-8131-410A-B638-7D74DAF310FB}" type="datetimeFigureOut">
              <a:rPr lang="en-SG" smtClean="0"/>
              <a:t>7/11/2018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C15571-9B52-41AA-8390-445C3BAFE66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4859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C15571-9B52-41AA-8390-445C3BAFE66C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087280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C15571-9B52-41AA-8390-445C3BAFE66C}" type="slidenum">
              <a:rPr lang="en-SG" smtClean="0"/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3586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C6A43-1A80-4DC5-AF70-C3FFB3539F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16D7B3-70F0-4EE5-8495-0F012FC034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D2AE70-1CF3-4F7F-9122-F1C1CB366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CF0AC-6F18-4888-8D49-71E482610323}" type="datetimeFigureOut">
              <a:rPr lang="en-SG" smtClean="0"/>
              <a:t>7/11/2018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484F4D-4F81-487E-8BE5-A9422378A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C80BE8-604C-4ADD-85BD-1461468BF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05030-DBC0-4E35-A054-458D8CBAE10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38170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E5C07-EE31-42BF-9613-1F38C33D8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C5C173-76D6-4806-8007-1062307ECB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0F7723-C9CC-491F-AFD0-57068EFA5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CF0AC-6F18-4888-8D49-71E482610323}" type="datetimeFigureOut">
              <a:rPr lang="en-SG" smtClean="0"/>
              <a:t>7/11/2018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6B0C36-1504-4D79-88BC-AFCA5696B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56E747-7077-4FFD-947C-EA26044A7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05030-DBC0-4E35-A054-458D8CBAE10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39608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48C4BB-9D70-48F4-80C5-6AB4143209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12B6E6-F5AB-4CEC-A5E5-E902127812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DA1EB-EF0C-416E-9AB3-F643F9B70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CF0AC-6F18-4888-8D49-71E482610323}" type="datetimeFigureOut">
              <a:rPr lang="en-SG" smtClean="0"/>
              <a:t>7/11/2018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67B551-8557-49FD-8666-0793A8E8B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4DD8A4-9EC3-4265-B53C-852E03A7A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05030-DBC0-4E35-A054-458D8CBAE10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3952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8849D-DF1F-4E26-8AFA-C3912E3F6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9BA815-B4F5-452D-938D-A237A515A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F66A06-C37C-4665-BDD4-8E6F6687E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CF0AC-6F18-4888-8D49-71E482610323}" type="datetimeFigureOut">
              <a:rPr lang="en-SG" smtClean="0"/>
              <a:t>7/11/2018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074EBD-8A9B-4D61-81F1-1FC925793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1172BB-ABBE-46C3-AC02-3CCA3CE96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05030-DBC0-4E35-A054-458D8CBAE10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11249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E2DE0-DEBD-4DE9-B9C0-F1705D8AD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EC7FB2-0CEE-4B0B-B410-BFF0C2E050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D913E3-A0E2-4958-BF48-E440D8644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CF0AC-6F18-4888-8D49-71E482610323}" type="datetimeFigureOut">
              <a:rPr lang="en-SG" smtClean="0"/>
              <a:t>7/11/2018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B7C9C0-16C8-47A3-ACCE-9469A65CF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B1723D-1C3D-45DC-A1E4-D7281D9F8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05030-DBC0-4E35-A054-458D8CBAE10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3973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8A650-4C4E-48A2-B3A1-0828B3EDB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F425E-5A62-4B89-981D-CC818D41E5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82A423-17CC-484E-88CB-8D763FE4DC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0920CE-19BF-45A6-B86F-353E1C164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CF0AC-6F18-4888-8D49-71E482610323}" type="datetimeFigureOut">
              <a:rPr lang="en-SG" smtClean="0"/>
              <a:t>7/11/2018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76420-049E-471C-9821-7B98714A3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941E51-4EDC-4051-9237-DE5A24386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05030-DBC0-4E35-A054-458D8CBAE10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26549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C2FF4-E6FA-475B-A143-6A3CCBC39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B6A9A8-2A4F-4E6D-B58C-92EE396BFD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5813A4-22CB-497C-AE4B-25E2EB3963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EE5E82-EA8B-4517-BB17-F1DC44F0BF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CC916C-3DF2-4972-AD9C-B1645329C2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1B4C52-E6EB-47DA-BC65-5E4FB8EEA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CF0AC-6F18-4888-8D49-71E482610323}" type="datetimeFigureOut">
              <a:rPr lang="en-SG" smtClean="0"/>
              <a:t>7/11/2018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F48702-D670-486A-92F2-6A0F3E49B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516C11-9A5B-4785-B480-1D5390AB6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05030-DBC0-4E35-A054-458D8CBAE10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53743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DDC13-E11F-4068-8324-583B89F02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C428BC-7312-48EB-A5F8-DA85F154E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CF0AC-6F18-4888-8D49-71E482610323}" type="datetimeFigureOut">
              <a:rPr lang="en-SG" smtClean="0"/>
              <a:t>7/11/2018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02614B-9683-4BF0-8471-853D22D59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607EB9-47C0-4EFB-B8C9-095D07F15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05030-DBC0-4E35-A054-458D8CBAE10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50801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B8E1CC-A5AE-44F1-890C-0E45721B6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CF0AC-6F18-4888-8D49-71E482610323}" type="datetimeFigureOut">
              <a:rPr lang="en-SG" smtClean="0"/>
              <a:t>7/11/2018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80E73D-B9C9-463C-9529-7B63D5419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965DD6-6C10-4B27-82E1-E37823E06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05030-DBC0-4E35-A054-458D8CBAE10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89265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0AFAD-1AB9-446C-8523-663D97DB4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80B782-EA18-4589-B3D8-A8500010EC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315FC9-0C65-4EF9-AD53-EE15B7ABC9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581C2C-C006-4355-BC0F-C24077960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CF0AC-6F18-4888-8D49-71E482610323}" type="datetimeFigureOut">
              <a:rPr lang="en-SG" smtClean="0"/>
              <a:t>7/11/2018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31E392-95C4-4FC6-8419-6042989E6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D16D0A-E8FD-43B9-9712-9DB6C9821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05030-DBC0-4E35-A054-458D8CBAE10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2926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33DE3-1C49-47F5-ACAC-1F13ED862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AFF250-30BE-4E66-8681-51CD03ED9D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C77E4A-DB71-4B3B-A084-9F671CF76D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E01E21-BDBF-4FDB-8865-0E03A7A22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CF0AC-6F18-4888-8D49-71E482610323}" type="datetimeFigureOut">
              <a:rPr lang="en-SG" smtClean="0"/>
              <a:t>7/11/2018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DE7222-CD0D-4716-B6AE-87C1B6C57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4FA19C-3B0A-49EB-AB96-C2C2062B3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05030-DBC0-4E35-A054-458D8CBAE10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73409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D50F3E-1EF6-4FF9-8AB3-526322674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A6DD99-9527-4603-9A28-09B39616C4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5A4E48-FCD4-4038-9444-C0AB8694C1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FCF0AC-6F18-4888-8D49-71E482610323}" type="datetimeFigureOut">
              <a:rPr lang="en-SG" smtClean="0"/>
              <a:t>7/11/2018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C5B2D4-7E6E-4D81-B3F9-9406AEE0EC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0AF2A6-8FA8-4792-9286-EB8926D886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B05030-DBC0-4E35-A054-458D8CBAE10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59119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536FA76-4559-41E0-88BE-5F5344511C17}"/>
              </a:ext>
            </a:extLst>
          </p:cNvPr>
          <p:cNvSpPr/>
          <p:nvPr/>
        </p:nvSpPr>
        <p:spPr>
          <a:xfrm>
            <a:off x="12117570" y="0"/>
            <a:ext cx="2650294" cy="8445863"/>
          </a:xfrm>
          <a:prstGeom prst="roundRect">
            <a:avLst>
              <a:gd name="adj" fmla="val 3134"/>
            </a:avLst>
          </a:prstGeom>
          <a:solidFill>
            <a:srgbClr val="DBEEF4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94" name="Rectangle: Rounded Corners 293">
            <a:extLst>
              <a:ext uri="{FF2B5EF4-FFF2-40B4-BE49-F238E27FC236}">
                <a16:creationId xmlns:a16="http://schemas.microsoft.com/office/drawing/2014/main" id="{1A76FC4E-817D-478C-B1DE-097D0CA7CCDC}"/>
              </a:ext>
            </a:extLst>
          </p:cNvPr>
          <p:cNvSpPr/>
          <p:nvPr/>
        </p:nvSpPr>
        <p:spPr>
          <a:xfrm>
            <a:off x="14779469" y="34023"/>
            <a:ext cx="6823712" cy="8472800"/>
          </a:xfrm>
          <a:prstGeom prst="roundRect">
            <a:avLst>
              <a:gd name="adj" fmla="val 1054"/>
            </a:avLst>
          </a:prstGeom>
          <a:solidFill>
            <a:srgbClr val="DCE6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99" name="Rectangle 62">
            <a:extLst>
              <a:ext uri="{FF2B5EF4-FFF2-40B4-BE49-F238E27FC236}">
                <a16:creationId xmlns:a16="http://schemas.microsoft.com/office/drawing/2014/main" id="{E46D5E37-0A94-4040-9367-4EC1F8A2A051}"/>
              </a:ext>
            </a:extLst>
          </p:cNvPr>
          <p:cNvSpPr/>
          <p:nvPr/>
        </p:nvSpPr>
        <p:spPr>
          <a:xfrm>
            <a:off x="15897274" y="5321782"/>
            <a:ext cx="1761204" cy="214912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d:CreateGroupCommand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8B5A727-BA42-4915-8265-F0F125BFD770}"/>
              </a:ext>
            </a:extLst>
          </p:cNvPr>
          <p:cNvSpPr/>
          <p:nvPr/>
        </p:nvSpPr>
        <p:spPr>
          <a:xfrm>
            <a:off x="-1097664" y="-1"/>
            <a:ext cx="13215612" cy="8445863"/>
          </a:xfrm>
          <a:prstGeom prst="roundRect">
            <a:avLst>
              <a:gd name="adj" fmla="val 1054"/>
            </a:avLst>
          </a:prstGeom>
          <a:solidFill>
            <a:srgbClr val="DCE6F2"/>
          </a:solidFill>
          <a:ln w="9525" cap="flat" cmpd="sng" algn="ctr">
            <a:solidFill>
              <a:srgbClr val="DCE6F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01CE76DA-E919-491B-9B02-18C6C82ACED4}"/>
              </a:ext>
            </a:extLst>
          </p:cNvPr>
          <p:cNvSpPr/>
          <p:nvPr/>
        </p:nvSpPr>
        <p:spPr>
          <a:xfrm>
            <a:off x="10752677" y="6924080"/>
            <a:ext cx="1305023" cy="139687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DC27A102-3967-4A9B-84FB-7936AE1E1619}"/>
              </a:ext>
            </a:extLst>
          </p:cNvPr>
          <p:cNvSpPr/>
          <p:nvPr/>
        </p:nvSpPr>
        <p:spPr>
          <a:xfrm>
            <a:off x="8569631" y="4254284"/>
            <a:ext cx="3500952" cy="202447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62">
            <a:extLst>
              <a:ext uri="{FF2B5EF4-FFF2-40B4-BE49-F238E27FC236}">
                <a16:creationId xmlns:a16="http://schemas.microsoft.com/office/drawing/2014/main" id="{893C33B1-D18C-484B-9CE5-7BB5D46FAF4F}"/>
              </a:ext>
            </a:extLst>
          </p:cNvPr>
          <p:cNvSpPr/>
          <p:nvPr/>
        </p:nvSpPr>
        <p:spPr>
          <a:xfrm>
            <a:off x="156958" y="563602"/>
            <a:ext cx="1877118" cy="350797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266B7A0-EE49-4B55-9643-DBDFEEE099A8}"/>
              </a:ext>
            </a:extLst>
          </p:cNvPr>
          <p:cNvCxnSpPr>
            <a:cxnSpLocks/>
          </p:cNvCxnSpPr>
          <p:nvPr/>
        </p:nvCxnSpPr>
        <p:spPr>
          <a:xfrm flipH="1">
            <a:off x="1095518" y="914399"/>
            <a:ext cx="5721" cy="7152641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8A94FB59-0D3E-4DF0-BE33-06722DAA325F}"/>
              </a:ext>
            </a:extLst>
          </p:cNvPr>
          <p:cNvSpPr/>
          <p:nvPr/>
        </p:nvSpPr>
        <p:spPr>
          <a:xfrm>
            <a:off x="1030515" y="1367435"/>
            <a:ext cx="154979" cy="615096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24" name="Rectangle 62">
            <a:extLst>
              <a:ext uri="{FF2B5EF4-FFF2-40B4-BE49-F238E27FC236}">
                <a16:creationId xmlns:a16="http://schemas.microsoft.com/office/drawing/2014/main" id="{86AC922B-A585-446F-A608-E6FCAFE4E967}"/>
              </a:ext>
            </a:extLst>
          </p:cNvPr>
          <p:cNvSpPr/>
          <p:nvPr/>
        </p:nvSpPr>
        <p:spPr>
          <a:xfrm>
            <a:off x="2182131" y="538797"/>
            <a:ext cx="1540787" cy="474103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:Address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BookParser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FB01D6-A3B7-4A62-8CFA-F6B1717F9044}"/>
              </a:ext>
            </a:extLst>
          </p:cNvPr>
          <p:cNvCxnSpPr>
            <a:cxnSpLocks/>
          </p:cNvCxnSpPr>
          <p:nvPr/>
        </p:nvCxnSpPr>
        <p:spPr>
          <a:xfrm>
            <a:off x="2930912" y="1063721"/>
            <a:ext cx="87232" cy="700331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953C9414-8F21-421C-A97C-B5522672446D}"/>
              </a:ext>
            </a:extLst>
          </p:cNvPr>
          <p:cNvSpPr/>
          <p:nvPr/>
        </p:nvSpPr>
        <p:spPr>
          <a:xfrm>
            <a:off x="2860190" y="1516758"/>
            <a:ext cx="157954" cy="209418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27" name="Rectangle 62">
            <a:extLst>
              <a:ext uri="{FF2B5EF4-FFF2-40B4-BE49-F238E27FC236}">
                <a16:creationId xmlns:a16="http://schemas.microsoft.com/office/drawing/2014/main" id="{30F5627E-F230-47D3-A32E-5A7FC39667A0}"/>
              </a:ext>
            </a:extLst>
          </p:cNvPr>
          <p:cNvSpPr/>
          <p:nvPr/>
        </p:nvSpPr>
        <p:spPr>
          <a:xfrm>
            <a:off x="3830137" y="1032987"/>
            <a:ext cx="1234468" cy="724711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:Distribute Command Parser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05C6AE3-F6F4-4474-B590-AE0B7C4F209B}"/>
              </a:ext>
            </a:extLst>
          </p:cNvPr>
          <p:cNvCxnSpPr>
            <a:cxnSpLocks/>
          </p:cNvCxnSpPr>
          <p:nvPr/>
        </p:nvCxnSpPr>
        <p:spPr>
          <a:xfrm>
            <a:off x="4460918" y="1785223"/>
            <a:ext cx="1467" cy="185503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49EAC2AB-FE5F-4F8F-BA31-B03ABD0C91F7}"/>
              </a:ext>
            </a:extLst>
          </p:cNvPr>
          <p:cNvSpPr/>
          <p:nvPr/>
        </p:nvSpPr>
        <p:spPr>
          <a:xfrm>
            <a:off x="4379953" y="2472879"/>
            <a:ext cx="164859" cy="99973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31" name="Rectangle 62">
            <a:extLst>
              <a:ext uri="{FF2B5EF4-FFF2-40B4-BE49-F238E27FC236}">
                <a16:creationId xmlns:a16="http://schemas.microsoft.com/office/drawing/2014/main" id="{909B7784-D52F-438D-AF3D-323B86402748}"/>
              </a:ext>
            </a:extLst>
          </p:cNvPr>
          <p:cNvSpPr/>
          <p:nvPr/>
        </p:nvSpPr>
        <p:spPr>
          <a:xfrm>
            <a:off x="5205342" y="2044126"/>
            <a:ext cx="1234468" cy="724711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d:Distribute Command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70806F3-5DFE-42FB-AB9B-303B1AF739FA}"/>
              </a:ext>
            </a:extLst>
          </p:cNvPr>
          <p:cNvCxnSpPr>
            <a:cxnSpLocks/>
          </p:cNvCxnSpPr>
          <p:nvPr/>
        </p:nvCxnSpPr>
        <p:spPr>
          <a:xfrm>
            <a:off x="5822576" y="2870720"/>
            <a:ext cx="0" cy="519632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2FFAE1F1-B8C5-40E8-849D-F3CB33D9F4BB}"/>
              </a:ext>
            </a:extLst>
          </p:cNvPr>
          <p:cNvSpPr/>
          <p:nvPr/>
        </p:nvSpPr>
        <p:spPr>
          <a:xfrm>
            <a:off x="5750589" y="3775474"/>
            <a:ext cx="151362" cy="359131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34" name="Rectangle 62">
            <a:extLst>
              <a:ext uri="{FF2B5EF4-FFF2-40B4-BE49-F238E27FC236}">
                <a16:creationId xmlns:a16="http://schemas.microsoft.com/office/drawing/2014/main" id="{BB123E23-258A-4065-89C0-D32BB476233C}"/>
              </a:ext>
            </a:extLst>
          </p:cNvPr>
          <p:cNvSpPr/>
          <p:nvPr/>
        </p:nvSpPr>
        <p:spPr>
          <a:xfrm>
            <a:off x="8882847" y="3313874"/>
            <a:ext cx="1578974" cy="724711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e:Distribute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Algorithm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111FBEB-3F8E-46E5-BC14-67F54FD262BB}"/>
              </a:ext>
            </a:extLst>
          </p:cNvPr>
          <p:cNvCxnSpPr>
            <a:cxnSpLocks/>
          </p:cNvCxnSpPr>
          <p:nvPr/>
        </p:nvCxnSpPr>
        <p:spPr>
          <a:xfrm>
            <a:off x="9613278" y="4047434"/>
            <a:ext cx="0" cy="3125526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5F85E92B-5F8E-4DEA-BFEC-776460B53E75}"/>
              </a:ext>
            </a:extLst>
          </p:cNvPr>
          <p:cNvSpPr/>
          <p:nvPr/>
        </p:nvSpPr>
        <p:spPr>
          <a:xfrm>
            <a:off x="9522073" y="4038585"/>
            <a:ext cx="181263" cy="239986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B9BB269-473B-4C7D-95DF-409BE960AD88}"/>
              </a:ext>
            </a:extLst>
          </p:cNvPr>
          <p:cNvSpPr/>
          <p:nvPr/>
        </p:nvSpPr>
        <p:spPr>
          <a:xfrm>
            <a:off x="5750589" y="2742751"/>
            <a:ext cx="143974" cy="16573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39" name="Rectangle 62">
            <a:extLst>
              <a:ext uri="{FF2B5EF4-FFF2-40B4-BE49-F238E27FC236}">
                <a16:creationId xmlns:a16="http://schemas.microsoft.com/office/drawing/2014/main" id="{9B825D95-0CDD-459B-AF65-711EAF9FE905}"/>
              </a:ext>
            </a:extLst>
          </p:cNvPr>
          <p:cNvSpPr/>
          <p:nvPr/>
        </p:nvSpPr>
        <p:spPr>
          <a:xfrm>
            <a:off x="12787267" y="3484733"/>
            <a:ext cx="1706768" cy="646330"/>
          </a:xfrm>
          <a:prstGeom prst="rect">
            <a:avLst/>
          </a:prstGeom>
          <a:solidFill>
            <a:srgbClr val="31859C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distUtil:Distribute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Util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9AB6C2A-5393-40B7-8EBB-565A4679D18D}"/>
              </a:ext>
            </a:extLst>
          </p:cNvPr>
          <p:cNvCxnSpPr>
            <a:cxnSpLocks/>
            <a:stCxn id="153" idx="2"/>
          </p:cNvCxnSpPr>
          <p:nvPr/>
        </p:nvCxnSpPr>
        <p:spPr>
          <a:xfrm flipH="1">
            <a:off x="13674057" y="4223704"/>
            <a:ext cx="1730" cy="3857368"/>
          </a:xfrm>
          <a:prstGeom prst="line">
            <a:avLst/>
          </a:prstGeom>
          <a:ln w="19050">
            <a:solidFill>
              <a:srgbClr val="31859C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679E442-0EC8-4C1A-806E-39EA7EDBDF75}"/>
              </a:ext>
            </a:extLst>
          </p:cNvPr>
          <p:cNvCxnSpPr>
            <a:cxnSpLocks/>
          </p:cNvCxnSpPr>
          <p:nvPr/>
        </p:nvCxnSpPr>
        <p:spPr>
          <a:xfrm>
            <a:off x="-858416" y="1398052"/>
            <a:ext cx="188893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0A10C5C1-D7CC-4B7A-93E2-6916FDC57309}"/>
              </a:ext>
            </a:extLst>
          </p:cNvPr>
          <p:cNvSpPr/>
          <p:nvPr/>
        </p:nvSpPr>
        <p:spPr>
          <a:xfrm>
            <a:off x="-1043062" y="780566"/>
            <a:ext cx="156126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0070C0"/>
                </a:solidFill>
              </a:rPr>
              <a:t>Execute </a:t>
            </a:r>
          </a:p>
          <a:p>
            <a:pPr algn="ctr"/>
            <a:r>
              <a:rPr lang="en-US" sz="1200" dirty="0">
                <a:solidFill>
                  <a:srgbClr val="0070C0"/>
                </a:solidFill>
              </a:rPr>
              <a:t>(“distinto 3 n/CS2113-</a:t>
            </a:r>
            <a:br>
              <a:rPr lang="en-US" sz="1200" dirty="0">
                <a:solidFill>
                  <a:srgbClr val="0070C0"/>
                </a:solidFill>
              </a:rPr>
            </a:br>
            <a:r>
              <a:rPr lang="en-US" sz="1200" dirty="0">
                <a:solidFill>
                  <a:srgbClr val="0070C0"/>
                </a:solidFill>
              </a:rPr>
              <a:t> g/0 nat/0”)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8C4198D-456F-4A86-8FBD-23E716F90347}"/>
              </a:ext>
            </a:extLst>
          </p:cNvPr>
          <p:cNvCxnSpPr>
            <a:cxnSpLocks/>
          </p:cNvCxnSpPr>
          <p:nvPr/>
        </p:nvCxnSpPr>
        <p:spPr>
          <a:xfrm>
            <a:off x="1174490" y="1574772"/>
            <a:ext cx="168570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66AC5D53-ED63-44F1-A97F-4FB502322775}"/>
              </a:ext>
            </a:extLst>
          </p:cNvPr>
          <p:cNvSpPr/>
          <p:nvPr/>
        </p:nvSpPr>
        <p:spPr>
          <a:xfrm>
            <a:off x="1205020" y="982239"/>
            <a:ext cx="159652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0070C0"/>
                </a:solidFill>
              </a:rPr>
              <a:t>parseCommand </a:t>
            </a:r>
          </a:p>
          <a:p>
            <a:pPr algn="ctr"/>
            <a:r>
              <a:rPr lang="en-US" sz="1200" dirty="0">
                <a:solidFill>
                  <a:srgbClr val="0070C0"/>
                </a:solidFill>
              </a:rPr>
              <a:t>(“distinto 3 n/CS2113- </a:t>
            </a:r>
            <a:br>
              <a:rPr lang="en-US" sz="1200" dirty="0">
                <a:solidFill>
                  <a:srgbClr val="0070C0"/>
                </a:solidFill>
              </a:rPr>
            </a:br>
            <a:r>
              <a:rPr lang="en-US" sz="1200" dirty="0">
                <a:solidFill>
                  <a:srgbClr val="0070C0"/>
                </a:solidFill>
              </a:rPr>
              <a:t>g/0 nat/0”)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C9946CA-D430-44F2-B43B-4127624514BE}"/>
              </a:ext>
            </a:extLst>
          </p:cNvPr>
          <p:cNvCxnSpPr>
            <a:cxnSpLocks/>
          </p:cNvCxnSpPr>
          <p:nvPr/>
        </p:nvCxnSpPr>
        <p:spPr>
          <a:xfrm>
            <a:off x="3004164" y="1707580"/>
            <a:ext cx="812109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EEBE6165-4A0C-4F58-AB14-28091E9FCA3F}"/>
              </a:ext>
            </a:extLst>
          </p:cNvPr>
          <p:cNvSpPr/>
          <p:nvPr/>
        </p:nvSpPr>
        <p:spPr>
          <a:xfrm>
            <a:off x="4379954" y="1746230"/>
            <a:ext cx="164862" cy="20347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AEB19CF-F679-4827-97C3-74AFED7B9FCD}"/>
              </a:ext>
            </a:extLst>
          </p:cNvPr>
          <p:cNvCxnSpPr>
            <a:cxnSpLocks/>
            <a:endCxn id="46" idx="2"/>
          </p:cNvCxnSpPr>
          <p:nvPr/>
        </p:nvCxnSpPr>
        <p:spPr>
          <a:xfrm>
            <a:off x="3004164" y="1927199"/>
            <a:ext cx="1458221" cy="22508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79EDA1D-7E91-4E76-ADEE-6C4E4C77BD93}"/>
              </a:ext>
            </a:extLst>
          </p:cNvPr>
          <p:cNvCxnSpPr>
            <a:cxnSpLocks/>
          </p:cNvCxnSpPr>
          <p:nvPr/>
        </p:nvCxnSpPr>
        <p:spPr>
          <a:xfrm>
            <a:off x="3004164" y="2482210"/>
            <a:ext cx="137579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F226BB88-7EF2-41ED-AADD-A3FAE7DBFE7A}"/>
              </a:ext>
            </a:extLst>
          </p:cNvPr>
          <p:cNvSpPr/>
          <p:nvPr/>
        </p:nvSpPr>
        <p:spPr>
          <a:xfrm>
            <a:off x="3102059" y="2445672"/>
            <a:ext cx="113204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0070C0"/>
                </a:solidFill>
              </a:rPr>
              <a:t>parse </a:t>
            </a:r>
          </a:p>
          <a:p>
            <a:pPr algn="ctr"/>
            <a:r>
              <a:rPr lang="en-US" sz="1200" dirty="0">
                <a:solidFill>
                  <a:srgbClr val="0070C0"/>
                </a:solidFill>
              </a:rPr>
              <a:t>(“ 3 n/CS2113- </a:t>
            </a:r>
            <a:br>
              <a:rPr lang="en-US" sz="1200" dirty="0">
                <a:solidFill>
                  <a:srgbClr val="0070C0"/>
                </a:solidFill>
              </a:rPr>
            </a:br>
            <a:r>
              <a:rPr lang="en-US" sz="1200" dirty="0">
                <a:solidFill>
                  <a:srgbClr val="0070C0"/>
                </a:solidFill>
              </a:rPr>
              <a:t>g/0 nat/0”)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0D6460C4-A417-4A7C-90E2-FC9804F668A0}"/>
              </a:ext>
            </a:extLst>
          </p:cNvPr>
          <p:cNvCxnSpPr>
            <a:cxnSpLocks/>
          </p:cNvCxnSpPr>
          <p:nvPr/>
        </p:nvCxnSpPr>
        <p:spPr>
          <a:xfrm>
            <a:off x="4544812" y="2578627"/>
            <a:ext cx="66053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D6E5365-D160-4968-8F32-7FDAEF18A212}"/>
              </a:ext>
            </a:extLst>
          </p:cNvPr>
          <p:cNvCxnSpPr>
            <a:cxnSpLocks/>
          </p:cNvCxnSpPr>
          <p:nvPr/>
        </p:nvCxnSpPr>
        <p:spPr>
          <a:xfrm>
            <a:off x="4509180" y="2903805"/>
            <a:ext cx="1241409" cy="4684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3DA6244-0244-4BD2-9E73-CF4D8AED5EFE}"/>
              </a:ext>
            </a:extLst>
          </p:cNvPr>
          <p:cNvCxnSpPr>
            <a:cxnSpLocks/>
          </p:cNvCxnSpPr>
          <p:nvPr/>
        </p:nvCxnSpPr>
        <p:spPr>
          <a:xfrm>
            <a:off x="1191226" y="3807898"/>
            <a:ext cx="455936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0A55711-33A8-48C3-88E6-5D353D6194C6}"/>
              </a:ext>
            </a:extLst>
          </p:cNvPr>
          <p:cNvCxnSpPr>
            <a:cxnSpLocks/>
          </p:cNvCxnSpPr>
          <p:nvPr/>
        </p:nvCxnSpPr>
        <p:spPr>
          <a:xfrm>
            <a:off x="1181244" y="7366784"/>
            <a:ext cx="457960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C43DB725-AA06-4543-84C0-C7E864D94669}"/>
              </a:ext>
            </a:extLst>
          </p:cNvPr>
          <p:cNvSpPr/>
          <p:nvPr/>
        </p:nvSpPr>
        <p:spPr>
          <a:xfrm>
            <a:off x="3190381" y="3552213"/>
            <a:ext cx="7649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0070C0"/>
                </a:solidFill>
              </a:rPr>
              <a:t>execute()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D2AD6B44-A9F9-4ADA-AFE9-F7657A28C0F6}"/>
              </a:ext>
            </a:extLst>
          </p:cNvPr>
          <p:cNvSpPr/>
          <p:nvPr/>
        </p:nvSpPr>
        <p:spPr>
          <a:xfrm>
            <a:off x="3197129" y="7091792"/>
            <a:ext cx="54008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0070C0"/>
                </a:solidFill>
              </a:rPr>
              <a:t>result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4DF57B8D-88AB-43E4-AED4-9B7110FAE584}"/>
              </a:ext>
            </a:extLst>
          </p:cNvPr>
          <p:cNvCxnSpPr>
            <a:cxnSpLocks/>
          </p:cNvCxnSpPr>
          <p:nvPr/>
        </p:nvCxnSpPr>
        <p:spPr>
          <a:xfrm>
            <a:off x="5961255" y="3971096"/>
            <a:ext cx="2921592" cy="19218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D217892-CB2D-4C60-841D-E966BAA0A391}"/>
              </a:ext>
            </a:extLst>
          </p:cNvPr>
          <p:cNvCxnSpPr>
            <a:cxnSpLocks/>
          </p:cNvCxnSpPr>
          <p:nvPr/>
        </p:nvCxnSpPr>
        <p:spPr>
          <a:xfrm>
            <a:off x="5918055" y="6402300"/>
            <a:ext cx="3623215" cy="36148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62">
            <a:extLst>
              <a:ext uri="{FF2B5EF4-FFF2-40B4-BE49-F238E27FC236}">
                <a16:creationId xmlns:a16="http://schemas.microsoft.com/office/drawing/2014/main" id="{3AFB21A4-EEE8-4206-A49A-284EABBFFCF9}"/>
              </a:ext>
            </a:extLst>
          </p:cNvPr>
          <p:cNvSpPr/>
          <p:nvPr/>
        </p:nvSpPr>
        <p:spPr>
          <a:xfrm>
            <a:off x="6285909" y="6537485"/>
            <a:ext cx="1632567" cy="543963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Result:CommandResult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A21452D3-D6FB-4C9B-95E8-BCEE6D5C13C3}"/>
              </a:ext>
            </a:extLst>
          </p:cNvPr>
          <p:cNvSpPr/>
          <p:nvPr/>
        </p:nvSpPr>
        <p:spPr>
          <a:xfrm>
            <a:off x="7022454" y="7072946"/>
            <a:ext cx="164862" cy="20347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23761E7A-A38D-4CDE-88D6-AB1D574BBC91}"/>
              </a:ext>
            </a:extLst>
          </p:cNvPr>
          <p:cNvCxnSpPr>
            <a:cxnSpLocks/>
          </p:cNvCxnSpPr>
          <p:nvPr/>
        </p:nvCxnSpPr>
        <p:spPr>
          <a:xfrm>
            <a:off x="5930960" y="6731245"/>
            <a:ext cx="346948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ADB19334-3DC2-4A64-85C2-C48BACE1C3F3}"/>
              </a:ext>
            </a:extLst>
          </p:cNvPr>
          <p:cNvCxnSpPr>
            <a:cxnSpLocks/>
          </p:cNvCxnSpPr>
          <p:nvPr/>
        </p:nvCxnSpPr>
        <p:spPr>
          <a:xfrm>
            <a:off x="5930960" y="7272736"/>
            <a:ext cx="1081511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7DB8DE64-3AEF-4CD7-9091-C902BCE6DF14}"/>
              </a:ext>
            </a:extLst>
          </p:cNvPr>
          <p:cNvCxnSpPr>
            <a:cxnSpLocks/>
          </p:cNvCxnSpPr>
          <p:nvPr/>
        </p:nvCxnSpPr>
        <p:spPr>
          <a:xfrm>
            <a:off x="-1001039" y="7518397"/>
            <a:ext cx="200207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97D18D22-AA75-471F-BCE8-D44C9C51DC9D}"/>
              </a:ext>
            </a:extLst>
          </p:cNvPr>
          <p:cNvSpPr/>
          <p:nvPr/>
        </p:nvSpPr>
        <p:spPr>
          <a:xfrm>
            <a:off x="-872758" y="135094"/>
            <a:ext cx="57310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b="1" dirty="0">
                <a:solidFill>
                  <a:srgbClr val="00B050"/>
                </a:solidFill>
              </a:rPr>
              <a:t>LOGIC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FB303100-3250-46F4-94AF-0796C61575CF}"/>
              </a:ext>
            </a:extLst>
          </p:cNvPr>
          <p:cNvSpPr/>
          <p:nvPr/>
        </p:nvSpPr>
        <p:spPr>
          <a:xfrm>
            <a:off x="12191540" y="165619"/>
            <a:ext cx="82747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b="1" dirty="0">
                <a:solidFill>
                  <a:srgbClr val="00B050"/>
                </a:solidFill>
              </a:rPr>
              <a:t>Commons</a:t>
            </a:r>
          </a:p>
        </p:txBody>
      </p:sp>
      <p:sp>
        <p:nvSpPr>
          <p:cNvPr id="90" name="Freeform 47">
            <a:extLst>
              <a:ext uri="{FF2B5EF4-FFF2-40B4-BE49-F238E27FC236}">
                <a16:creationId xmlns:a16="http://schemas.microsoft.com/office/drawing/2014/main" id="{7E916A08-4AD1-46CD-A87E-B38E3055BD89}"/>
              </a:ext>
            </a:extLst>
          </p:cNvPr>
          <p:cNvSpPr/>
          <p:nvPr/>
        </p:nvSpPr>
        <p:spPr>
          <a:xfrm>
            <a:off x="8560288" y="4265850"/>
            <a:ext cx="722313" cy="259938"/>
          </a:xfrm>
          <a:custGeom>
            <a:avLst/>
            <a:gdLst>
              <a:gd name="connsiteX0" fmla="*/ 0 w 619125"/>
              <a:gd name="connsiteY0" fmla="*/ 0 h 361950"/>
              <a:gd name="connsiteX1" fmla="*/ 619125 w 619125"/>
              <a:gd name="connsiteY1" fmla="*/ 0 h 361950"/>
              <a:gd name="connsiteX2" fmla="*/ 619125 w 619125"/>
              <a:gd name="connsiteY2" fmla="*/ 257175 h 361950"/>
              <a:gd name="connsiteX3" fmla="*/ 514350 w 619125"/>
              <a:gd name="connsiteY3" fmla="*/ 361950 h 361950"/>
              <a:gd name="connsiteX4" fmla="*/ 9525 w 619125"/>
              <a:gd name="connsiteY4" fmla="*/ 361950 h 361950"/>
              <a:gd name="connsiteX5" fmla="*/ 0 w 619125"/>
              <a:gd name="connsiteY5" fmla="*/ 0 h 361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9125" h="361950">
                <a:moveTo>
                  <a:pt x="0" y="0"/>
                </a:moveTo>
                <a:lnTo>
                  <a:pt x="619125" y="0"/>
                </a:lnTo>
                <a:lnTo>
                  <a:pt x="619125" y="257175"/>
                </a:lnTo>
                <a:lnTo>
                  <a:pt x="514350" y="361950"/>
                </a:lnTo>
                <a:lnTo>
                  <a:pt x="9525" y="361950"/>
                </a:lnTo>
                <a:lnTo>
                  <a:pt x="0" y="0"/>
                </a:lnTo>
                <a:close/>
              </a:path>
            </a:pathLst>
          </a:cu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2"/>
                </a:solidFill>
              </a:rPr>
              <a:t>alt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E94B4A6E-3131-438D-8A6C-35B1B3A03021}"/>
              </a:ext>
            </a:extLst>
          </p:cNvPr>
          <p:cNvSpPr/>
          <p:nvPr/>
        </p:nvSpPr>
        <p:spPr>
          <a:xfrm>
            <a:off x="-257692" y="7258089"/>
            <a:ext cx="54008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0070C0"/>
                </a:solidFill>
              </a:rPr>
              <a:t>result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A6203775-1C22-4A29-B2F2-9586C64C6F42}"/>
              </a:ext>
            </a:extLst>
          </p:cNvPr>
          <p:cNvSpPr/>
          <p:nvPr/>
        </p:nvSpPr>
        <p:spPr>
          <a:xfrm>
            <a:off x="9644989" y="4517880"/>
            <a:ext cx="164862" cy="203477"/>
          </a:xfrm>
          <a:prstGeom prst="rect">
            <a:avLst/>
          </a:prstGeom>
          <a:solidFill>
            <a:srgbClr val="0070C0"/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ln>
                <a:solidFill>
                  <a:schemeClr val="tx1"/>
                </a:solidFill>
              </a:ln>
              <a:solidFill>
                <a:schemeClr val="dk1"/>
              </a:solidFill>
            </a:endParaRPr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A7290F2A-388A-40DC-8848-6B4A2EE22E2E}"/>
              </a:ext>
            </a:extLst>
          </p:cNvPr>
          <p:cNvCxnSpPr>
            <a:cxnSpLocks/>
          </p:cNvCxnSpPr>
          <p:nvPr/>
        </p:nvCxnSpPr>
        <p:spPr>
          <a:xfrm flipV="1">
            <a:off x="8587798" y="4777668"/>
            <a:ext cx="3482785" cy="11143"/>
          </a:xfrm>
          <a:prstGeom prst="line">
            <a:avLst/>
          </a:prstGeom>
          <a:ln w="28575">
            <a:solidFill>
              <a:schemeClr val="accent2"/>
            </a:solidFill>
            <a:prstDash val="sys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AE36BB6F-3E57-45CC-8020-5F080D28BF7D}"/>
              </a:ext>
            </a:extLst>
          </p:cNvPr>
          <p:cNvCxnSpPr>
            <a:cxnSpLocks/>
          </p:cNvCxnSpPr>
          <p:nvPr/>
        </p:nvCxnSpPr>
        <p:spPr>
          <a:xfrm flipV="1">
            <a:off x="8587798" y="5629468"/>
            <a:ext cx="3482785" cy="25103"/>
          </a:xfrm>
          <a:prstGeom prst="line">
            <a:avLst/>
          </a:prstGeom>
          <a:ln w="28575">
            <a:solidFill>
              <a:schemeClr val="accent2"/>
            </a:solidFill>
            <a:prstDash val="sys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C20580D1-D922-412D-9598-7C916AD49586}"/>
              </a:ext>
            </a:extLst>
          </p:cNvPr>
          <p:cNvSpPr/>
          <p:nvPr/>
        </p:nvSpPr>
        <p:spPr>
          <a:xfrm>
            <a:off x="9627331" y="5773269"/>
            <a:ext cx="164862" cy="488621"/>
          </a:xfrm>
          <a:prstGeom prst="rect">
            <a:avLst/>
          </a:prstGeom>
          <a:solidFill>
            <a:srgbClr val="0070C0"/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16242FB5-66D9-4D54-928E-A587F07165DC}"/>
              </a:ext>
            </a:extLst>
          </p:cNvPr>
          <p:cNvSpPr/>
          <p:nvPr/>
        </p:nvSpPr>
        <p:spPr>
          <a:xfrm>
            <a:off x="9644568" y="4943581"/>
            <a:ext cx="151702" cy="654055"/>
          </a:xfrm>
          <a:prstGeom prst="rect">
            <a:avLst/>
          </a:prstGeom>
          <a:solidFill>
            <a:srgbClr val="0070C0"/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F3678C66-3318-4B5D-A72B-3E9FB9FBEA4E}"/>
              </a:ext>
            </a:extLst>
          </p:cNvPr>
          <p:cNvSpPr/>
          <p:nvPr/>
        </p:nvSpPr>
        <p:spPr>
          <a:xfrm>
            <a:off x="9885733" y="4291916"/>
            <a:ext cx="80342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" dirty="0">
                <a:solidFill>
                  <a:srgbClr val="0070C0"/>
                </a:solidFill>
              </a:rPr>
              <a:t>[g/0 &amp;&amp; nat/0]</a:t>
            </a:r>
          </a:p>
        </p:txBody>
      </p:sp>
      <p:cxnSp>
        <p:nvCxnSpPr>
          <p:cNvPr id="124" name="Connector: Elbow 123">
            <a:extLst>
              <a:ext uri="{FF2B5EF4-FFF2-40B4-BE49-F238E27FC236}">
                <a16:creationId xmlns:a16="http://schemas.microsoft.com/office/drawing/2014/main" id="{DC20DD81-62B4-4DFC-A1D8-DEB3F135F3D6}"/>
              </a:ext>
            </a:extLst>
          </p:cNvPr>
          <p:cNvCxnSpPr>
            <a:cxnSpLocks/>
          </p:cNvCxnSpPr>
          <p:nvPr/>
        </p:nvCxnSpPr>
        <p:spPr>
          <a:xfrm rot="16200000" flipH="1">
            <a:off x="9627728" y="4808336"/>
            <a:ext cx="205902" cy="117704"/>
          </a:xfrm>
          <a:prstGeom prst="bentConnector4">
            <a:avLst>
              <a:gd name="adj1" fmla="val 51200"/>
              <a:gd name="adj2" fmla="val 20681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128">
            <a:extLst>
              <a:ext uri="{FF2B5EF4-FFF2-40B4-BE49-F238E27FC236}">
                <a16:creationId xmlns:a16="http://schemas.microsoft.com/office/drawing/2014/main" id="{1597F067-4E8F-455A-9572-02D3A905B627}"/>
              </a:ext>
            </a:extLst>
          </p:cNvPr>
          <p:cNvSpPr/>
          <p:nvPr/>
        </p:nvSpPr>
        <p:spPr>
          <a:xfrm>
            <a:off x="9883972" y="4771301"/>
            <a:ext cx="80342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" dirty="0">
                <a:solidFill>
                  <a:srgbClr val="0070C0"/>
                </a:solidFill>
              </a:rPr>
              <a:t>[g/0 &amp;&amp; nat/1]</a:t>
            </a:r>
          </a:p>
        </p:txBody>
      </p:sp>
      <p:cxnSp>
        <p:nvCxnSpPr>
          <p:cNvPr id="130" name="Connector: Elbow 129">
            <a:extLst>
              <a:ext uri="{FF2B5EF4-FFF2-40B4-BE49-F238E27FC236}">
                <a16:creationId xmlns:a16="http://schemas.microsoft.com/office/drawing/2014/main" id="{9C75B9C9-9004-4DA1-89CC-9F2A670A22AC}"/>
              </a:ext>
            </a:extLst>
          </p:cNvPr>
          <p:cNvCxnSpPr>
            <a:cxnSpLocks/>
          </p:cNvCxnSpPr>
          <p:nvPr/>
        </p:nvCxnSpPr>
        <p:spPr>
          <a:xfrm rot="16200000" flipH="1">
            <a:off x="9653907" y="5659049"/>
            <a:ext cx="175486" cy="101085"/>
          </a:xfrm>
          <a:prstGeom prst="bentConnector4">
            <a:avLst>
              <a:gd name="adj1" fmla="val 47066"/>
              <a:gd name="adj2" fmla="val 24322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tangle 130">
            <a:extLst>
              <a:ext uri="{FF2B5EF4-FFF2-40B4-BE49-F238E27FC236}">
                <a16:creationId xmlns:a16="http://schemas.microsoft.com/office/drawing/2014/main" id="{50F14E5A-2251-4161-8660-593DF8086896}"/>
              </a:ext>
            </a:extLst>
          </p:cNvPr>
          <p:cNvSpPr/>
          <p:nvPr/>
        </p:nvSpPr>
        <p:spPr>
          <a:xfrm>
            <a:off x="9871040" y="5657875"/>
            <a:ext cx="816357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 dirty="0">
                <a:solidFill>
                  <a:srgbClr val="0070C0"/>
                </a:solidFill>
              </a:rPr>
              <a:t>[g/1 &amp;&amp; nat/0]</a:t>
            </a:r>
          </a:p>
        </p:txBody>
      </p:sp>
      <p:cxnSp>
        <p:nvCxnSpPr>
          <p:cNvPr id="132" name="Connector: Elbow 131">
            <a:extLst>
              <a:ext uri="{FF2B5EF4-FFF2-40B4-BE49-F238E27FC236}">
                <a16:creationId xmlns:a16="http://schemas.microsoft.com/office/drawing/2014/main" id="{74AA3829-7BB5-4109-BF49-E89B99805FC3}"/>
              </a:ext>
            </a:extLst>
          </p:cNvPr>
          <p:cNvCxnSpPr>
            <a:cxnSpLocks/>
          </p:cNvCxnSpPr>
          <p:nvPr/>
        </p:nvCxnSpPr>
        <p:spPr>
          <a:xfrm rot="16200000" flipH="1">
            <a:off x="9654575" y="4393090"/>
            <a:ext cx="157714" cy="117753"/>
          </a:xfrm>
          <a:prstGeom prst="bentConnector4">
            <a:avLst>
              <a:gd name="adj1" fmla="val 44318"/>
              <a:gd name="adj2" fmla="val 2261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>
            <a:extLst>
              <a:ext uri="{FF2B5EF4-FFF2-40B4-BE49-F238E27FC236}">
                <a16:creationId xmlns:a16="http://schemas.microsoft.com/office/drawing/2014/main" id="{ABC67733-0B44-4906-9955-28603DCD30BE}"/>
              </a:ext>
            </a:extLst>
          </p:cNvPr>
          <p:cNvSpPr/>
          <p:nvPr/>
        </p:nvSpPr>
        <p:spPr>
          <a:xfrm>
            <a:off x="10529661" y="4288515"/>
            <a:ext cx="138691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" dirty="0">
                <a:solidFill>
                  <a:srgbClr val="0070C0"/>
                </a:solidFill>
              </a:rPr>
              <a:t>normalDistribution(a, b, c ,d)</a:t>
            </a: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B1BAB590-A851-46FD-A3E6-AE94ABDB7A5C}"/>
              </a:ext>
            </a:extLst>
          </p:cNvPr>
          <p:cNvSpPr/>
          <p:nvPr/>
        </p:nvSpPr>
        <p:spPr>
          <a:xfrm>
            <a:off x="13585163" y="4131064"/>
            <a:ext cx="181247" cy="92640"/>
          </a:xfrm>
          <a:prstGeom prst="rect">
            <a:avLst/>
          </a:prstGeom>
          <a:solidFill>
            <a:srgbClr val="31859C"/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ln>
                <a:solidFill>
                  <a:schemeClr val="tx1"/>
                </a:solidFill>
              </a:ln>
              <a:solidFill>
                <a:schemeClr val="dk1"/>
              </a:solidFill>
            </a:endParaRP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51F54E52-5A95-409B-9206-49599CAD51E5}"/>
              </a:ext>
            </a:extLst>
          </p:cNvPr>
          <p:cNvSpPr/>
          <p:nvPr/>
        </p:nvSpPr>
        <p:spPr>
          <a:xfrm>
            <a:off x="10505731" y="4774267"/>
            <a:ext cx="156485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" dirty="0">
                <a:solidFill>
                  <a:srgbClr val="0070C0"/>
                </a:solidFill>
              </a:rPr>
              <a:t>nationalityDistribution(a, b, c, d)</a:t>
            </a: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31E7F905-5C2D-4869-A69A-6425BB0287A8}"/>
              </a:ext>
            </a:extLst>
          </p:cNvPr>
          <p:cNvSpPr/>
          <p:nvPr/>
        </p:nvSpPr>
        <p:spPr>
          <a:xfrm>
            <a:off x="10534967" y="5655836"/>
            <a:ext cx="138211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" dirty="0">
                <a:solidFill>
                  <a:srgbClr val="0070C0"/>
                </a:solidFill>
              </a:rPr>
              <a:t>genderDistribution(a, b, c, d)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91C2AEC1-64E3-4091-B01E-F2038C74564C}"/>
              </a:ext>
            </a:extLst>
          </p:cNvPr>
          <p:cNvSpPr txBox="1"/>
          <p:nvPr/>
        </p:nvSpPr>
        <p:spPr>
          <a:xfrm>
            <a:off x="10748377" y="6942314"/>
            <a:ext cx="141255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rgbClr val="0070C0"/>
                </a:solidFill>
              </a:rPr>
              <a:t>a = numOfGroups</a:t>
            </a:r>
          </a:p>
          <a:p>
            <a:r>
              <a:rPr lang="en-SG" sz="1100" dirty="0">
                <a:solidFill>
                  <a:srgbClr val="0070C0"/>
                </a:solidFill>
              </a:rPr>
              <a:t>b = groupArrayList</a:t>
            </a:r>
          </a:p>
          <a:p>
            <a:r>
              <a:rPr lang="en-SG" sz="1100" dirty="0">
                <a:solidFill>
                  <a:srgbClr val="0070C0"/>
                </a:solidFill>
              </a:rPr>
              <a:t>c = personLinkedList</a:t>
            </a:r>
          </a:p>
          <a:p>
            <a:r>
              <a:rPr lang="en-SG" sz="1100" dirty="0">
                <a:solidFill>
                  <a:srgbClr val="0070C0"/>
                </a:solidFill>
              </a:rPr>
              <a:t>d = groupName</a:t>
            </a:r>
          </a:p>
          <a:p>
            <a:r>
              <a:rPr lang="en-US" sz="1100" dirty="0">
                <a:solidFill>
                  <a:srgbClr val="0070C0"/>
                </a:solidFill>
              </a:rPr>
              <a:t>e</a:t>
            </a:r>
            <a:r>
              <a:rPr lang="en-SG" sz="1100" dirty="0">
                <a:solidFill>
                  <a:srgbClr val="0070C0"/>
                </a:solidFill>
              </a:rPr>
              <a:t> = nationality</a:t>
            </a:r>
          </a:p>
          <a:p>
            <a:r>
              <a:rPr lang="en-US" sz="1100" dirty="0">
                <a:solidFill>
                  <a:srgbClr val="0070C0"/>
                </a:solidFill>
              </a:rPr>
              <a:t>g = genderLinkedList</a:t>
            </a:r>
          </a:p>
          <a:p>
            <a:r>
              <a:rPr lang="en-US" sz="1100" dirty="0">
                <a:solidFill>
                  <a:srgbClr val="0070C0"/>
                </a:solidFill>
              </a:rPr>
              <a:t>M = “MALE”</a:t>
            </a:r>
          </a:p>
          <a:p>
            <a:r>
              <a:rPr lang="en-US" sz="1100" dirty="0">
                <a:solidFill>
                  <a:srgbClr val="0070C0"/>
                </a:solidFill>
              </a:rPr>
              <a:t>F = “FEMALE”</a:t>
            </a:r>
            <a:endParaRPr lang="en-SG" sz="1100" dirty="0">
              <a:solidFill>
                <a:srgbClr val="0070C0"/>
              </a:solidFill>
            </a:endParaRPr>
          </a:p>
        </p:txBody>
      </p: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ED89C1B6-2E84-41AE-8B23-A0E5E916F573}"/>
              </a:ext>
            </a:extLst>
          </p:cNvPr>
          <p:cNvCxnSpPr>
            <a:cxnSpLocks/>
          </p:cNvCxnSpPr>
          <p:nvPr/>
        </p:nvCxnSpPr>
        <p:spPr>
          <a:xfrm>
            <a:off x="9686690" y="4100063"/>
            <a:ext cx="310057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89A65778-3F7D-49DB-902D-EE69764558E7}"/>
              </a:ext>
            </a:extLst>
          </p:cNvPr>
          <p:cNvCxnSpPr>
            <a:cxnSpLocks/>
          </p:cNvCxnSpPr>
          <p:nvPr/>
        </p:nvCxnSpPr>
        <p:spPr>
          <a:xfrm>
            <a:off x="9703336" y="4198377"/>
            <a:ext cx="3871146" cy="24785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5AD15436-4B03-4D56-8125-1F87DC1E9384}"/>
              </a:ext>
            </a:extLst>
          </p:cNvPr>
          <p:cNvCxnSpPr>
            <a:cxnSpLocks/>
          </p:cNvCxnSpPr>
          <p:nvPr/>
        </p:nvCxnSpPr>
        <p:spPr>
          <a:xfrm>
            <a:off x="1196669" y="3596168"/>
            <a:ext cx="1644256" cy="4684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Rectangle 186">
            <a:extLst>
              <a:ext uri="{FF2B5EF4-FFF2-40B4-BE49-F238E27FC236}">
                <a16:creationId xmlns:a16="http://schemas.microsoft.com/office/drawing/2014/main" id="{F8112B34-B2E6-4DB5-A060-641ABB7E54AA}"/>
              </a:ext>
            </a:extLst>
          </p:cNvPr>
          <p:cNvSpPr/>
          <p:nvPr/>
        </p:nvSpPr>
        <p:spPr>
          <a:xfrm>
            <a:off x="1940159" y="3363256"/>
            <a:ext cx="2648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0070C0"/>
                </a:solidFill>
              </a:rPr>
              <a:t>d</a:t>
            </a:r>
          </a:p>
        </p:txBody>
      </p: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D21B36EB-459E-4227-A2E5-31785A79786C}"/>
              </a:ext>
            </a:extLst>
          </p:cNvPr>
          <p:cNvCxnSpPr>
            <a:cxnSpLocks/>
          </p:cNvCxnSpPr>
          <p:nvPr/>
        </p:nvCxnSpPr>
        <p:spPr>
          <a:xfrm flipV="1">
            <a:off x="3015167" y="3450794"/>
            <a:ext cx="1332341" cy="15256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Rectangle 190">
            <a:extLst>
              <a:ext uri="{FF2B5EF4-FFF2-40B4-BE49-F238E27FC236}">
                <a16:creationId xmlns:a16="http://schemas.microsoft.com/office/drawing/2014/main" id="{9DF7F9ED-FE28-4D41-991D-946781B088BE}"/>
              </a:ext>
            </a:extLst>
          </p:cNvPr>
          <p:cNvSpPr/>
          <p:nvPr/>
        </p:nvSpPr>
        <p:spPr>
          <a:xfrm>
            <a:off x="4332503" y="3554405"/>
            <a:ext cx="2648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X</a:t>
            </a: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1F05C83A-4B67-47E4-A1DB-48AD8F75D16F}"/>
              </a:ext>
            </a:extLst>
          </p:cNvPr>
          <p:cNvSpPr/>
          <p:nvPr/>
        </p:nvSpPr>
        <p:spPr>
          <a:xfrm>
            <a:off x="13579033" y="5026653"/>
            <a:ext cx="181247" cy="71085"/>
          </a:xfrm>
          <a:prstGeom prst="rect">
            <a:avLst/>
          </a:prstGeom>
          <a:solidFill>
            <a:srgbClr val="31859C"/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ln>
                <a:solidFill>
                  <a:schemeClr val="tx1"/>
                </a:solidFill>
              </a:ln>
              <a:solidFill>
                <a:schemeClr val="dk1"/>
              </a:solidFill>
            </a:endParaRP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A0E36FB7-927E-404B-81B2-75E2C5311EF1}"/>
              </a:ext>
            </a:extLst>
          </p:cNvPr>
          <p:cNvSpPr/>
          <p:nvPr/>
        </p:nvSpPr>
        <p:spPr>
          <a:xfrm>
            <a:off x="13574482" y="5850615"/>
            <a:ext cx="181247" cy="53014"/>
          </a:xfrm>
          <a:prstGeom prst="rect">
            <a:avLst/>
          </a:prstGeom>
          <a:solidFill>
            <a:srgbClr val="31859C"/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ln>
                <a:solidFill>
                  <a:schemeClr val="tx1"/>
                </a:solidFill>
              </a:ln>
              <a:solidFill>
                <a:schemeClr val="dk1"/>
              </a:solidFill>
            </a:endParaRPr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C291C9E5-9CFD-4DEC-AD3D-696717E7EA12}"/>
              </a:ext>
            </a:extLst>
          </p:cNvPr>
          <p:cNvSpPr/>
          <p:nvPr/>
        </p:nvSpPr>
        <p:spPr>
          <a:xfrm>
            <a:off x="13580512" y="4603249"/>
            <a:ext cx="181247" cy="339073"/>
          </a:xfrm>
          <a:prstGeom prst="rect">
            <a:avLst/>
          </a:prstGeom>
          <a:solidFill>
            <a:srgbClr val="31859C"/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>
              <a:ln>
                <a:solidFill>
                  <a:schemeClr val="tx1"/>
                </a:solidFill>
              </a:ln>
              <a:solidFill>
                <a:schemeClr val="dk1"/>
              </a:solidFill>
            </a:endParaRPr>
          </a:p>
        </p:txBody>
      </p: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2B30F28D-8BF8-4FD5-85B7-3E312E1FF892}"/>
              </a:ext>
            </a:extLst>
          </p:cNvPr>
          <p:cNvCxnSpPr>
            <a:cxnSpLocks/>
          </p:cNvCxnSpPr>
          <p:nvPr/>
        </p:nvCxnSpPr>
        <p:spPr>
          <a:xfrm flipV="1">
            <a:off x="9809430" y="4603249"/>
            <a:ext cx="3772442" cy="2173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C50454F5-6361-43BA-AA32-214766DC02B6}"/>
              </a:ext>
            </a:extLst>
          </p:cNvPr>
          <p:cNvCxnSpPr>
            <a:cxnSpLocks/>
          </p:cNvCxnSpPr>
          <p:nvPr/>
        </p:nvCxnSpPr>
        <p:spPr>
          <a:xfrm>
            <a:off x="9808068" y="5026653"/>
            <a:ext cx="377380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08E13594-3D48-4C14-B8A0-5D3CC6DF2CA0}"/>
              </a:ext>
            </a:extLst>
          </p:cNvPr>
          <p:cNvCxnSpPr>
            <a:cxnSpLocks/>
          </p:cNvCxnSpPr>
          <p:nvPr/>
        </p:nvCxnSpPr>
        <p:spPr>
          <a:xfrm flipV="1">
            <a:off x="9796270" y="5850615"/>
            <a:ext cx="3778212" cy="13045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Rectangle 223">
            <a:extLst>
              <a:ext uri="{FF2B5EF4-FFF2-40B4-BE49-F238E27FC236}">
                <a16:creationId xmlns:a16="http://schemas.microsoft.com/office/drawing/2014/main" id="{8E639046-3D09-4DD9-8657-EA0E0731B3E5}"/>
              </a:ext>
            </a:extLst>
          </p:cNvPr>
          <p:cNvSpPr/>
          <p:nvPr/>
        </p:nvSpPr>
        <p:spPr>
          <a:xfrm>
            <a:off x="12039241" y="4462772"/>
            <a:ext cx="144360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" dirty="0">
                <a:solidFill>
                  <a:srgbClr val="FF9933"/>
                </a:solidFill>
              </a:rPr>
              <a:t>distributionProcess(b ,d)</a:t>
            </a:r>
          </a:p>
        </p:txBody>
      </p: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5AF2AC9E-C939-41FC-8D39-3E820BBDB3DB}"/>
              </a:ext>
            </a:extLst>
          </p:cNvPr>
          <p:cNvCxnSpPr>
            <a:cxnSpLocks/>
          </p:cNvCxnSpPr>
          <p:nvPr/>
        </p:nvCxnSpPr>
        <p:spPr>
          <a:xfrm>
            <a:off x="13767553" y="4627907"/>
            <a:ext cx="2139449" cy="0"/>
          </a:xfrm>
          <a:prstGeom prst="straightConnector1">
            <a:avLst/>
          </a:prstGeom>
          <a:ln w="19050">
            <a:solidFill>
              <a:srgbClr val="3185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Rectangle 227">
            <a:extLst>
              <a:ext uri="{FF2B5EF4-FFF2-40B4-BE49-F238E27FC236}">
                <a16:creationId xmlns:a16="http://schemas.microsoft.com/office/drawing/2014/main" id="{E3AC2F70-86B2-4908-9069-DCECABD284AF}"/>
              </a:ext>
            </a:extLst>
          </p:cNvPr>
          <p:cNvSpPr/>
          <p:nvPr/>
        </p:nvSpPr>
        <p:spPr>
          <a:xfrm>
            <a:off x="12039241" y="4868410"/>
            <a:ext cx="144360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" dirty="0">
                <a:solidFill>
                  <a:srgbClr val="FF9933"/>
                </a:solidFill>
              </a:rPr>
              <a:t>createNationalityMap(c)</a:t>
            </a:r>
          </a:p>
        </p:txBody>
      </p:sp>
      <p:cxnSp>
        <p:nvCxnSpPr>
          <p:cNvPr id="230" name="Straight Arrow Connector 229">
            <a:extLst>
              <a:ext uri="{FF2B5EF4-FFF2-40B4-BE49-F238E27FC236}">
                <a16:creationId xmlns:a16="http://schemas.microsoft.com/office/drawing/2014/main" id="{B62B4360-07A4-4E73-AD43-461778ADF2C2}"/>
              </a:ext>
            </a:extLst>
          </p:cNvPr>
          <p:cNvCxnSpPr>
            <a:cxnSpLocks/>
          </p:cNvCxnSpPr>
          <p:nvPr/>
        </p:nvCxnSpPr>
        <p:spPr>
          <a:xfrm>
            <a:off x="9809747" y="5083529"/>
            <a:ext cx="3764735" cy="945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Rectangle 231">
            <a:extLst>
              <a:ext uri="{FF2B5EF4-FFF2-40B4-BE49-F238E27FC236}">
                <a16:creationId xmlns:a16="http://schemas.microsoft.com/office/drawing/2014/main" id="{4F1AD605-A9C7-4302-AFBE-25C16C7D40B5}"/>
              </a:ext>
            </a:extLst>
          </p:cNvPr>
          <p:cNvSpPr/>
          <p:nvPr/>
        </p:nvSpPr>
        <p:spPr>
          <a:xfrm>
            <a:off x="13579033" y="5200322"/>
            <a:ext cx="181247" cy="71085"/>
          </a:xfrm>
          <a:prstGeom prst="rect">
            <a:avLst/>
          </a:prstGeom>
          <a:solidFill>
            <a:srgbClr val="31859C"/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ln>
                <a:solidFill>
                  <a:schemeClr val="tx1"/>
                </a:solidFill>
              </a:ln>
              <a:solidFill>
                <a:schemeClr val="dk1"/>
              </a:solidFill>
            </a:endParaRPr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61C4CDD5-872C-409B-B25D-14B2CA390F40}"/>
              </a:ext>
            </a:extLst>
          </p:cNvPr>
          <p:cNvSpPr/>
          <p:nvPr/>
        </p:nvSpPr>
        <p:spPr>
          <a:xfrm>
            <a:off x="13579033" y="5372970"/>
            <a:ext cx="181247" cy="71085"/>
          </a:xfrm>
          <a:prstGeom prst="rect">
            <a:avLst/>
          </a:prstGeom>
          <a:solidFill>
            <a:srgbClr val="31859C"/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ln>
                <a:solidFill>
                  <a:schemeClr val="tx1"/>
                </a:solidFill>
              </a:ln>
              <a:solidFill>
                <a:schemeClr val="dk1"/>
              </a:solidFill>
            </a:endParaRPr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6B079D66-2D92-44C3-AF8E-C6FD0836E850}"/>
              </a:ext>
            </a:extLst>
          </p:cNvPr>
          <p:cNvSpPr/>
          <p:nvPr/>
        </p:nvSpPr>
        <p:spPr>
          <a:xfrm>
            <a:off x="13581872" y="5505672"/>
            <a:ext cx="185681" cy="290370"/>
          </a:xfrm>
          <a:prstGeom prst="rect">
            <a:avLst/>
          </a:prstGeom>
          <a:solidFill>
            <a:srgbClr val="31859C"/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ln>
                <a:solidFill>
                  <a:schemeClr val="tx1"/>
                </a:solidFill>
              </a:ln>
              <a:solidFill>
                <a:schemeClr val="dk1"/>
              </a:solidFill>
            </a:endParaRPr>
          </a:p>
        </p:txBody>
      </p:sp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96C56B8F-88C0-4C28-9E28-99A5245D6316}"/>
              </a:ext>
            </a:extLst>
          </p:cNvPr>
          <p:cNvCxnSpPr>
            <a:cxnSpLocks/>
          </p:cNvCxnSpPr>
          <p:nvPr/>
        </p:nvCxnSpPr>
        <p:spPr>
          <a:xfrm flipV="1">
            <a:off x="9808340" y="5200322"/>
            <a:ext cx="3766142" cy="12325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Arrow Connector 235">
            <a:extLst>
              <a:ext uri="{FF2B5EF4-FFF2-40B4-BE49-F238E27FC236}">
                <a16:creationId xmlns:a16="http://schemas.microsoft.com/office/drawing/2014/main" id="{43CD9157-E2B6-476D-B054-38329EB719FD}"/>
              </a:ext>
            </a:extLst>
          </p:cNvPr>
          <p:cNvCxnSpPr>
            <a:cxnSpLocks/>
          </p:cNvCxnSpPr>
          <p:nvPr/>
        </p:nvCxnSpPr>
        <p:spPr>
          <a:xfrm>
            <a:off x="9817409" y="5258093"/>
            <a:ext cx="3757073" cy="12965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Arrow Connector 236">
            <a:extLst>
              <a:ext uri="{FF2B5EF4-FFF2-40B4-BE49-F238E27FC236}">
                <a16:creationId xmlns:a16="http://schemas.microsoft.com/office/drawing/2014/main" id="{34047020-DC7C-4CC8-9E8A-950E447FDF09}"/>
              </a:ext>
            </a:extLst>
          </p:cNvPr>
          <p:cNvCxnSpPr>
            <a:cxnSpLocks/>
          </p:cNvCxnSpPr>
          <p:nvPr/>
        </p:nvCxnSpPr>
        <p:spPr>
          <a:xfrm flipV="1">
            <a:off x="9807951" y="5372970"/>
            <a:ext cx="3766531" cy="789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>
            <a:extLst>
              <a:ext uri="{FF2B5EF4-FFF2-40B4-BE49-F238E27FC236}">
                <a16:creationId xmlns:a16="http://schemas.microsoft.com/office/drawing/2014/main" id="{DA489116-C697-447F-B479-820BE66C65E6}"/>
              </a:ext>
            </a:extLst>
          </p:cNvPr>
          <p:cNvCxnSpPr>
            <a:cxnSpLocks/>
          </p:cNvCxnSpPr>
          <p:nvPr/>
        </p:nvCxnSpPr>
        <p:spPr>
          <a:xfrm flipV="1">
            <a:off x="9811917" y="5505672"/>
            <a:ext cx="3762565" cy="5097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Rectangle 240">
            <a:extLst>
              <a:ext uri="{FF2B5EF4-FFF2-40B4-BE49-F238E27FC236}">
                <a16:creationId xmlns:a16="http://schemas.microsoft.com/office/drawing/2014/main" id="{1F1566BE-1081-4FDF-9991-5E8837F2BB18}"/>
              </a:ext>
            </a:extLst>
          </p:cNvPr>
          <p:cNvSpPr/>
          <p:nvPr/>
        </p:nvSpPr>
        <p:spPr>
          <a:xfrm>
            <a:off x="12042426" y="5050437"/>
            <a:ext cx="776843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" dirty="0">
                <a:solidFill>
                  <a:srgbClr val="FF9933"/>
                </a:solidFill>
              </a:rPr>
              <a:t>findPerson(e, c)</a:t>
            </a:r>
          </a:p>
        </p:txBody>
      </p:sp>
      <p:sp>
        <p:nvSpPr>
          <p:cNvPr id="244" name="Rectangle 243">
            <a:extLst>
              <a:ext uri="{FF2B5EF4-FFF2-40B4-BE49-F238E27FC236}">
                <a16:creationId xmlns:a16="http://schemas.microsoft.com/office/drawing/2014/main" id="{14B332CD-03F2-4ADE-B5A1-D1A0034EEA5C}"/>
              </a:ext>
            </a:extLst>
          </p:cNvPr>
          <p:cNvSpPr/>
          <p:nvPr/>
        </p:nvSpPr>
        <p:spPr>
          <a:xfrm>
            <a:off x="12035755" y="5228026"/>
            <a:ext cx="1620855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" dirty="0">
                <a:solidFill>
                  <a:srgbClr val="FF9933"/>
                </a:solidFill>
              </a:rPr>
              <a:t>selectiveDistributionByNationality(e, c)</a:t>
            </a:r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B1E5AF65-D51C-41BF-AB15-6C430CFA27F8}"/>
              </a:ext>
            </a:extLst>
          </p:cNvPr>
          <p:cNvSpPr/>
          <p:nvPr/>
        </p:nvSpPr>
        <p:spPr>
          <a:xfrm>
            <a:off x="12038973" y="5364688"/>
            <a:ext cx="1090788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" dirty="0">
                <a:solidFill>
                  <a:srgbClr val="FF9933"/>
                </a:solidFill>
              </a:rPr>
              <a:t>distributionProcess(b ,d)</a:t>
            </a:r>
          </a:p>
        </p:txBody>
      </p:sp>
      <p:cxnSp>
        <p:nvCxnSpPr>
          <p:cNvPr id="246" name="Straight Arrow Connector 245">
            <a:extLst>
              <a:ext uri="{FF2B5EF4-FFF2-40B4-BE49-F238E27FC236}">
                <a16:creationId xmlns:a16="http://schemas.microsoft.com/office/drawing/2014/main" id="{874F5046-F176-4C95-A7C4-87FEF9582886}"/>
              </a:ext>
            </a:extLst>
          </p:cNvPr>
          <p:cNvCxnSpPr>
            <a:cxnSpLocks/>
          </p:cNvCxnSpPr>
          <p:nvPr/>
        </p:nvCxnSpPr>
        <p:spPr>
          <a:xfrm>
            <a:off x="13773697" y="5510045"/>
            <a:ext cx="2133305" cy="0"/>
          </a:xfrm>
          <a:prstGeom prst="straightConnector1">
            <a:avLst/>
          </a:prstGeom>
          <a:ln w="19050">
            <a:solidFill>
              <a:srgbClr val="3185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Arrow Connector 246">
            <a:extLst>
              <a:ext uri="{FF2B5EF4-FFF2-40B4-BE49-F238E27FC236}">
                <a16:creationId xmlns:a16="http://schemas.microsoft.com/office/drawing/2014/main" id="{DE8988E4-C97C-4DAB-9FC7-CACB7FF5595E}"/>
              </a:ext>
            </a:extLst>
          </p:cNvPr>
          <p:cNvCxnSpPr>
            <a:cxnSpLocks/>
          </p:cNvCxnSpPr>
          <p:nvPr/>
        </p:nvCxnSpPr>
        <p:spPr>
          <a:xfrm flipV="1">
            <a:off x="13716499" y="5703097"/>
            <a:ext cx="4954164" cy="15381"/>
          </a:xfrm>
          <a:prstGeom prst="straightConnector1">
            <a:avLst/>
          </a:prstGeom>
          <a:ln w="19050">
            <a:solidFill>
              <a:srgbClr val="3185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Rectangle 247">
            <a:extLst>
              <a:ext uri="{FF2B5EF4-FFF2-40B4-BE49-F238E27FC236}">
                <a16:creationId xmlns:a16="http://schemas.microsoft.com/office/drawing/2014/main" id="{EB672310-5FC5-4CD8-81C1-280DF2BB48AA}"/>
              </a:ext>
            </a:extLst>
          </p:cNvPr>
          <p:cNvSpPr/>
          <p:nvPr/>
        </p:nvSpPr>
        <p:spPr>
          <a:xfrm>
            <a:off x="13579033" y="5937967"/>
            <a:ext cx="181247" cy="53014"/>
          </a:xfrm>
          <a:prstGeom prst="rect">
            <a:avLst/>
          </a:prstGeom>
          <a:solidFill>
            <a:srgbClr val="31859C"/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ln>
                <a:solidFill>
                  <a:schemeClr val="tx1"/>
                </a:solidFill>
              </a:ln>
              <a:solidFill>
                <a:schemeClr val="dk1"/>
              </a:solidFill>
            </a:endParaRPr>
          </a:p>
        </p:txBody>
      </p:sp>
      <p:cxnSp>
        <p:nvCxnSpPr>
          <p:cNvPr id="249" name="Straight Arrow Connector 248">
            <a:extLst>
              <a:ext uri="{FF2B5EF4-FFF2-40B4-BE49-F238E27FC236}">
                <a16:creationId xmlns:a16="http://schemas.microsoft.com/office/drawing/2014/main" id="{184BFD8D-8657-40CD-8915-CB874987F223}"/>
              </a:ext>
            </a:extLst>
          </p:cNvPr>
          <p:cNvCxnSpPr>
            <a:cxnSpLocks/>
          </p:cNvCxnSpPr>
          <p:nvPr/>
        </p:nvCxnSpPr>
        <p:spPr>
          <a:xfrm>
            <a:off x="9803400" y="5937967"/>
            <a:ext cx="3771082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Rectangle 250">
            <a:extLst>
              <a:ext uri="{FF2B5EF4-FFF2-40B4-BE49-F238E27FC236}">
                <a16:creationId xmlns:a16="http://schemas.microsoft.com/office/drawing/2014/main" id="{3AF46745-B745-485D-BC37-EAFABF996010}"/>
              </a:ext>
            </a:extLst>
          </p:cNvPr>
          <p:cNvSpPr/>
          <p:nvPr/>
        </p:nvSpPr>
        <p:spPr>
          <a:xfrm>
            <a:off x="13578292" y="6018255"/>
            <a:ext cx="181247" cy="53014"/>
          </a:xfrm>
          <a:prstGeom prst="rect">
            <a:avLst/>
          </a:prstGeom>
          <a:solidFill>
            <a:srgbClr val="31859C"/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ln>
                <a:solidFill>
                  <a:schemeClr val="tx1"/>
                </a:solidFill>
              </a:ln>
              <a:solidFill>
                <a:schemeClr val="dk1"/>
              </a:solidFill>
            </a:endParaRPr>
          </a:p>
        </p:txBody>
      </p:sp>
      <p:cxnSp>
        <p:nvCxnSpPr>
          <p:cNvPr id="252" name="Straight Arrow Connector 251">
            <a:extLst>
              <a:ext uri="{FF2B5EF4-FFF2-40B4-BE49-F238E27FC236}">
                <a16:creationId xmlns:a16="http://schemas.microsoft.com/office/drawing/2014/main" id="{A6D46045-C0D9-47BB-9A57-A1934A64E083}"/>
              </a:ext>
            </a:extLst>
          </p:cNvPr>
          <p:cNvCxnSpPr>
            <a:cxnSpLocks/>
          </p:cNvCxnSpPr>
          <p:nvPr/>
        </p:nvCxnSpPr>
        <p:spPr>
          <a:xfrm flipV="1">
            <a:off x="9800080" y="6010625"/>
            <a:ext cx="3774402" cy="20675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" name="Rectangle 252">
            <a:extLst>
              <a:ext uri="{FF2B5EF4-FFF2-40B4-BE49-F238E27FC236}">
                <a16:creationId xmlns:a16="http://schemas.microsoft.com/office/drawing/2014/main" id="{2279D823-85DA-48B5-806F-D8FE45287DA5}"/>
              </a:ext>
            </a:extLst>
          </p:cNvPr>
          <p:cNvSpPr/>
          <p:nvPr/>
        </p:nvSpPr>
        <p:spPr>
          <a:xfrm>
            <a:off x="13579033" y="6105607"/>
            <a:ext cx="181247" cy="53014"/>
          </a:xfrm>
          <a:prstGeom prst="rect">
            <a:avLst/>
          </a:prstGeom>
          <a:solidFill>
            <a:srgbClr val="31859C"/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ln>
                <a:solidFill>
                  <a:schemeClr val="tx1"/>
                </a:solidFill>
              </a:ln>
              <a:solidFill>
                <a:schemeClr val="dk1"/>
              </a:solidFill>
            </a:endParaRPr>
          </a:p>
        </p:txBody>
      </p:sp>
      <p:cxnSp>
        <p:nvCxnSpPr>
          <p:cNvPr id="254" name="Straight Arrow Connector 253">
            <a:extLst>
              <a:ext uri="{FF2B5EF4-FFF2-40B4-BE49-F238E27FC236}">
                <a16:creationId xmlns:a16="http://schemas.microsoft.com/office/drawing/2014/main" id="{F1518AF7-CA8C-4BC9-99A1-BA60B90A5A72}"/>
              </a:ext>
            </a:extLst>
          </p:cNvPr>
          <p:cNvCxnSpPr>
            <a:cxnSpLocks/>
          </p:cNvCxnSpPr>
          <p:nvPr/>
        </p:nvCxnSpPr>
        <p:spPr>
          <a:xfrm>
            <a:off x="9807210" y="6105607"/>
            <a:ext cx="3767272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Rectangle 254">
            <a:extLst>
              <a:ext uri="{FF2B5EF4-FFF2-40B4-BE49-F238E27FC236}">
                <a16:creationId xmlns:a16="http://schemas.microsoft.com/office/drawing/2014/main" id="{6B3C6DA5-8FBE-4291-A35C-EB85609BBACA}"/>
              </a:ext>
            </a:extLst>
          </p:cNvPr>
          <p:cNvSpPr/>
          <p:nvPr/>
        </p:nvSpPr>
        <p:spPr>
          <a:xfrm>
            <a:off x="13581872" y="6221951"/>
            <a:ext cx="184538" cy="778865"/>
          </a:xfrm>
          <a:prstGeom prst="rect">
            <a:avLst/>
          </a:prstGeom>
          <a:solidFill>
            <a:srgbClr val="31859C"/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ln>
                <a:solidFill>
                  <a:schemeClr val="tx1"/>
                </a:solidFill>
              </a:ln>
              <a:solidFill>
                <a:schemeClr val="dk1"/>
              </a:solidFill>
            </a:endParaRPr>
          </a:p>
        </p:txBody>
      </p:sp>
      <p:cxnSp>
        <p:nvCxnSpPr>
          <p:cNvPr id="256" name="Straight Arrow Connector 255">
            <a:extLst>
              <a:ext uri="{FF2B5EF4-FFF2-40B4-BE49-F238E27FC236}">
                <a16:creationId xmlns:a16="http://schemas.microsoft.com/office/drawing/2014/main" id="{84583DC5-A44F-44B8-913D-9911EFBA9E3B}"/>
              </a:ext>
            </a:extLst>
          </p:cNvPr>
          <p:cNvCxnSpPr>
            <a:cxnSpLocks/>
          </p:cNvCxnSpPr>
          <p:nvPr/>
        </p:nvCxnSpPr>
        <p:spPr>
          <a:xfrm>
            <a:off x="9815727" y="6211809"/>
            <a:ext cx="3758755" cy="6075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Rectangle 256">
            <a:extLst>
              <a:ext uri="{FF2B5EF4-FFF2-40B4-BE49-F238E27FC236}">
                <a16:creationId xmlns:a16="http://schemas.microsoft.com/office/drawing/2014/main" id="{3D787CE1-8FB5-4252-AFB8-C77E645A93A3}"/>
              </a:ext>
            </a:extLst>
          </p:cNvPr>
          <p:cNvSpPr/>
          <p:nvPr/>
        </p:nvSpPr>
        <p:spPr>
          <a:xfrm>
            <a:off x="12030745" y="6060470"/>
            <a:ext cx="144360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" dirty="0">
                <a:solidFill>
                  <a:srgbClr val="FF9933"/>
                </a:solidFill>
              </a:rPr>
              <a:t>distributionProcess(b ,d)</a:t>
            </a:r>
          </a:p>
        </p:txBody>
      </p:sp>
      <p:cxnSp>
        <p:nvCxnSpPr>
          <p:cNvPr id="258" name="Straight Arrow Connector 257">
            <a:extLst>
              <a:ext uri="{FF2B5EF4-FFF2-40B4-BE49-F238E27FC236}">
                <a16:creationId xmlns:a16="http://schemas.microsoft.com/office/drawing/2014/main" id="{91DC9EF4-625E-4C3F-9FBB-45C37AFE8483}"/>
              </a:ext>
            </a:extLst>
          </p:cNvPr>
          <p:cNvCxnSpPr/>
          <p:nvPr/>
        </p:nvCxnSpPr>
        <p:spPr>
          <a:xfrm>
            <a:off x="13751233" y="6338085"/>
            <a:ext cx="2155769" cy="0"/>
          </a:xfrm>
          <a:prstGeom prst="straightConnector1">
            <a:avLst/>
          </a:prstGeom>
          <a:ln w="19050">
            <a:solidFill>
              <a:srgbClr val="3185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Arrow Connector 258">
            <a:extLst>
              <a:ext uri="{FF2B5EF4-FFF2-40B4-BE49-F238E27FC236}">
                <a16:creationId xmlns:a16="http://schemas.microsoft.com/office/drawing/2014/main" id="{8546C9F4-B086-473D-9042-7056A47FEF5F}"/>
              </a:ext>
            </a:extLst>
          </p:cNvPr>
          <p:cNvCxnSpPr>
            <a:cxnSpLocks/>
          </p:cNvCxnSpPr>
          <p:nvPr/>
        </p:nvCxnSpPr>
        <p:spPr>
          <a:xfrm>
            <a:off x="13751233" y="6645210"/>
            <a:ext cx="4919430" cy="0"/>
          </a:xfrm>
          <a:prstGeom prst="straightConnector1">
            <a:avLst/>
          </a:prstGeom>
          <a:ln w="19050">
            <a:solidFill>
              <a:srgbClr val="3185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Rectangle 259">
            <a:extLst>
              <a:ext uri="{FF2B5EF4-FFF2-40B4-BE49-F238E27FC236}">
                <a16:creationId xmlns:a16="http://schemas.microsoft.com/office/drawing/2014/main" id="{C093D3DF-7F7B-4ACB-AE5E-1E75A77DDA30}"/>
              </a:ext>
            </a:extLst>
          </p:cNvPr>
          <p:cNvSpPr/>
          <p:nvPr/>
        </p:nvSpPr>
        <p:spPr>
          <a:xfrm>
            <a:off x="12031549" y="5703097"/>
            <a:ext cx="97410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" dirty="0">
                <a:solidFill>
                  <a:srgbClr val="FF9933"/>
                </a:solidFill>
              </a:rPr>
              <a:t>filterGender(c, g, M)</a:t>
            </a:r>
          </a:p>
        </p:txBody>
      </p:sp>
      <p:sp>
        <p:nvSpPr>
          <p:cNvPr id="261" name="Rectangle 260">
            <a:extLst>
              <a:ext uri="{FF2B5EF4-FFF2-40B4-BE49-F238E27FC236}">
                <a16:creationId xmlns:a16="http://schemas.microsoft.com/office/drawing/2014/main" id="{825757C8-9631-4B79-AB8B-A359842B61E6}"/>
              </a:ext>
            </a:extLst>
          </p:cNvPr>
          <p:cNvSpPr/>
          <p:nvPr/>
        </p:nvSpPr>
        <p:spPr>
          <a:xfrm>
            <a:off x="12029586" y="5794135"/>
            <a:ext cx="144360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" dirty="0">
                <a:solidFill>
                  <a:srgbClr val="FF9933"/>
                </a:solidFill>
              </a:rPr>
              <a:t>filterGender(c, g, F)</a:t>
            </a:r>
          </a:p>
        </p:txBody>
      </p:sp>
      <p:sp>
        <p:nvSpPr>
          <p:cNvPr id="262" name="Rectangle 261">
            <a:extLst>
              <a:ext uri="{FF2B5EF4-FFF2-40B4-BE49-F238E27FC236}">
                <a16:creationId xmlns:a16="http://schemas.microsoft.com/office/drawing/2014/main" id="{215E33B7-A643-48BF-B6A6-5CAF72C244CD}"/>
              </a:ext>
            </a:extLst>
          </p:cNvPr>
          <p:cNvSpPr/>
          <p:nvPr/>
        </p:nvSpPr>
        <p:spPr>
          <a:xfrm>
            <a:off x="12031092" y="5873872"/>
            <a:ext cx="192104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" dirty="0">
                <a:solidFill>
                  <a:srgbClr val="FF9933"/>
                </a:solidFill>
              </a:rPr>
              <a:t>selectiveDistributionByGender(e, c)</a:t>
            </a:r>
          </a:p>
        </p:txBody>
      </p:sp>
      <p:sp>
        <p:nvSpPr>
          <p:cNvPr id="263" name="Rectangle 262">
            <a:extLst>
              <a:ext uri="{FF2B5EF4-FFF2-40B4-BE49-F238E27FC236}">
                <a16:creationId xmlns:a16="http://schemas.microsoft.com/office/drawing/2014/main" id="{8D8EBD90-002E-4E2B-91CB-F4682828C36C}"/>
              </a:ext>
            </a:extLst>
          </p:cNvPr>
          <p:cNvSpPr/>
          <p:nvPr/>
        </p:nvSpPr>
        <p:spPr>
          <a:xfrm>
            <a:off x="12026956" y="5958202"/>
            <a:ext cx="192104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" dirty="0">
                <a:solidFill>
                  <a:srgbClr val="FF9933"/>
                </a:solidFill>
              </a:rPr>
              <a:t>selectiveDistributionByGender(e, c)</a:t>
            </a:r>
          </a:p>
        </p:txBody>
      </p:sp>
      <p:sp>
        <p:nvSpPr>
          <p:cNvPr id="293" name="Rectangle 292">
            <a:extLst>
              <a:ext uri="{FF2B5EF4-FFF2-40B4-BE49-F238E27FC236}">
                <a16:creationId xmlns:a16="http://schemas.microsoft.com/office/drawing/2014/main" id="{2D0C6324-E6AB-45B6-97B9-5F62152D1548}"/>
              </a:ext>
            </a:extLst>
          </p:cNvPr>
          <p:cNvSpPr/>
          <p:nvPr/>
        </p:nvSpPr>
        <p:spPr>
          <a:xfrm>
            <a:off x="15041417" y="165619"/>
            <a:ext cx="51007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b="1" dirty="0">
                <a:solidFill>
                  <a:srgbClr val="00B050"/>
                </a:solidFill>
              </a:rPr>
              <a:t>Logic</a:t>
            </a:r>
          </a:p>
        </p:txBody>
      </p:sp>
      <p:cxnSp>
        <p:nvCxnSpPr>
          <p:cNvPr id="309" name="Straight Arrow Connector 308">
            <a:extLst>
              <a:ext uri="{FF2B5EF4-FFF2-40B4-BE49-F238E27FC236}">
                <a16:creationId xmlns:a16="http://schemas.microsoft.com/office/drawing/2014/main" id="{DB9E4F3D-1659-47BD-AEE6-6A97FA5B9801}"/>
              </a:ext>
            </a:extLst>
          </p:cNvPr>
          <p:cNvCxnSpPr>
            <a:cxnSpLocks/>
          </p:cNvCxnSpPr>
          <p:nvPr/>
        </p:nvCxnSpPr>
        <p:spPr>
          <a:xfrm flipV="1">
            <a:off x="13766410" y="4796521"/>
            <a:ext cx="4916304" cy="1"/>
          </a:xfrm>
          <a:prstGeom prst="straightConnector1">
            <a:avLst/>
          </a:prstGeom>
          <a:ln w="19050">
            <a:solidFill>
              <a:srgbClr val="3185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>
            <a:extLst>
              <a:ext uri="{FF2B5EF4-FFF2-40B4-BE49-F238E27FC236}">
                <a16:creationId xmlns:a16="http://schemas.microsoft.com/office/drawing/2014/main" id="{1C55832A-09EE-47ED-8A80-BE868B84456B}"/>
              </a:ext>
            </a:extLst>
          </p:cNvPr>
          <p:cNvSpPr/>
          <p:nvPr/>
        </p:nvSpPr>
        <p:spPr>
          <a:xfrm>
            <a:off x="14713566" y="4462772"/>
            <a:ext cx="18467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" dirty="0">
                <a:solidFill>
                  <a:srgbClr val="FF9933"/>
                </a:solidFill>
              </a:rPr>
              <a:t>createGroupWithoutCommit()</a:t>
            </a:r>
            <a:br>
              <a:rPr lang="en-US" sz="700" dirty="0">
                <a:solidFill>
                  <a:srgbClr val="FF9933"/>
                </a:solidFill>
              </a:rPr>
            </a:br>
            <a:endParaRPr lang="en-US" sz="700" dirty="0">
              <a:solidFill>
                <a:srgbClr val="FF9933"/>
              </a:solidFill>
            </a:endParaRPr>
          </a:p>
          <a:p>
            <a:endParaRPr lang="en-US" sz="700" dirty="0">
              <a:solidFill>
                <a:srgbClr val="FF9933"/>
              </a:solidFill>
            </a:endParaRPr>
          </a:p>
          <a:p>
            <a:r>
              <a:rPr lang="en-US" sz="700" dirty="0">
                <a:solidFill>
                  <a:srgbClr val="FF9933"/>
                </a:solidFill>
              </a:rPr>
              <a:t>addPersonIntoGroupWithoutCommit ()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3ED1F306-D6F1-45FC-9EFA-32D5B53B91D2}"/>
              </a:ext>
            </a:extLst>
          </p:cNvPr>
          <p:cNvSpPr/>
          <p:nvPr/>
        </p:nvSpPr>
        <p:spPr>
          <a:xfrm>
            <a:off x="14694264" y="5338569"/>
            <a:ext cx="18467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" dirty="0">
                <a:solidFill>
                  <a:srgbClr val="FF9933"/>
                </a:solidFill>
              </a:rPr>
              <a:t>createGroupWithoutCommit()</a:t>
            </a:r>
            <a:br>
              <a:rPr lang="en-US" sz="700" dirty="0">
                <a:solidFill>
                  <a:srgbClr val="FF9933"/>
                </a:solidFill>
              </a:rPr>
            </a:br>
            <a:endParaRPr lang="en-US" sz="700" dirty="0">
              <a:solidFill>
                <a:srgbClr val="FF9933"/>
              </a:solidFill>
            </a:endParaRPr>
          </a:p>
          <a:p>
            <a:endParaRPr lang="en-US" sz="700" dirty="0">
              <a:solidFill>
                <a:srgbClr val="FF9933"/>
              </a:solidFill>
            </a:endParaRPr>
          </a:p>
          <a:p>
            <a:r>
              <a:rPr lang="en-US" sz="700" dirty="0">
                <a:solidFill>
                  <a:srgbClr val="FF9933"/>
                </a:solidFill>
              </a:rPr>
              <a:t>addPersonIntoGroupWithoutCommit ()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95C18225-2AB2-4E76-8668-39E7CC2CBA49}"/>
              </a:ext>
            </a:extLst>
          </p:cNvPr>
          <p:cNvSpPr/>
          <p:nvPr/>
        </p:nvSpPr>
        <p:spPr>
          <a:xfrm>
            <a:off x="14675295" y="6179190"/>
            <a:ext cx="1846774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" dirty="0">
                <a:solidFill>
                  <a:srgbClr val="FF9933"/>
                </a:solidFill>
              </a:rPr>
              <a:t>createGroupWithoutCommit()</a:t>
            </a:r>
          </a:p>
        </p:txBody>
      </p:sp>
      <p:sp>
        <p:nvSpPr>
          <p:cNvPr id="117" name="Rectangle 62">
            <a:extLst>
              <a:ext uri="{FF2B5EF4-FFF2-40B4-BE49-F238E27FC236}">
                <a16:creationId xmlns:a16="http://schemas.microsoft.com/office/drawing/2014/main" id="{1578E74D-DEFC-4D1B-AC5B-24D346F6F230}"/>
              </a:ext>
            </a:extLst>
          </p:cNvPr>
          <p:cNvSpPr/>
          <p:nvPr/>
        </p:nvSpPr>
        <p:spPr>
          <a:xfrm>
            <a:off x="15923999" y="4421586"/>
            <a:ext cx="1761204" cy="214912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d:CreateGroupCommand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D4D552F7-F9F4-47A3-A3D1-52E9EDBFAB61}"/>
              </a:ext>
            </a:extLst>
          </p:cNvPr>
          <p:cNvSpPr/>
          <p:nvPr/>
        </p:nvSpPr>
        <p:spPr>
          <a:xfrm>
            <a:off x="16680918" y="4650721"/>
            <a:ext cx="224420" cy="11484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>
              <a:solidFill>
                <a:schemeClr val="dk1"/>
              </a:solidFill>
            </a:endParaRP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8D237138-2489-4B75-838C-1F6A753C12C2}"/>
              </a:ext>
            </a:extLst>
          </p:cNvPr>
          <p:cNvCxnSpPr>
            <a:cxnSpLocks/>
          </p:cNvCxnSpPr>
          <p:nvPr/>
        </p:nvCxnSpPr>
        <p:spPr>
          <a:xfrm>
            <a:off x="13759539" y="4721049"/>
            <a:ext cx="2906705" cy="23864"/>
          </a:xfrm>
          <a:prstGeom prst="straightConnector1">
            <a:avLst/>
          </a:prstGeom>
          <a:ln w="19050">
            <a:solidFill>
              <a:srgbClr val="31859C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29AF6D3F-A6B8-4B27-BE26-38A6CA089EA0}"/>
              </a:ext>
            </a:extLst>
          </p:cNvPr>
          <p:cNvCxnSpPr>
            <a:cxnSpLocks/>
          </p:cNvCxnSpPr>
          <p:nvPr/>
        </p:nvCxnSpPr>
        <p:spPr>
          <a:xfrm>
            <a:off x="16787179" y="4764288"/>
            <a:ext cx="0" cy="4483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25" name="Rectangle 124">
            <a:extLst>
              <a:ext uri="{FF2B5EF4-FFF2-40B4-BE49-F238E27FC236}">
                <a16:creationId xmlns:a16="http://schemas.microsoft.com/office/drawing/2014/main" id="{B7888EAC-3F89-4BAB-9DE2-0F1E2251E802}"/>
              </a:ext>
            </a:extLst>
          </p:cNvPr>
          <p:cNvSpPr/>
          <p:nvPr/>
        </p:nvSpPr>
        <p:spPr>
          <a:xfrm>
            <a:off x="16674977" y="4848130"/>
            <a:ext cx="224404" cy="32096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>
              <a:solidFill>
                <a:schemeClr val="dk1"/>
              </a:solidFill>
            </a:endParaRP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D555981F-75BD-4FB8-8EF7-35B2014B5218}"/>
              </a:ext>
            </a:extLst>
          </p:cNvPr>
          <p:cNvCxnSpPr>
            <a:cxnSpLocks/>
          </p:cNvCxnSpPr>
          <p:nvPr/>
        </p:nvCxnSpPr>
        <p:spPr>
          <a:xfrm flipV="1">
            <a:off x="16898754" y="5011601"/>
            <a:ext cx="1430623" cy="2174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>
            <a:extLst>
              <a:ext uri="{FF2B5EF4-FFF2-40B4-BE49-F238E27FC236}">
                <a16:creationId xmlns:a16="http://schemas.microsoft.com/office/drawing/2014/main" id="{4A2E5042-9DA0-4A26-AFEA-F357F4731EFB}"/>
              </a:ext>
            </a:extLst>
          </p:cNvPr>
          <p:cNvSpPr/>
          <p:nvPr/>
        </p:nvSpPr>
        <p:spPr>
          <a:xfrm>
            <a:off x="17071996" y="4847071"/>
            <a:ext cx="764953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solidFill>
                  <a:srgbClr val="0070C0"/>
                </a:solidFill>
              </a:rPr>
              <a:t>execute()</a:t>
            </a:r>
          </a:p>
          <a:p>
            <a:pPr algn="ctr"/>
            <a:endParaRPr lang="en-US" sz="900" dirty="0">
              <a:solidFill>
                <a:srgbClr val="0070C0"/>
              </a:solidFill>
            </a:endParaRPr>
          </a:p>
          <a:p>
            <a:pPr algn="ctr"/>
            <a:endParaRPr lang="en-US" sz="900" dirty="0">
              <a:solidFill>
                <a:srgbClr val="0070C0"/>
              </a:solidFill>
            </a:endParaRP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B5C5F71E-FA80-4E46-B0F0-4227993D5643}"/>
              </a:ext>
            </a:extLst>
          </p:cNvPr>
          <p:cNvCxnSpPr>
            <a:cxnSpLocks/>
          </p:cNvCxnSpPr>
          <p:nvPr/>
        </p:nvCxnSpPr>
        <p:spPr>
          <a:xfrm>
            <a:off x="16910458" y="5158010"/>
            <a:ext cx="1393374" cy="1581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>
            <a:extLst>
              <a:ext uri="{FF2B5EF4-FFF2-40B4-BE49-F238E27FC236}">
                <a16:creationId xmlns:a16="http://schemas.microsoft.com/office/drawing/2014/main" id="{91683DFD-027E-4C93-85E2-F91F5F22CC5A}"/>
              </a:ext>
            </a:extLst>
          </p:cNvPr>
          <p:cNvSpPr/>
          <p:nvPr/>
        </p:nvSpPr>
        <p:spPr>
          <a:xfrm>
            <a:off x="17048986" y="4966426"/>
            <a:ext cx="69935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dirty="0">
                <a:solidFill>
                  <a:srgbClr val="0070C0"/>
                </a:solidFill>
              </a:rPr>
              <a:t>result</a:t>
            </a:r>
          </a:p>
        </p:txBody>
      </p:sp>
      <p:sp>
        <p:nvSpPr>
          <p:cNvPr id="134" name="Rectangle 62">
            <a:extLst>
              <a:ext uri="{FF2B5EF4-FFF2-40B4-BE49-F238E27FC236}">
                <a16:creationId xmlns:a16="http://schemas.microsoft.com/office/drawing/2014/main" id="{8F9A51C8-A1EF-4594-B7B8-463C743FA56E}"/>
              </a:ext>
            </a:extLst>
          </p:cNvPr>
          <p:cNvSpPr/>
          <p:nvPr/>
        </p:nvSpPr>
        <p:spPr>
          <a:xfrm>
            <a:off x="18697388" y="4660634"/>
            <a:ext cx="1644849" cy="134849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a:AddGroupCommand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AF19A20A-F761-427E-9D84-582A04F7B376}"/>
              </a:ext>
            </a:extLst>
          </p:cNvPr>
          <p:cNvSpPr/>
          <p:nvPr/>
        </p:nvSpPr>
        <p:spPr>
          <a:xfrm>
            <a:off x="19334370" y="4800561"/>
            <a:ext cx="224420" cy="11484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>
              <a:solidFill>
                <a:schemeClr val="dk1"/>
              </a:solidFill>
            </a:endParaRPr>
          </a:p>
        </p:txBody>
      </p: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7E2BDB60-0436-40A4-9220-40E284A72667}"/>
              </a:ext>
            </a:extLst>
          </p:cNvPr>
          <p:cNvCxnSpPr>
            <a:cxnSpLocks/>
          </p:cNvCxnSpPr>
          <p:nvPr/>
        </p:nvCxnSpPr>
        <p:spPr>
          <a:xfrm>
            <a:off x="19438529" y="4910698"/>
            <a:ext cx="5137" cy="412651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D208129F-E5FD-4F2D-9E42-A449E3AF7DCF}"/>
              </a:ext>
            </a:extLst>
          </p:cNvPr>
          <p:cNvCxnSpPr>
            <a:cxnSpLocks/>
          </p:cNvCxnSpPr>
          <p:nvPr/>
        </p:nvCxnSpPr>
        <p:spPr>
          <a:xfrm>
            <a:off x="19559839" y="5024123"/>
            <a:ext cx="1149736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Rectangle 137">
            <a:extLst>
              <a:ext uri="{FF2B5EF4-FFF2-40B4-BE49-F238E27FC236}">
                <a16:creationId xmlns:a16="http://schemas.microsoft.com/office/drawing/2014/main" id="{258A2903-1134-4837-BAC6-27C6A06D30B0}"/>
              </a:ext>
            </a:extLst>
          </p:cNvPr>
          <p:cNvSpPr/>
          <p:nvPr/>
        </p:nvSpPr>
        <p:spPr>
          <a:xfrm>
            <a:off x="19718633" y="4811276"/>
            <a:ext cx="76495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rgbClr val="0070C0"/>
                </a:solidFill>
              </a:rPr>
              <a:t>execute()</a:t>
            </a:r>
          </a:p>
        </p:txBody>
      </p: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24AB06B1-77FF-48F9-B051-650994DD197C}"/>
              </a:ext>
            </a:extLst>
          </p:cNvPr>
          <p:cNvCxnSpPr>
            <a:cxnSpLocks/>
          </p:cNvCxnSpPr>
          <p:nvPr/>
        </p:nvCxnSpPr>
        <p:spPr>
          <a:xfrm>
            <a:off x="19574324" y="5242688"/>
            <a:ext cx="1135251" cy="5537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Rectangle 139">
            <a:extLst>
              <a:ext uri="{FF2B5EF4-FFF2-40B4-BE49-F238E27FC236}">
                <a16:creationId xmlns:a16="http://schemas.microsoft.com/office/drawing/2014/main" id="{138A03CB-AED5-40B9-8F75-1CAA00927E7B}"/>
              </a:ext>
            </a:extLst>
          </p:cNvPr>
          <p:cNvSpPr/>
          <p:nvPr/>
        </p:nvSpPr>
        <p:spPr>
          <a:xfrm>
            <a:off x="19702544" y="5019195"/>
            <a:ext cx="69935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rgbClr val="0070C0"/>
                </a:solidFill>
              </a:rPr>
              <a:t>result</a:t>
            </a:r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B1455FF-7B49-4C88-ABCC-85344698FFA6}"/>
              </a:ext>
            </a:extLst>
          </p:cNvPr>
          <p:cNvCxnSpPr>
            <a:cxnSpLocks/>
          </p:cNvCxnSpPr>
          <p:nvPr/>
        </p:nvCxnSpPr>
        <p:spPr>
          <a:xfrm flipV="1">
            <a:off x="13773697" y="4901481"/>
            <a:ext cx="5557767" cy="13922"/>
          </a:xfrm>
          <a:prstGeom prst="straightConnector1">
            <a:avLst/>
          </a:prstGeom>
          <a:ln w="19050">
            <a:solidFill>
              <a:srgbClr val="31859C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ctangle 143">
            <a:extLst>
              <a:ext uri="{FF2B5EF4-FFF2-40B4-BE49-F238E27FC236}">
                <a16:creationId xmlns:a16="http://schemas.microsoft.com/office/drawing/2014/main" id="{5BE444A2-585B-4E5C-A8E4-AECF2DE778F2}"/>
              </a:ext>
            </a:extLst>
          </p:cNvPr>
          <p:cNvSpPr/>
          <p:nvPr/>
        </p:nvSpPr>
        <p:spPr>
          <a:xfrm>
            <a:off x="19331464" y="5001679"/>
            <a:ext cx="224404" cy="24410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>
              <a:solidFill>
                <a:schemeClr val="dk1"/>
              </a:solidFill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CA8F7074-1C77-4E17-8236-72C28D5D33EF}"/>
              </a:ext>
            </a:extLst>
          </p:cNvPr>
          <p:cNvSpPr/>
          <p:nvPr/>
        </p:nvSpPr>
        <p:spPr>
          <a:xfrm>
            <a:off x="16654083" y="5125733"/>
            <a:ext cx="26481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X</a:t>
            </a: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CD137727-7AA7-4699-BD5A-0F80203CC339}"/>
              </a:ext>
            </a:extLst>
          </p:cNvPr>
          <p:cNvSpPr/>
          <p:nvPr/>
        </p:nvSpPr>
        <p:spPr>
          <a:xfrm>
            <a:off x="19308289" y="5255643"/>
            <a:ext cx="26481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X</a:t>
            </a:r>
          </a:p>
        </p:txBody>
      </p:sp>
      <p:sp>
        <p:nvSpPr>
          <p:cNvPr id="202" name="Rectangle 201">
            <a:extLst>
              <a:ext uri="{FF2B5EF4-FFF2-40B4-BE49-F238E27FC236}">
                <a16:creationId xmlns:a16="http://schemas.microsoft.com/office/drawing/2014/main" id="{51EABFE9-7D54-4F7D-9E01-9C793B13C686}"/>
              </a:ext>
            </a:extLst>
          </p:cNvPr>
          <p:cNvSpPr/>
          <p:nvPr/>
        </p:nvSpPr>
        <p:spPr>
          <a:xfrm>
            <a:off x="16654193" y="5550917"/>
            <a:ext cx="224420" cy="11484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>
              <a:solidFill>
                <a:schemeClr val="dk1"/>
              </a:solidFill>
            </a:endParaRPr>
          </a:p>
        </p:txBody>
      </p: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F1106A16-0458-4BBE-BCC7-7583387BC07E}"/>
              </a:ext>
            </a:extLst>
          </p:cNvPr>
          <p:cNvCxnSpPr>
            <a:cxnSpLocks/>
          </p:cNvCxnSpPr>
          <p:nvPr/>
        </p:nvCxnSpPr>
        <p:spPr>
          <a:xfrm>
            <a:off x="16760454" y="5664484"/>
            <a:ext cx="0" cy="460066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04" name="Rectangle 203">
            <a:extLst>
              <a:ext uri="{FF2B5EF4-FFF2-40B4-BE49-F238E27FC236}">
                <a16:creationId xmlns:a16="http://schemas.microsoft.com/office/drawing/2014/main" id="{52A57715-4A27-4097-A5B1-5F8BA36423AB}"/>
              </a:ext>
            </a:extLst>
          </p:cNvPr>
          <p:cNvSpPr/>
          <p:nvPr/>
        </p:nvSpPr>
        <p:spPr>
          <a:xfrm>
            <a:off x="16648252" y="5748326"/>
            <a:ext cx="224404" cy="31214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>
              <a:solidFill>
                <a:schemeClr val="dk1"/>
              </a:solidFill>
            </a:endParaRPr>
          </a:p>
        </p:txBody>
      </p: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0652C282-B42C-4CBB-B244-56F111F508A1}"/>
              </a:ext>
            </a:extLst>
          </p:cNvPr>
          <p:cNvCxnSpPr>
            <a:cxnSpLocks/>
          </p:cNvCxnSpPr>
          <p:nvPr/>
        </p:nvCxnSpPr>
        <p:spPr>
          <a:xfrm flipV="1">
            <a:off x="16872029" y="5911797"/>
            <a:ext cx="1430623" cy="2174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Rectangle 205">
            <a:extLst>
              <a:ext uri="{FF2B5EF4-FFF2-40B4-BE49-F238E27FC236}">
                <a16:creationId xmlns:a16="http://schemas.microsoft.com/office/drawing/2014/main" id="{33972B8C-C64F-460B-9935-27087E9D8E6B}"/>
              </a:ext>
            </a:extLst>
          </p:cNvPr>
          <p:cNvSpPr/>
          <p:nvPr/>
        </p:nvSpPr>
        <p:spPr>
          <a:xfrm>
            <a:off x="17045271" y="5747267"/>
            <a:ext cx="764953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solidFill>
                  <a:srgbClr val="0070C0"/>
                </a:solidFill>
              </a:rPr>
              <a:t>execute()</a:t>
            </a:r>
          </a:p>
          <a:p>
            <a:pPr algn="ctr"/>
            <a:endParaRPr lang="en-US" sz="900" dirty="0">
              <a:solidFill>
                <a:srgbClr val="0070C0"/>
              </a:solidFill>
            </a:endParaRPr>
          </a:p>
          <a:p>
            <a:pPr algn="ctr"/>
            <a:endParaRPr lang="en-US" sz="900" dirty="0">
              <a:solidFill>
                <a:srgbClr val="0070C0"/>
              </a:solidFill>
            </a:endParaRPr>
          </a:p>
        </p:txBody>
      </p: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06CFD1AF-9DAD-422A-8A2A-DC36C72FF125}"/>
              </a:ext>
            </a:extLst>
          </p:cNvPr>
          <p:cNvCxnSpPr>
            <a:cxnSpLocks/>
          </p:cNvCxnSpPr>
          <p:nvPr/>
        </p:nvCxnSpPr>
        <p:spPr>
          <a:xfrm>
            <a:off x="16878613" y="6049704"/>
            <a:ext cx="1393374" cy="1581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Rectangle 207">
            <a:extLst>
              <a:ext uri="{FF2B5EF4-FFF2-40B4-BE49-F238E27FC236}">
                <a16:creationId xmlns:a16="http://schemas.microsoft.com/office/drawing/2014/main" id="{6E55F3A1-94A1-45F1-80C8-1BCCA191D414}"/>
              </a:ext>
            </a:extLst>
          </p:cNvPr>
          <p:cNvSpPr/>
          <p:nvPr/>
        </p:nvSpPr>
        <p:spPr>
          <a:xfrm>
            <a:off x="17024021" y="5855742"/>
            <a:ext cx="69935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dirty="0">
                <a:solidFill>
                  <a:srgbClr val="0070C0"/>
                </a:solidFill>
              </a:rPr>
              <a:t>result</a:t>
            </a:r>
          </a:p>
        </p:txBody>
      </p:sp>
      <p:sp>
        <p:nvSpPr>
          <p:cNvPr id="209" name="Rectangle 62">
            <a:extLst>
              <a:ext uri="{FF2B5EF4-FFF2-40B4-BE49-F238E27FC236}">
                <a16:creationId xmlns:a16="http://schemas.microsoft.com/office/drawing/2014/main" id="{BD88D79E-03F3-4ACD-88F4-AD17FC60A5B1}"/>
              </a:ext>
            </a:extLst>
          </p:cNvPr>
          <p:cNvSpPr/>
          <p:nvPr/>
        </p:nvSpPr>
        <p:spPr>
          <a:xfrm>
            <a:off x="18670663" y="5560830"/>
            <a:ext cx="1644849" cy="134849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a:AddGroupCommand</a:t>
            </a:r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63761BEB-3771-45D7-9E84-DF95BC171623}"/>
              </a:ext>
            </a:extLst>
          </p:cNvPr>
          <p:cNvSpPr/>
          <p:nvPr/>
        </p:nvSpPr>
        <p:spPr>
          <a:xfrm>
            <a:off x="19307645" y="5700757"/>
            <a:ext cx="224420" cy="11484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>
              <a:solidFill>
                <a:schemeClr val="dk1"/>
              </a:solidFill>
            </a:endParaRPr>
          </a:p>
        </p:txBody>
      </p: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D8D3FE78-5825-4AA1-A874-0EE87AD7BA43}"/>
              </a:ext>
            </a:extLst>
          </p:cNvPr>
          <p:cNvCxnSpPr>
            <a:cxnSpLocks/>
          </p:cNvCxnSpPr>
          <p:nvPr/>
        </p:nvCxnSpPr>
        <p:spPr>
          <a:xfrm>
            <a:off x="19411804" y="5810894"/>
            <a:ext cx="5137" cy="412651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12" name="Straight Arrow Connector 211">
            <a:extLst>
              <a:ext uri="{FF2B5EF4-FFF2-40B4-BE49-F238E27FC236}">
                <a16:creationId xmlns:a16="http://schemas.microsoft.com/office/drawing/2014/main" id="{3E69E0B4-89E2-4B55-ADED-EF456DBF59F9}"/>
              </a:ext>
            </a:extLst>
          </p:cNvPr>
          <p:cNvCxnSpPr>
            <a:cxnSpLocks/>
          </p:cNvCxnSpPr>
          <p:nvPr/>
        </p:nvCxnSpPr>
        <p:spPr>
          <a:xfrm>
            <a:off x="19533114" y="5924319"/>
            <a:ext cx="1176461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Rectangle 212">
            <a:extLst>
              <a:ext uri="{FF2B5EF4-FFF2-40B4-BE49-F238E27FC236}">
                <a16:creationId xmlns:a16="http://schemas.microsoft.com/office/drawing/2014/main" id="{407BC0AF-33FE-4F89-AE81-C2AB7D6E9867}"/>
              </a:ext>
            </a:extLst>
          </p:cNvPr>
          <p:cNvSpPr/>
          <p:nvPr/>
        </p:nvSpPr>
        <p:spPr>
          <a:xfrm>
            <a:off x="19691908" y="5711472"/>
            <a:ext cx="76495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rgbClr val="0070C0"/>
                </a:solidFill>
              </a:rPr>
              <a:t>execute()</a:t>
            </a:r>
          </a:p>
        </p:txBody>
      </p: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DDA351D2-D722-4B8F-AFD9-CE434FE8D296}"/>
              </a:ext>
            </a:extLst>
          </p:cNvPr>
          <p:cNvCxnSpPr>
            <a:cxnSpLocks/>
          </p:cNvCxnSpPr>
          <p:nvPr/>
        </p:nvCxnSpPr>
        <p:spPr>
          <a:xfrm>
            <a:off x="19547599" y="6142884"/>
            <a:ext cx="1161976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Rectangle 214">
            <a:extLst>
              <a:ext uri="{FF2B5EF4-FFF2-40B4-BE49-F238E27FC236}">
                <a16:creationId xmlns:a16="http://schemas.microsoft.com/office/drawing/2014/main" id="{35E4A508-EF7A-40F6-8942-B02EAA8DA995}"/>
              </a:ext>
            </a:extLst>
          </p:cNvPr>
          <p:cNvSpPr/>
          <p:nvPr/>
        </p:nvSpPr>
        <p:spPr>
          <a:xfrm>
            <a:off x="19675819" y="5919391"/>
            <a:ext cx="69935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rgbClr val="0070C0"/>
                </a:solidFill>
              </a:rPr>
              <a:t>result</a:t>
            </a:r>
          </a:p>
        </p:txBody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id="{583CA1EB-C33F-4ECF-96BA-D145AA182B8D}"/>
              </a:ext>
            </a:extLst>
          </p:cNvPr>
          <p:cNvSpPr/>
          <p:nvPr/>
        </p:nvSpPr>
        <p:spPr>
          <a:xfrm>
            <a:off x="19304739" y="5901875"/>
            <a:ext cx="224404" cy="24410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>
              <a:solidFill>
                <a:schemeClr val="dk1"/>
              </a:solidFill>
            </a:endParaRPr>
          </a:p>
        </p:txBody>
      </p:sp>
      <p:sp>
        <p:nvSpPr>
          <p:cNvPr id="217" name="Rectangle 216">
            <a:extLst>
              <a:ext uri="{FF2B5EF4-FFF2-40B4-BE49-F238E27FC236}">
                <a16:creationId xmlns:a16="http://schemas.microsoft.com/office/drawing/2014/main" id="{8A86EEAC-E807-43F8-A33F-1B23102831C9}"/>
              </a:ext>
            </a:extLst>
          </p:cNvPr>
          <p:cNvSpPr/>
          <p:nvPr/>
        </p:nvSpPr>
        <p:spPr>
          <a:xfrm>
            <a:off x="16634301" y="6062565"/>
            <a:ext cx="26481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X</a:t>
            </a:r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3A3B4877-BCD7-453D-A587-3B1ADD6DA0FA}"/>
              </a:ext>
            </a:extLst>
          </p:cNvPr>
          <p:cNvSpPr/>
          <p:nvPr/>
        </p:nvSpPr>
        <p:spPr>
          <a:xfrm>
            <a:off x="19281564" y="6155839"/>
            <a:ext cx="26481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X</a:t>
            </a:r>
          </a:p>
        </p:txBody>
      </p: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530A6FF0-1514-45F4-A0C3-03C70491E337}"/>
              </a:ext>
            </a:extLst>
          </p:cNvPr>
          <p:cNvCxnSpPr>
            <a:cxnSpLocks/>
            <a:stCxn id="234" idx="3"/>
          </p:cNvCxnSpPr>
          <p:nvPr/>
        </p:nvCxnSpPr>
        <p:spPr>
          <a:xfrm>
            <a:off x="13767553" y="5650857"/>
            <a:ext cx="2881327" cy="4835"/>
          </a:xfrm>
          <a:prstGeom prst="straightConnector1">
            <a:avLst/>
          </a:prstGeom>
          <a:ln w="19050">
            <a:solidFill>
              <a:srgbClr val="31859C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Arrow Connector 219">
            <a:extLst>
              <a:ext uri="{FF2B5EF4-FFF2-40B4-BE49-F238E27FC236}">
                <a16:creationId xmlns:a16="http://schemas.microsoft.com/office/drawing/2014/main" id="{240A9961-617B-4F53-9630-1B4CA09F8104}"/>
              </a:ext>
            </a:extLst>
          </p:cNvPr>
          <p:cNvCxnSpPr>
            <a:cxnSpLocks/>
          </p:cNvCxnSpPr>
          <p:nvPr/>
        </p:nvCxnSpPr>
        <p:spPr>
          <a:xfrm>
            <a:off x="13779159" y="5784651"/>
            <a:ext cx="5521483" cy="20859"/>
          </a:xfrm>
          <a:prstGeom prst="straightConnector1">
            <a:avLst/>
          </a:prstGeom>
          <a:ln w="19050">
            <a:solidFill>
              <a:srgbClr val="31859C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Arrow Connector 269">
            <a:extLst>
              <a:ext uri="{FF2B5EF4-FFF2-40B4-BE49-F238E27FC236}">
                <a16:creationId xmlns:a16="http://schemas.microsoft.com/office/drawing/2014/main" id="{1B67680C-A359-4C0A-AB3D-79A002FD6399}"/>
              </a:ext>
            </a:extLst>
          </p:cNvPr>
          <p:cNvCxnSpPr>
            <a:cxnSpLocks/>
          </p:cNvCxnSpPr>
          <p:nvPr/>
        </p:nvCxnSpPr>
        <p:spPr>
          <a:xfrm>
            <a:off x="13773697" y="6589094"/>
            <a:ext cx="2881327" cy="4835"/>
          </a:xfrm>
          <a:prstGeom prst="straightConnector1">
            <a:avLst/>
          </a:prstGeom>
          <a:ln w="19050">
            <a:solidFill>
              <a:srgbClr val="31859C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Arrow Connector 270">
            <a:extLst>
              <a:ext uri="{FF2B5EF4-FFF2-40B4-BE49-F238E27FC236}">
                <a16:creationId xmlns:a16="http://schemas.microsoft.com/office/drawing/2014/main" id="{E90039A1-B244-4745-A41C-8571436ECA66}"/>
              </a:ext>
            </a:extLst>
          </p:cNvPr>
          <p:cNvCxnSpPr>
            <a:cxnSpLocks/>
          </p:cNvCxnSpPr>
          <p:nvPr/>
        </p:nvCxnSpPr>
        <p:spPr>
          <a:xfrm>
            <a:off x="13773697" y="6771740"/>
            <a:ext cx="5557767" cy="0"/>
          </a:xfrm>
          <a:prstGeom prst="straightConnector1">
            <a:avLst/>
          </a:prstGeom>
          <a:ln w="19050">
            <a:solidFill>
              <a:srgbClr val="31859C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Rectangle 62">
            <a:extLst>
              <a:ext uri="{FF2B5EF4-FFF2-40B4-BE49-F238E27FC236}">
                <a16:creationId xmlns:a16="http://schemas.microsoft.com/office/drawing/2014/main" id="{878587A8-4943-4F6F-9C21-B5241A5B6B41}"/>
              </a:ext>
            </a:extLst>
          </p:cNvPr>
          <p:cNvSpPr/>
          <p:nvPr/>
        </p:nvSpPr>
        <p:spPr>
          <a:xfrm>
            <a:off x="15915283" y="6271313"/>
            <a:ext cx="1761204" cy="214912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d:CreateGroupCommand</a:t>
            </a:r>
          </a:p>
        </p:txBody>
      </p:sp>
      <p:sp>
        <p:nvSpPr>
          <p:cNvPr id="291" name="Rectangle 290">
            <a:extLst>
              <a:ext uri="{FF2B5EF4-FFF2-40B4-BE49-F238E27FC236}">
                <a16:creationId xmlns:a16="http://schemas.microsoft.com/office/drawing/2014/main" id="{C099A42A-A000-4F89-9C5B-6E2C5BE4D4D3}"/>
              </a:ext>
            </a:extLst>
          </p:cNvPr>
          <p:cNvSpPr/>
          <p:nvPr/>
        </p:nvSpPr>
        <p:spPr>
          <a:xfrm>
            <a:off x="16672202" y="6495368"/>
            <a:ext cx="224420" cy="11484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>
              <a:solidFill>
                <a:schemeClr val="dk1"/>
              </a:solidFill>
            </a:endParaRPr>
          </a:p>
        </p:txBody>
      </p:sp>
      <p:cxnSp>
        <p:nvCxnSpPr>
          <p:cNvPr id="292" name="Straight Connector 291">
            <a:extLst>
              <a:ext uri="{FF2B5EF4-FFF2-40B4-BE49-F238E27FC236}">
                <a16:creationId xmlns:a16="http://schemas.microsoft.com/office/drawing/2014/main" id="{074B75F2-7316-417E-96D4-412205043D48}"/>
              </a:ext>
            </a:extLst>
          </p:cNvPr>
          <p:cNvCxnSpPr>
            <a:cxnSpLocks/>
          </p:cNvCxnSpPr>
          <p:nvPr/>
        </p:nvCxnSpPr>
        <p:spPr>
          <a:xfrm>
            <a:off x="16778463" y="6614015"/>
            <a:ext cx="0" cy="460066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95" name="Rectangle 294">
            <a:extLst>
              <a:ext uri="{FF2B5EF4-FFF2-40B4-BE49-F238E27FC236}">
                <a16:creationId xmlns:a16="http://schemas.microsoft.com/office/drawing/2014/main" id="{FD2E2752-A730-4734-A866-9414A08DC054}"/>
              </a:ext>
            </a:extLst>
          </p:cNvPr>
          <p:cNvSpPr/>
          <p:nvPr/>
        </p:nvSpPr>
        <p:spPr>
          <a:xfrm>
            <a:off x="16666261" y="6697857"/>
            <a:ext cx="224404" cy="31214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>
              <a:solidFill>
                <a:schemeClr val="dk1"/>
              </a:solidFill>
            </a:endParaRPr>
          </a:p>
        </p:txBody>
      </p:sp>
      <p:cxnSp>
        <p:nvCxnSpPr>
          <p:cNvPr id="296" name="Straight Arrow Connector 295">
            <a:extLst>
              <a:ext uri="{FF2B5EF4-FFF2-40B4-BE49-F238E27FC236}">
                <a16:creationId xmlns:a16="http://schemas.microsoft.com/office/drawing/2014/main" id="{4206BE5B-AF96-4987-88AC-5D72BA2930A5}"/>
              </a:ext>
            </a:extLst>
          </p:cNvPr>
          <p:cNvCxnSpPr>
            <a:cxnSpLocks/>
          </p:cNvCxnSpPr>
          <p:nvPr/>
        </p:nvCxnSpPr>
        <p:spPr>
          <a:xfrm flipV="1">
            <a:off x="16890038" y="6861328"/>
            <a:ext cx="1430623" cy="2174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" name="Rectangle 296">
            <a:extLst>
              <a:ext uri="{FF2B5EF4-FFF2-40B4-BE49-F238E27FC236}">
                <a16:creationId xmlns:a16="http://schemas.microsoft.com/office/drawing/2014/main" id="{155F4FC6-26A9-419C-9A22-1464E653E23A}"/>
              </a:ext>
            </a:extLst>
          </p:cNvPr>
          <p:cNvSpPr/>
          <p:nvPr/>
        </p:nvSpPr>
        <p:spPr>
          <a:xfrm>
            <a:off x="17063280" y="6696798"/>
            <a:ext cx="764953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solidFill>
                  <a:srgbClr val="0070C0"/>
                </a:solidFill>
              </a:rPr>
              <a:t>execute()</a:t>
            </a:r>
          </a:p>
          <a:p>
            <a:pPr algn="ctr"/>
            <a:endParaRPr lang="en-US" sz="900" dirty="0">
              <a:solidFill>
                <a:srgbClr val="0070C0"/>
              </a:solidFill>
            </a:endParaRPr>
          </a:p>
          <a:p>
            <a:pPr algn="ctr"/>
            <a:endParaRPr lang="en-US" sz="900" dirty="0">
              <a:solidFill>
                <a:srgbClr val="0070C0"/>
              </a:solidFill>
            </a:endParaRPr>
          </a:p>
        </p:txBody>
      </p:sp>
      <p:cxnSp>
        <p:nvCxnSpPr>
          <p:cNvPr id="298" name="Straight Arrow Connector 297">
            <a:extLst>
              <a:ext uri="{FF2B5EF4-FFF2-40B4-BE49-F238E27FC236}">
                <a16:creationId xmlns:a16="http://schemas.microsoft.com/office/drawing/2014/main" id="{0961A4F8-B1F2-4137-9A78-4EC03D23BF7B}"/>
              </a:ext>
            </a:extLst>
          </p:cNvPr>
          <p:cNvCxnSpPr>
            <a:cxnSpLocks/>
          </p:cNvCxnSpPr>
          <p:nvPr/>
        </p:nvCxnSpPr>
        <p:spPr>
          <a:xfrm>
            <a:off x="16896622" y="6999235"/>
            <a:ext cx="1393374" cy="1581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9" name="Rectangle 298">
            <a:extLst>
              <a:ext uri="{FF2B5EF4-FFF2-40B4-BE49-F238E27FC236}">
                <a16:creationId xmlns:a16="http://schemas.microsoft.com/office/drawing/2014/main" id="{8E8BE831-D825-4134-88F4-0ABB4E1DF8C3}"/>
              </a:ext>
            </a:extLst>
          </p:cNvPr>
          <p:cNvSpPr/>
          <p:nvPr/>
        </p:nvSpPr>
        <p:spPr>
          <a:xfrm>
            <a:off x="17042030" y="6805273"/>
            <a:ext cx="69935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dirty="0">
                <a:solidFill>
                  <a:srgbClr val="0070C0"/>
                </a:solidFill>
              </a:rPr>
              <a:t>result</a:t>
            </a:r>
          </a:p>
        </p:txBody>
      </p:sp>
      <p:sp>
        <p:nvSpPr>
          <p:cNvPr id="300" name="Rectangle 62">
            <a:extLst>
              <a:ext uri="{FF2B5EF4-FFF2-40B4-BE49-F238E27FC236}">
                <a16:creationId xmlns:a16="http://schemas.microsoft.com/office/drawing/2014/main" id="{8EB198AE-CECD-4A3D-A223-2EC28CCD1091}"/>
              </a:ext>
            </a:extLst>
          </p:cNvPr>
          <p:cNvSpPr/>
          <p:nvPr/>
        </p:nvSpPr>
        <p:spPr>
          <a:xfrm>
            <a:off x="18688672" y="6510361"/>
            <a:ext cx="1644849" cy="134849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a:AddGroupCommand</a:t>
            </a:r>
          </a:p>
        </p:txBody>
      </p:sp>
      <p:sp>
        <p:nvSpPr>
          <p:cNvPr id="301" name="Rectangle 300">
            <a:extLst>
              <a:ext uri="{FF2B5EF4-FFF2-40B4-BE49-F238E27FC236}">
                <a16:creationId xmlns:a16="http://schemas.microsoft.com/office/drawing/2014/main" id="{3C0BC5CE-B3EB-4008-99CF-AFC59709895A}"/>
              </a:ext>
            </a:extLst>
          </p:cNvPr>
          <p:cNvSpPr/>
          <p:nvPr/>
        </p:nvSpPr>
        <p:spPr>
          <a:xfrm>
            <a:off x="19325654" y="6650288"/>
            <a:ext cx="224420" cy="11484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>
              <a:solidFill>
                <a:schemeClr val="dk1"/>
              </a:solidFill>
            </a:endParaRPr>
          </a:p>
        </p:txBody>
      </p:sp>
      <p:cxnSp>
        <p:nvCxnSpPr>
          <p:cNvPr id="302" name="Straight Connector 301">
            <a:extLst>
              <a:ext uri="{FF2B5EF4-FFF2-40B4-BE49-F238E27FC236}">
                <a16:creationId xmlns:a16="http://schemas.microsoft.com/office/drawing/2014/main" id="{89772244-F0D2-482B-A384-53CBEA2E84C2}"/>
              </a:ext>
            </a:extLst>
          </p:cNvPr>
          <p:cNvCxnSpPr>
            <a:cxnSpLocks/>
          </p:cNvCxnSpPr>
          <p:nvPr/>
        </p:nvCxnSpPr>
        <p:spPr>
          <a:xfrm>
            <a:off x="19429813" y="6760425"/>
            <a:ext cx="5137" cy="412651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03" name="Straight Arrow Connector 302">
            <a:extLst>
              <a:ext uri="{FF2B5EF4-FFF2-40B4-BE49-F238E27FC236}">
                <a16:creationId xmlns:a16="http://schemas.microsoft.com/office/drawing/2014/main" id="{8D325345-5FC0-4EAB-BEA7-92D8865A781D}"/>
              </a:ext>
            </a:extLst>
          </p:cNvPr>
          <p:cNvCxnSpPr>
            <a:cxnSpLocks/>
          </p:cNvCxnSpPr>
          <p:nvPr/>
        </p:nvCxnSpPr>
        <p:spPr>
          <a:xfrm>
            <a:off x="19551123" y="6873850"/>
            <a:ext cx="1158452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4" name="Rectangle 303">
            <a:extLst>
              <a:ext uri="{FF2B5EF4-FFF2-40B4-BE49-F238E27FC236}">
                <a16:creationId xmlns:a16="http://schemas.microsoft.com/office/drawing/2014/main" id="{A14D9678-3A13-447E-8DF5-A13661CE2F25}"/>
              </a:ext>
            </a:extLst>
          </p:cNvPr>
          <p:cNvSpPr/>
          <p:nvPr/>
        </p:nvSpPr>
        <p:spPr>
          <a:xfrm>
            <a:off x="19709917" y="6661003"/>
            <a:ext cx="76495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rgbClr val="0070C0"/>
                </a:solidFill>
              </a:rPr>
              <a:t>execute()</a:t>
            </a:r>
          </a:p>
        </p:txBody>
      </p:sp>
      <p:cxnSp>
        <p:nvCxnSpPr>
          <p:cNvPr id="305" name="Straight Arrow Connector 304">
            <a:extLst>
              <a:ext uri="{FF2B5EF4-FFF2-40B4-BE49-F238E27FC236}">
                <a16:creationId xmlns:a16="http://schemas.microsoft.com/office/drawing/2014/main" id="{A5FC92EF-FF50-4113-9E0C-9AB18A10D353}"/>
              </a:ext>
            </a:extLst>
          </p:cNvPr>
          <p:cNvCxnSpPr>
            <a:cxnSpLocks/>
          </p:cNvCxnSpPr>
          <p:nvPr/>
        </p:nvCxnSpPr>
        <p:spPr>
          <a:xfrm>
            <a:off x="19565608" y="7092415"/>
            <a:ext cx="114396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6" name="Rectangle 305">
            <a:extLst>
              <a:ext uri="{FF2B5EF4-FFF2-40B4-BE49-F238E27FC236}">
                <a16:creationId xmlns:a16="http://schemas.microsoft.com/office/drawing/2014/main" id="{A33D0F98-520D-419B-9277-FA16EA2CD36F}"/>
              </a:ext>
            </a:extLst>
          </p:cNvPr>
          <p:cNvSpPr/>
          <p:nvPr/>
        </p:nvSpPr>
        <p:spPr>
          <a:xfrm>
            <a:off x="19693828" y="6868922"/>
            <a:ext cx="69935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rgbClr val="0070C0"/>
                </a:solidFill>
              </a:rPr>
              <a:t>result</a:t>
            </a:r>
          </a:p>
        </p:txBody>
      </p:sp>
      <p:sp>
        <p:nvSpPr>
          <p:cNvPr id="307" name="Rectangle 306">
            <a:extLst>
              <a:ext uri="{FF2B5EF4-FFF2-40B4-BE49-F238E27FC236}">
                <a16:creationId xmlns:a16="http://schemas.microsoft.com/office/drawing/2014/main" id="{89D215FB-41D2-47DD-B7FC-B027319887B0}"/>
              </a:ext>
            </a:extLst>
          </p:cNvPr>
          <p:cNvSpPr/>
          <p:nvPr/>
        </p:nvSpPr>
        <p:spPr>
          <a:xfrm>
            <a:off x="19322748" y="6851406"/>
            <a:ext cx="224404" cy="24410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>
              <a:solidFill>
                <a:schemeClr val="dk1"/>
              </a:solidFill>
            </a:endParaRPr>
          </a:p>
        </p:txBody>
      </p:sp>
      <p:sp>
        <p:nvSpPr>
          <p:cNvPr id="308" name="Rectangle 307">
            <a:extLst>
              <a:ext uri="{FF2B5EF4-FFF2-40B4-BE49-F238E27FC236}">
                <a16:creationId xmlns:a16="http://schemas.microsoft.com/office/drawing/2014/main" id="{A31A4CF9-405D-4CCF-BC7C-79023FDE08C4}"/>
              </a:ext>
            </a:extLst>
          </p:cNvPr>
          <p:cNvSpPr/>
          <p:nvPr/>
        </p:nvSpPr>
        <p:spPr>
          <a:xfrm>
            <a:off x="16652310" y="7012096"/>
            <a:ext cx="26481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X</a:t>
            </a:r>
          </a:p>
        </p:txBody>
      </p:sp>
      <p:sp>
        <p:nvSpPr>
          <p:cNvPr id="310" name="Rectangle 309">
            <a:extLst>
              <a:ext uri="{FF2B5EF4-FFF2-40B4-BE49-F238E27FC236}">
                <a16:creationId xmlns:a16="http://schemas.microsoft.com/office/drawing/2014/main" id="{4360B4C8-DE17-4C80-A91A-59FB2CB5DDDA}"/>
              </a:ext>
            </a:extLst>
          </p:cNvPr>
          <p:cNvSpPr/>
          <p:nvPr/>
        </p:nvSpPr>
        <p:spPr>
          <a:xfrm>
            <a:off x="19299573" y="7105370"/>
            <a:ext cx="26481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X</a:t>
            </a:r>
          </a:p>
        </p:txBody>
      </p:sp>
      <p:sp>
        <p:nvSpPr>
          <p:cNvPr id="311" name="Rectangle 310">
            <a:extLst>
              <a:ext uri="{FF2B5EF4-FFF2-40B4-BE49-F238E27FC236}">
                <a16:creationId xmlns:a16="http://schemas.microsoft.com/office/drawing/2014/main" id="{56951319-6D19-42EF-A7CD-92DEBD8D9FE2}"/>
              </a:ext>
            </a:extLst>
          </p:cNvPr>
          <p:cNvSpPr/>
          <p:nvPr/>
        </p:nvSpPr>
        <p:spPr>
          <a:xfrm>
            <a:off x="14680825" y="6603723"/>
            <a:ext cx="1846774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" dirty="0">
                <a:solidFill>
                  <a:srgbClr val="FF9933"/>
                </a:solidFill>
              </a:rPr>
              <a:t>addPersonIntoGroupWithoutCommit ()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BF2AF4E-B183-4E00-8C1A-E8606627EEE6}"/>
              </a:ext>
            </a:extLst>
          </p:cNvPr>
          <p:cNvSpPr txBox="1"/>
          <p:nvPr/>
        </p:nvSpPr>
        <p:spPr>
          <a:xfrm>
            <a:off x="17685689" y="7703136"/>
            <a:ext cx="17171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Continue at CreateGroupCommand</a:t>
            </a:r>
          </a:p>
          <a:p>
            <a:r>
              <a:rPr lang="en-US" sz="800" b="1" dirty="0"/>
              <a:t> Sequence Diagram </a:t>
            </a:r>
            <a:endParaRPr lang="en-SG" sz="800" b="1" dirty="0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064F276D-285F-4527-9C1D-F5DEB86B9375}"/>
              </a:ext>
            </a:extLst>
          </p:cNvPr>
          <p:cNvSpPr/>
          <p:nvPr/>
        </p:nvSpPr>
        <p:spPr>
          <a:xfrm>
            <a:off x="18382044" y="5050085"/>
            <a:ext cx="61791" cy="6426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rgbClr val="FF0000"/>
              </a:solidFill>
            </a:endParaRPr>
          </a:p>
        </p:txBody>
      </p:sp>
      <p:sp>
        <p:nvSpPr>
          <p:cNvPr id="312" name="Oval 311">
            <a:extLst>
              <a:ext uri="{FF2B5EF4-FFF2-40B4-BE49-F238E27FC236}">
                <a16:creationId xmlns:a16="http://schemas.microsoft.com/office/drawing/2014/main" id="{A42015C4-7577-4BC2-9EDC-3332772E9B18}"/>
              </a:ext>
            </a:extLst>
          </p:cNvPr>
          <p:cNvSpPr/>
          <p:nvPr/>
        </p:nvSpPr>
        <p:spPr>
          <a:xfrm>
            <a:off x="18362035" y="5946360"/>
            <a:ext cx="61791" cy="6426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rgbClr val="FF0000"/>
              </a:solidFill>
            </a:endParaRPr>
          </a:p>
        </p:txBody>
      </p:sp>
      <p:sp>
        <p:nvSpPr>
          <p:cNvPr id="313" name="Oval 312">
            <a:extLst>
              <a:ext uri="{FF2B5EF4-FFF2-40B4-BE49-F238E27FC236}">
                <a16:creationId xmlns:a16="http://schemas.microsoft.com/office/drawing/2014/main" id="{E94388CF-1CFF-4BA8-8C68-5AA573BCE142}"/>
              </a:ext>
            </a:extLst>
          </p:cNvPr>
          <p:cNvSpPr/>
          <p:nvPr/>
        </p:nvSpPr>
        <p:spPr>
          <a:xfrm>
            <a:off x="18358265" y="6896250"/>
            <a:ext cx="61791" cy="6426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rgbClr val="FF0000"/>
              </a:solidFill>
            </a:endParaRPr>
          </a:p>
        </p:txBody>
      </p: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C7654259-0107-401C-9987-FE7462AB9D13}"/>
              </a:ext>
            </a:extLst>
          </p:cNvPr>
          <p:cNvCxnSpPr>
            <a:stCxn id="71" idx="6"/>
            <a:endCxn id="70" idx="0"/>
          </p:cNvCxnSpPr>
          <p:nvPr/>
        </p:nvCxnSpPr>
        <p:spPr>
          <a:xfrm>
            <a:off x="18443835" y="5082218"/>
            <a:ext cx="100434" cy="2620918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66729E46-F648-43EF-9820-D032D001DB2E}"/>
              </a:ext>
            </a:extLst>
          </p:cNvPr>
          <p:cNvCxnSpPr>
            <a:cxnSpLocks/>
            <a:stCxn id="312" idx="6"/>
          </p:cNvCxnSpPr>
          <p:nvPr/>
        </p:nvCxnSpPr>
        <p:spPr>
          <a:xfrm>
            <a:off x="18423826" y="5978493"/>
            <a:ext cx="123174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0A107444-F204-45B7-BC3C-8B415DDC0E70}"/>
              </a:ext>
            </a:extLst>
          </p:cNvPr>
          <p:cNvCxnSpPr>
            <a:cxnSpLocks/>
            <a:stCxn id="313" idx="6"/>
          </p:cNvCxnSpPr>
          <p:nvPr/>
        </p:nvCxnSpPr>
        <p:spPr>
          <a:xfrm>
            <a:off x="18420056" y="6928383"/>
            <a:ext cx="125304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9" name="TextBox 318">
            <a:extLst>
              <a:ext uri="{FF2B5EF4-FFF2-40B4-BE49-F238E27FC236}">
                <a16:creationId xmlns:a16="http://schemas.microsoft.com/office/drawing/2014/main" id="{EF71394D-EE78-4D41-90D1-3D77564CE87F}"/>
              </a:ext>
            </a:extLst>
          </p:cNvPr>
          <p:cNvSpPr txBox="1"/>
          <p:nvPr/>
        </p:nvSpPr>
        <p:spPr>
          <a:xfrm>
            <a:off x="20025497" y="7676332"/>
            <a:ext cx="17171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Continue at AddGroupCommand</a:t>
            </a:r>
          </a:p>
          <a:p>
            <a:r>
              <a:rPr lang="en-US" sz="800" b="1" dirty="0"/>
              <a:t> Sequence Diagram </a:t>
            </a:r>
            <a:endParaRPr lang="en-SG" sz="800" b="1" dirty="0"/>
          </a:p>
        </p:txBody>
      </p:sp>
      <p:sp>
        <p:nvSpPr>
          <p:cNvPr id="320" name="Oval 319">
            <a:extLst>
              <a:ext uri="{FF2B5EF4-FFF2-40B4-BE49-F238E27FC236}">
                <a16:creationId xmlns:a16="http://schemas.microsoft.com/office/drawing/2014/main" id="{A32169E8-1653-4E10-8906-DCE6FDF0885A}"/>
              </a:ext>
            </a:extLst>
          </p:cNvPr>
          <p:cNvSpPr/>
          <p:nvPr/>
        </p:nvSpPr>
        <p:spPr>
          <a:xfrm>
            <a:off x="20752208" y="5104825"/>
            <a:ext cx="61791" cy="6426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rgbClr val="FF0000"/>
              </a:solidFill>
            </a:endParaRPr>
          </a:p>
        </p:txBody>
      </p:sp>
      <p:sp>
        <p:nvSpPr>
          <p:cNvPr id="321" name="Oval 320">
            <a:extLst>
              <a:ext uri="{FF2B5EF4-FFF2-40B4-BE49-F238E27FC236}">
                <a16:creationId xmlns:a16="http://schemas.microsoft.com/office/drawing/2014/main" id="{335F16B5-FC8C-46A8-ADD6-399909394AB0}"/>
              </a:ext>
            </a:extLst>
          </p:cNvPr>
          <p:cNvSpPr/>
          <p:nvPr/>
        </p:nvSpPr>
        <p:spPr>
          <a:xfrm>
            <a:off x="20732199" y="6001100"/>
            <a:ext cx="61791" cy="6426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rgbClr val="FF0000"/>
              </a:solidFill>
            </a:endParaRPr>
          </a:p>
        </p:txBody>
      </p:sp>
      <p:sp>
        <p:nvSpPr>
          <p:cNvPr id="322" name="Oval 321">
            <a:extLst>
              <a:ext uri="{FF2B5EF4-FFF2-40B4-BE49-F238E27FC236}">
                <a16:creationId xmlns:a16="http://schemas.microsoft.com/office/drawing/2014/main" id="{246BCEB2-EBB5-4AC9-A99C-2AA1E414CBB9}"/>
              </a:ext>
            </a:extLst>
          </p:cNvPr>
          <p:cNvSpPr/>
          <p:nvPr/>
        </p:nvSpPr>
        <p:spPr>
          <a:xfrm>
            <a:off x="20728429" y="6950990"/>
            <a:ext cx="61791" cy="6426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rgbClr val="FF0000"/>
              </a:solidFill>
            </a:endParaRPr>
          </a:p>
        </p:txBody>
      </p:sp>
      <p:cxnSp>
        <p:nvCxnSpPr>
          <p:cNvPr id="323" name="Connector: Elbow 322">
            <a:extLst>
              <a:ext uri="{FF2B5EF4-FFF2-40B4-BE49-F238E27FC236}">
                <a16:creationId xmlns:a16="http://schemas.microsoft.com/office/drawing/2014/main" id="{280BFE47-645B-48CA-84F1-5E0D578368E6}"/>
              </a:ext>
            </a:extLst>
          </p:cNvPr>
          <p:cNvCxnSpPr>
            <a:cxnSpLocks/>
            <a:endCxn id="319" idx="0"/>
          </p:cNvCxnSpPr>
          <p:nvPr/>
        </p:nvCxnSpPr>
        <p:spPr>
          <a:xfrm rot="16200000" flipH="1">
            <a:off x="19582884" y="6375139"/>
            <a:ext cx="2533714" cy="68671"/>
          </a:xfrm>
          <a:prstGeom prst="bentConnector3">
            <a:avLst>
              <a:gd name="adj1" fmla="val 76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Straight Connector 323">
            <a:extLst>
              <a:ext uri="{FF2B5EF4-FFF2-40B4-BE49-F238E27FC236}">
                <a16:creationId xmlns:a16="http://schemas.microsoft.com/office/drawing/2014/main" id="{7EE48DDC-5C6E-4A8C-A560-D40696D94751}"/>
              </a:ext>
            </a:extLst>
          </p:cNvPr>
          <p:cNvCxnSpPr>
            <a:cxnSpLocks/>
          </p:cNvCxnSpPr>
          <p:nvPr/>
        </p:nvCxnSpPr>
        <p:spPr>
          <a:xfrm>
            <a:off x="20760902" y="6034057"/>
            <a:ext cx="123174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Straight Connector 324">
            <a:extLst>
              <a:ext uri="{FF2B5EF4-FFF2-40B4-BE49-F238E27FC236}">
                <a16:creationId xmlns:a16="http://schemas.microsoft.com/office/drawing/2014/main" id="{4A626101-6223-4AC4-87F1-1F0095B1CA9B}"/>
              </a:ext>
            </a:extLst>
          </p:cNvPr>
          <p:cNvCxnSpPr>
            <a:cxnSpLocks/>
          </p:cNvCxnSpPr>
          <p:nvPr/>
        </p:nvCxnSpPr>
        <p:spPr>
          <a:xfrm>
            <a:off x="20760902" y="6983122"/>
            <a:ext cx="123174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7154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536FA76-4559-41E0-88BE-5F5344511C17}"/>
              </a:ext>
            </a:extLst>
          </p:cNvPr>
          <p:cNvSpPr/>
          <p:nvPr/>
        </p:nvSpPr>
        <p:spPr>
          <a:xfrm>
            <a:off x="8148074" y="-2"/>
            <a:ext cx="6608268" cy="8445863"/>
          </a:xfrm>
          <a:prstGeom prst="roundRect">
            <a:avLst>
              <a:gd name="adj" fmla="val 3134"/>
            </a:avLst>
          </a:prstGeom>
          <a:solidFill>
            <a:srgbClr val="E6E0EC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8B5A727-BA42-4915-8265-F0F125BFD770}"/>
              </a:ext>
            </a:extLst>
          </p:cNvPr>
          <p:cNvSpPr/>
          <p:nvPr/>
        </p:nvSpPr>
        <p:spPr>
          <a:xfrm>
            <a:off x="-1097664" y="-1"/>
            <a:ext cx="9237737" cy="8445863"/>
          </a:xfrm>
          <a:prstGeom prst="roundRect">
            <a:avLst>
              <a:gd name="adj" fmla="val 1054"/>
            </a:avLst>
          </a:prstGeom>
          <a:solidFill>
            <a:srgbClr val="DCE6F2"/>
          </a:solidFill>
          <a:ln w="9525" cap="flat" cmpd="sng" algn="ctr">
            <a:solidFill>
              <a:srgbClr val="DCE6F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01CE76DA-E919-491B-9B02-18C6C82ACED4}"/>
              </a:ext>
            </a:extLst>
          </p:cNvPr>
          <p:cNvSpPr/>
          <p:nvPr/>
        </p:nvSpPr>
        <p:spPr>
          <a:xfrm>
            <a:off x="10752677" y="6924080"/>
            <a:ext cx="1305023" cy="139687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DC27A102-3967-4A9B-84FB-7936AE1E1619}"/>
              </a:ext>
            </a:extLst>
          </p:cNvPr>
          <p:cNvSpPr/>
          <p:nvPr/>
        </p:nvSpPr>
        <p:spPr>
          <a:xfrm>
            <a:off x="8569631" y="4254284"/>
            <a:ext cx="3500952" cy="202447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62">
            <a:extLst>
              <a:ext uri="{FF2B5EF4-FFF2-40B4-BE49-F238E27FC236}">
                <a16:creationId xmlns:a16="http://schemas.microsoft.com/office/drawing/2014/main" id="{893C33B1-D18C-484B-9CE5-7BB5D46FAF4F}"/>
              </a:ext>
            </a:extLst>
          </p:cNvPr>
          <p:cNvSpPr/>
          <p:nvPr/>
        </p:nvSpPr>
        <p:spPr>
          <a:xfrm>
            <a:off x="156958" y="563602"/>
            <a:ext cx="1877118" cy="350797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266B7A0-EE49-4B55-9643-DBDFEEE099A8}"/>
              </a:ext>
            </a:extLst>
          </p:cNvPr>
          <p:cNvCxnSpPr>
            <a:cxnSpLocks/>
          </p:cNvCxnSpPr>
          <p:nvPr/>
        </p:nvCxnSpPr>
        <p:spPr>
          <a:xfrm flipH="1">
            <a:off x="1095518" y="914399"/>
            <a:ext cx="5721" cy="7152641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8A94FB59-0D3E-4DF0-BE33-06722DAA325F}"/>
              </a:ext>
            </a:extLst>
          </p:cNvPr>
          <p:cNvSpPr/>
          <p:nvPr/>
        </p:nvSpPr>
        <p:spPr>
          <a:xfrm>
            <a:off x="1030515" y="1367435"/>
            <a:ext cx="154979" cy="615096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24" name="Rectangle 62">
            <a:extLst>
              <a:ext uri="{FF2B5EF4-FFF2-40B4-BE49-F238E27FC236}">
                <a16:creationId xmlns:a16="http://schemas.microsoft.com/office/drawing/2014/main" id="{86AC922B-A585-446F-A608-E6FCAFE4E967}"/>
              </a:ext>
            </a:extLst>
          </p:cNvPr>
          <p:cNvSpPr/>
          <p:nvPr/>
        </p:nvSpPr>
        <p:spPr>
          <a:xfrm>
            <a:off x="2182131" y="538797"/>
            <a:ext cx="1540787" cy="474103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:Address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BookParser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FB01D6-A3B7-4A62-8CFA-F6B1717F9044}"/>
              </a:ext>
            </a:extLst>
          </p:cNvPr>
          <p:cNvCxnSpPr>
            <a:cxnSpLocks/>
          </p:cNvCxnSpPr>
          <p:nvPr/>
        </p:nvCxnSpPr>
        <p:spPr>
          <a:xfrm>
            <a:off x="2930912" y="1063721"/>
            <a:ext cx="87232" cy="700331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953C9414-8F21-421C-A97C-B5522672446D}"/>
              </a:ext>
            </a:extLst>
          </p:cNvPr>
          <p:cNvSpPr/>
          <p:nvPr/>
        </p:nvSpPr>
        <p:spPr>
          <a:xfrm>
            <a:off x="2860190" y="1516758"/>
            <a:ext cx="157954" cy="209418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27" name="Rectangle 62">
            <a:extLst>
              <a:ext uri="{FF2B5EF4-FFF2-40B4-BE49-F238E27FC236}">
                <a16:creationId xmlns:a16="http://schemas.microsoft.com/office/drawing/2014/main" id="{30F5627E-F230-47D3-A32E-5A7FC39667A0}"/>
              </a:ext>
            </a:extLst>
          </p:cNvPr>
          <p:cNvSpPr/>
          <p:nvPr/>
        </p:nvSpPr>
        <p:spPr>
          <a:xfrm>
            <a:off x="3830137" y="1032987"/>
            <a:ext cx="1234468" cy="724711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:Distribute Command Parser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05C6AE3-F6F4-4474-B590-AE0B7C4F209B}"/>
              </a:ext>
            </a:extLst>
          </p:cNvPr>
          <p:cNvCxnSpPr>
            <a:cxnSpLocks/>
          </p:cNvCxnSpPr>
          <p:nvPr/>
        </p:nvCxnSpPr>
        <p:spPr>
          <a:xfrm>
            <a:off x="4460918" y="1785223"/>
            <a:ext cx="1467" cy="185503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49EAC2AB-FE5F-4F8F-BA31-B03ABD0C91F7}"/>
              </a:ext>
            </a:extLst>
          </p:cNvPr>
          <p:cNvSpPr/>
          <p:nvPr/>
        </p:nvSpPr>
        <p:spPr>
          <a:xfrm>
            <a:off x="4379953" y="2472879"/>
            <a:ext cx="164859" cy="99973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31" name="Rectangle 62">
            <a:extLst>
              <a:ext uri="{FF2B5EF4-FFF2-40B4-BE49-F238E27FC236}">
                <a16:creationId xmlns:a16="http://schemas.microsoft.com/office/drawing/2014/main" id="{909B7784-D52F-438D-AF3D-323B86402748}"/>
              </a:ext>
            </a:extLst>
          </p:cNvPr>
          <p:cNvSpPr/>
          <p:nvPr/>
        </p:nvSpPr>
        <p:spPr>
          <a:xfrm>
            <a:off x="5205342" y="2044126"/>
            <a:ext cx="1234468" cy="724711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d:Distribute Command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70806F3-5DFE-42FB-AB9B-303B1AF739FA}"/>
              </a:ext>
            </a:extLst>
          </p:cNvPr>
          <p:cNvCxnSpPr>
            <a:cxnSpLocks/>
          </p:cNvCxnSpPr>
          <p:nvPr/>
        </p:nvCxnSpPr>
        <p:spPr>
          <a:xfrm>
            <a:off x="5822576" y="2870720"/>
            <a:ext cx="0" cy="519632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2FFAE1F1-B8C5-40E8-849D-F3CB33D9F4BB}"/>
              </a:ext>
            </a:extLst>
          </p:cNvPr>
          <p:cNvSpPr/>
          <p:nvPr/>
        </p:nvSpPr>
        <p:spPr>
          <a:xfrm>
            <a:off x="5750589" y="3775474"/>
            <a:ext cx="151362" cy="359131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34" name="Rectangle 62">
            <a:extLst>
              <a:ext uri="{FF2B5EF4-FFF2-40B4-BE49-F238E27FC236}">
                <a16:creationId xmlns:a16="http://schemas.microsoft.com/office/drawing/2014/main" id="{BB123E23-258A-4065-89C0-D32BB476233C}"/>
              </a:ext>
            </a:extLst>
          </p:cNvPr>
          <p:cNvSpPr/>
          <p:nvPr/>
        </p:nvSpPr>
        <p:spPr>
          <a:xfrm>
            <a:off x="8882847" y="3313874"/>
            <a:ext cx="1578974" cy="724711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e:Distribute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Algorithm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111FBEB-3F8E-46E5-BC14-67F54FD262BB}"/>
              </a:ext>
            </a:extLst>
          </p:cNvPr>
          <p:cNvCxnSpPr>
            <a:cxnSpLocks/>
          </p:cNvCxnSpPr>
          <p:nvPr/>
        </p:nvCxnSpPr>
        <p:spPr>
          <a:xfrm>
            <a:off x="9613278" y="4047434"/>
            <a:ext cx="0" cy="3125526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5F85E92B-5F8E-4DEA-BFEC-776460B53E75}"/>
              </a:ext>
            </a:extLst>
          </p:cNvPr>
          <p:cNvSpPr/>
          <p:nvPr/>
        </p:nvSpPr>
        <p:spPr>
          <a:xfrm>
            <a:off x="9522073" y="4038585"/>
            <a:ext cx="181263" cy="2399863"/>
          </a:xfrm>
          <a:prstGeom prst="rect">
            <a:avLst/>
          </a:prstGeom>
          <a:solidFill>
            <a:srgbClr val="7030A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B9BB269-473B-4C7D-95DF-409BE960AD88}"/>
              </a:ext>
            </a:extLst>
          </p:cNvPr>
          <p:cNvSpPr/>
          <p:nvPr/>
        </p:nvSpPr>
        <p:spPr>
          <a:xfrm>
            <a:off x="5750589" y="2742751"/>
            <a:ext cx="143974" cy="16573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679E442-0EC8-4C1A-806E-39EA7EDBDF75}"/>
              </a:ext>
            </a:extLst>
          </p:cNvPr>
          <p:cNvCxnSpPr>
            <a:cxnSpLocks/>
          </p:cNvCxnSpPr>
          <p:nvPr/>
        </p:nvCxnSpPr>
        <p:spPr>
          <a:xfrm>
            <a:off x="-858416" y="1398052"/>
            <a:ext cx="188893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0A10C5C1-D7CC-4B7A-93E2-6916FDC57309}"/>
              </a:ext>
            </a:extLst>
          </p:cNvPr>
          <p:cNvSpPr/>
          <p:nvPr/>
        </p:nvSpPr>
        <p:spPr>
          <a:xfrm>
            <a:off x="-1043062" y="780566"/>
            <a:ext cx="156126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0070C0"/>
                </a:solidFill>
              </a:rPr>
              <a:t>Execute </a:t>
            </a:r>
          </a:p>
          <a:p>
            <a:pPr algn="ctr"/>
            <a:r>
              <a:rPr lang="en-US" sz="1200" dirty="0">
                <a:solidFill>
                  <a:srgbClr val="0070C0"/>
                </a:solidFill>
              </a:rPr>
              <a:t>(“distinto 3 n/CS2113-</a:t>
            </a:r>
            <a:br>
              <a:rPr lang="en-US" sz="1200" dirty="0">
                <a:solidFill>
                  <a:srgbClr val="0070C0"/>
                </a:solidFill>
              </a:rPr>
            </a:br>
            <a:r>
              <a:rPr lang="en-US" sz="1200" dirty="0">
                <a:solidFill>
                  <a:srgbClr val="0070C0"/>
                </a:solidFill>
              </a:rPr>
              <a:t> g/0 nat/0”)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8C4198D-456F-4A86-8FBD-23E716F90347}"/>
              </a:ext>
            </a:extLst>
          </p:cNvPr>
          <p:cNvCxnSpPr>
            <a:cxnSpLocks/>
          </p:cNvCxnSpPr>
          <p:nvPr/>
        </p:nvCxnSpPr>
        <p:spPr>
          <a:xfrm>
            <a:off x="1174490" y="1574772"/>
            <a:ext cx="168570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66AC5D53-ED63-44F1-A97F-4FB502322775}"/>
              </a:ext>
            </a:extLst>
          </p:cNvPr>
          <p:cNvSpPr/>
          <p:nvPr/>
        </p:nvSpPr>
        <p:spPr>
          <a:xfrm>
            <a:off x="1205020" y="982239"/>
            <a:ext cx="159652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0070C0"/>
                </a:solidFill>
              </a:rPr>
              <a:t>parseCommand </a:t>
            </a:r>
          </a:p>
          <a:p>
            <a:pPr algn="ctr"/>
            <a:r>
              <a:rPr lang="en-US" sz="1200" dirty="0">
                <a:solidFill>
                  <a:srgbClr val="0070C0"/>
                </a:solidFill>
              </a:rPr>
              <a:t>(“distinto 3 n/CS2113- </a:t>
            </a:r>
            <a:br>
              <a:rPr lang="en-US" sz="1200" dirty="0">
                <a:solidFill>
                  <a:srgbClr val="0070C0"/>
                </a:solidFill>
              </a:rPr>
            </a:br>
            <a:r>
              <a:rPr lang="en-US" sz="1200" dirty="0">
                <a:solidFill>
                  <a:srgbClr val="0070C0"/>
                </a:solidFill>
              </a:rPr>
              <a:t>g/0 nat/0”)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C9946CA-D430-44F2-B43B-4127624514BE}"/>
              </a:ext>
            </a:extLst>
          </p:cNvPr>
          <p:cNvCxnSpPr>
            <a:cxnSpLocks/>
          </p:cNvCxnSpPr>
          <p:nvPr/>
        </p:nvCxnSpPr>
        <p:spPr>
          <a:xfrm>
            <a:off x="3004164" y="1707580"/>
            <a:ext cx="812109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EEBE6165-4A0C-4F58-AB14-28091E9FCA3F}"/>
              </a:ext>
            </a:extLst>
          </p:cNvPr>
          <p:cNvSpPr/>
          <p:nvPr/>
        </p:nvSpPr>
        <p:spPr>
          <a:xfrm>
            <a:off x="4379954" y="1746230"/>
            <a:ext cx="164862" cy="20347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AEB19CF-F679-4827-97C3-74AFED7B9FCD}"/>
              </a:ext>
            </a:extLst>
          </p:cNvPr>
          <p:cNvCxnSpPr>
            <a:cxnSpLocks/>
            <a:endCxn id="46" idx="2"/>
          </p:cNvCxnSpPr>
          <p:nvPr/>
        </p:nvCxnSpPr>
        <p:spPr>
          <a:xfrm>
            <a:off x="3004164" y="1927199"/>
            <a:ext cx="1458221" cy="22508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79EDA1D-7E91-4E76-ADEE-6C4E4C77BD93}"/>
              </a:ext>
            </a:extLst>
          </p:cNvPr>
          <p:cNvCxnSpPr>
            <a:cxnSpLocks/>
          </p:cNvCxnSpPr>
          <p:nvPr/>
        </p:nvCxnSpPr>
        <p:spPr>
          <a:xfrm>
            <a:off x="3004164" y="2482210"/>
            <a:ext cx="137579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F226BB88-7EF2-41ED-AADD-A3FAE7DBFE7A}"/>
              </a:ext>
            </a:extLst>
          </p:cNvPr>
          <p:cNvSpPr/>
          <p:nvPr/>
        </p:nvSpPr>
        <p:spPr>
          <a:xfrm>
            <a:off x="3102059" y="2445672"/>
            <a:ext cx="113204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0070C0"/>
                </a:solidFill>
              </a:rPr>
              <a:t>parse </a:t>
            </a:r>
          </a:p>
          <a:p>
            <a:pPr algn="ctr"/>
            <a:r>
              <a:rPr lang="en-US" sz="1200" dirty="0">
                <a:solidFill>
                  <a:srgbClr val="0070C0"/>
                </a:solidFill>
              </a:rPr>
              <a:t>(“ 3 n/CS2113- </a:t>
            </a:r>
            <a:br>
              <a:rPr lang="en-US" sz="1200" dirty="0">
                <a:solidFill>
                  <a:srgbClr val="0070C0"/>
                </a:solidFill>
              </a:rPr>
            </a:br>
            <a:r>
              <a:rPr lang="en-US" sz="1200" dirty="0">
                <a:solidFill>
                  <a:srgbClr val="0070C0"/>
                </a:solidFill>
              </a:rPr>
              <a:t>g/0 nat/0”)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0D6460C4-A417-4A7C-90E2-FC9804F668A0}"/>
              </a:ext>
            </a:extLst>
          </p:cNvPr>
          <p:cNvCxnSpPr>
            <a:cxnSpLocks/>
          </p:cNvCxnSpPr>
          <p:nvPr/>
        </p:nvCxnSpPr>
        <p:spPr>
          <a:xfrm>
            <a:off x="4544812" y="2578627"/>
            <a:ext cx="66053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D6E5365-D160-4968-8F32-7FDAEF18A212}"/>
              </a:ext>
            </a:extLst>
          </p:cNvPr>
          <p:cNvCxnSpPr>
            <a:cxnSpLocks/>
          </p:cNvCxnSpPr>
          <p:nvPr/>
        </p:nvCxnSpPr>
        <p:spPr>
          <a:xfrm>
            <a:off x="4509180" y="2903805"/>
            <a:ext cx="1241409" cy="4684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3DA6244-0244-4BD2-9E73-CF4D8AED5EFE}"/>
              </a:ext>
            </a:extLst>
          </p:cNvPr>
          <p:cNvCxnSpPr>
            <a:cxnSpLocks/>
          </p:cNvCxnSpPr>
          <p:nvPr/>
        </p:nvCxnSpPr>
        <p:spPr>
          <a:xfrm>
            <a:off x="1191226" y="3807898"/>
            <a:ext cx="455936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0A55711-33A8-48C3-88E6-5D353D6194C6}"/>
              </a:ext>
            </a:extLst>
          </p:cNvPr>
          <p:cNvCxnSpPr>
            <a:cxnSpLocks/>
          </p:cNvCxnSpPr>
          <p:nvPr/>
        </p:nvCxnSpPr>
        <p:spPr>
          <a:xfrm>
            <a:off x="1181244" y="7366784"/>
            <a:ext cx="457960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C43DB725-AA06-4543-84C0-C7E864D94669}"/>
              </a:ext>
            </a:extLst>
          </p:cNvPr>
          <p:cNvSpPr/>
          <p:nvPr/>
        </p:nvSpPr>
        <p:spPr>
          <a:xfrm>
            <a:off x="3190381" y="3552213"/>
            <a:ext cx="7649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0070C0"/>
                </a:solidFill>
              </a:rPr>
              <a:t>execute()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D2AD6B44-A9F9-4ADA-AFE9-F7657A28C0F6}"/>
              </a:ext>
            </a:extLst>
          </p:cNvPr>
          <p:cNvSpPr/>
          <p:nvPr/>
        </p:nvSpPr>
        <p:spPr>
          <a:xfrm>
            <a:off x="3197129" y="7091792"/>
            <a:ext cx="54008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0070C0"/>
                </a:solidFill>
              </a:rPr>
              <a:t>result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4DF57B8D-88AB-43E4-AED4-9B7110FAE584}"/>
              </a:ext>
            </a:extLst>
          </p:cNvPr>
          <p:cNvCxnSpPr>
            <a:cxnSpLocks/>
          </p:cNvCxnSpPr>
          <p:nvPr/>
        </p:nvCxnSpPr>
        <p:spPr>
          <a:xfrm>
            <a:off x="5961255" y="3971096"/>
            <a:ext cx="2921592" cy="19218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D217892-CB2D-4C60-841D-E966BAA0A391}"/>
              </a:ext>
            </a:extLst>
          </p:cNvPr>
          <p:cNvCxnSpPr>
            <a:cxnSpLocks/>
          </p:cNvCxnSpPr>
          <p:nvPr/>
        </p:nvCxnSpPr>
        <p:spPr>
          <a:xfrm>
            <a:off x="5918055" y="6402300"/>
            <a:ext cx="3623215" cy="36148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62">
            <a:extLst>
              <a:ext uri="{FF2B5EF4-FFF2-40B4-BE49-F238E27FC236}">
                <a16:creationId xmlns:a16="http://schemas.microsoft.com/office/drawing/2014/main" id="{3AFB21A4-EEE8-4206-A49A-284EABBFFCF9}"/>
              </a:ext>
            </a:extLst>
          </p:cNvPr>
          <p:cNvSpPr/>
          <p:nvPr/>
        </p:nvSpPr>
        <p:spPr>
          <a:xfrm>
            <a:off x="6285909" y="6537485"/>
            <a:ext cx="1632567" cy="543963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Result:CommandResult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A21452D3-D6FB-4C9B-95E8-BCEE6D5C13C3}"/>
              </a:ext>
            </a:extLst>
          </p:cNvPr>
          <p:cNvSpPr/>
          <p:nvPr/>
        </p:nvSpPr>
        <p:spPr>
          <a:xfrm>
            <a:off x="7022454" y="7072946"/>
            <a:ext cx="164862" cy="20347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23761E7A-A38D-4CDE-88D6-AB1D574BBC91}"/>
              </a:ext>
            </a:extLst>
          </p:cNvPr>
          <p:cNvCxnSpPr>
            <a:cxnSpLocks/>
          </p:cNvCxnSpPr>
          <p:nvPr/>
        </p:nvCxnSpPr>
        <p:spPr>
          <a:xfrm>
            <a:off x="5930960" y="6731245"/>
            <a:ext cx="346948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ADB19334-3DC2-4A64-85C2-C48BACE1C3F3}"/>
              </a:ext>
            </a:extLst>
          </p:cNvPr>
          <p:cNvCxnSpPr>
            <a:cxnSpLocks/>
          </p:cNvCxnSpPr>
          <p:nvPr/>
        </p:nvCxnSpPr>
        <p:spPr>
          <a:xfrm>
            <a:off x="5930960" y="7272736"/>
            <a:ext cx="1081511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7DB8DE64-3AEF-4CD7-9091-C902BCE6DF14}"/>
              </a:ext>
            </a:extLst>
          </p:cNvPr>
          <p:cNvCxnSpPr>
            <a:cxnSpLocks/>
          </p:cNvCxnSpPr>
          <p:nvPr/>
        </p:nvCxnSpPr>
        <p:spPr>
          <a:xfrm>
            <a:off x="-1001039" y="7518397"/>
            <a:ext cx="200207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97D18D22-AA75-471F-BCE8-D44C9C51DC9D}"/>
              </a:ext>
            </a:extLst>
          </p:cNvPr>
          <p:cNvSpPr/>
          <p:nvPr/>
        </p:nvSpPr>
        <p:spPr>
          <a:xfrm>
            <a:off x="-872758" y="135094"/>
            <a:ext cx="57310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b="1" dirty="0">
                <a:solidFill>
                  <a:srgbClr val="0070C0"/>
                </a:solidFill>
              </a:rPr>
              <a:t>LOGIC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FB303100-3250-46F4-94AF-0796C61575CF}"/>
              </a:ext>
            </a:extLst>
          </p:cNvPr>
          <p:cNvSpPr/>
          <p:nvPr/>
        </p:nvSpPr>
        <p:spPr>
          <a:xfrm>
            <a:off x="8509054" y="157702"/>
            <a:ext cx="66236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b="1" dirty="0">
                <a:solidFill>
                  <a:srgbClr val="7030A0"/>
                </a:solidFill>
              </a:rPr>
              <a:t>MODEL</a:t>
            </a:r>
          </a:p>
        </p:txBody>
      </p:sp>
      <p:sp>
        <p:nvSpPr>
          <p:cNvPr id="90" name="Freeform 47">
            <a:extLst>
              <a:ext uri="{FF2B5EF4-FFF2-40B4-BE49-F238E27FC236}">
                <a16:creationId xmlns:a16="http://schemas.microsoft.com/office/drawing/2014/main" id="{7E916A08-4AD1-46CD-A87E-B38E3055BD89}"/>
              </a:ext>
            </a:extLst>
          </p:cNvPr>
          <p:cNvSpPr/>
          <p:nvPr/>
        </p:nvSpPr>
        <p:spPr>
          <a:xfrm>
            <a:off x="8560288" y="4265850"/>
            <a:ext cx="722313" cy="259938"/>
          </a:xfrm>
          <a:custGeom>
            <a:avLst/>
            <a:gdLst>
              <a:gd name="connsiteX0" fmla="*/ 0 w 619125"/>
              <a:gd name="connsiteY0" fmla="*/ 0 h 361950"/>
              <a:gd name="connsiteX1" fmla="*/ 619125 w 619125"/>
              <a:gd name="connsiteY1" fmla="*/ 0 h 361950"/>
              <a:gd name="connsiteX2" fmla="*/ 619125 w 619125"/>
              <a:gd name="connsiteY2" fmla="*/ 257175 h 361950"/>
              <a:gd name="connsiteX3" fmla="*/ 514350 w 619125"/>
              <a:gd name="connsiteY3" fmla="*/ 361950 h 361950"/>
              <a:gd name="connsiteX4" fmla="*/ 9525 w 619125"/>
              <a:gd name="connsiteY4" fmla="*/ 361950 h 361950"/>
              <a:gd name="connsiteX5" fmla="*/ 0 w 619125"/>
              <a:gd name="connsiteY5" fmla="*/ 0 h 361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9125" h="361950">
                <a:moveTo>
                  <a:pt x="0" y="0"/>
                </a:moveTo>
                <a:lnTo>
                  <a:pt x="619125" y="0"/>
                </a:lnTo>
                <a:lnTo>
                  <a:pt x="619125" y="257175"/>
                </a:lnTo>
                <a:lnTo>
                  <a:pt x="514350" y="361950"/>
                </a:lnTo>
                <a:lnTo>
                  <a:pt x="9525" y="361950"/>
                </a:lnTo>
                <a:lnTo>
                  <a:pt x="0" y="0"/>
                </a:lnTo>
                <a:close/>
              </a:path>
            </a:pathLst>
          </a:cu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2"/>
                </a:solidFill>
              </a:rPr>
              <a:t>alt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E94B4A6E-3131-438D-8A6C-35B1B3A03021}"/>
              </a:ext>
            </a:extLst>
          </p:cNvPr>
          <p:cNvSpPr/>
          <p:nvPr/>
        </p:nvSpPr>
        <p:spPr>
          <a:xfrm>
            <a:off x="-257692" y="7258089"/>
            <a:ext cx="54008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0070C0"/>
                </a:solidFill>
              </a:rPr>
              <a:t>result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A6203775-1C22-4A29-B2F2-9586C64C6F42}"/>
              </a:ext>
            </a:extLst>
          </p:cNvPr>
          <p:cNvSpPr/>
          <p:nvPr/>
        </p:nvSpPr>
        <p:spPr>
          <a:xfrm>
            <a:off x="9644989" y="4517880"/>
            <a:ext cx="164862" cy="203477"/>
          </a:xfrm>
          <a:prstGeom prst="rect">
            <a:avLst/>
          </a:prstGeom>
          <a:solidFill>
            <a:srgbClr val="7030A0"/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ln>
                <a:solidFill>
                  <a:schemeClr val="tx1"/>
                </a:solidFill>
              </a:ln>
              <a:solidFill>
                <a:schemeClr val="dk1"/>
              </a:solidFill>
            </a:endParaRPr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A7290F2A-388A-40DC-8848-6B4A2EE22E2E}"/>
              </a:ext>
            </a:extLst>
          </p:cNvPr>
          <p:cNvCxnSpPr>
            <a:cxnSpLocks/>
          </p:cNvCxnSpPr>
          <p:nvPr/>
        </p:nvCxnSpPr>
        <p:spPr>
          <a:xfrm flipV="1">
            <a:off x="8587798" y="4777668"/>
            <a:ext cx="3482785" cy="11143"/>
          </a:xfrm>
          <a:prstGeom prst="line">
            <a:avLst/>
          </a:prstGeom>
          <a:ln w="28575">
            <a:solidFill>
              <a:schemeClr val="accent2"/>
            </a:solidFill>
            <a:prstDash val="sys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AE36BB6F-3E57-45CC-8020-5F080D28BF7D}"/>
              </a:ext>
            </a:extLst>
          </p:cNvPr>
          <p:cNvCxnSpPr>
            <a:cxnSpLocks/>
          </p:cNvCxnSpPr>
          <p:nvPr/>
        </p:nvCxnSpPr>
        <p:spPr>
          <a:xfrm flipV="1">
            <a:off x="8587798" y="5629468"/>
            <a:ext cx="3482785" cy="25103"/>
          </a:xfrm>
          <a:prstGeom prst="line">
            <a:avLst/>
          </a:prstGeom>
          <a:ln w="28575">
            <a:solidFill>
              <a:schemeClr val="accent2"/>
            </a:solidFill>
            <a:prstDash val="sys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C20580D1-D922-412D-9598-7C916AD49586}"/>
              </a:ext>
            </a:extLst>
          </p:cNvPr>
          <p:cNvSpPr/>
          <p:nvPr/>
        </p:nvSpPr>
        <p:spPr>
          <a:xfrm>
            <a:off x="9627331" y="5773269"/>
            <a:ext cx="164862" cy="488621"/>
          </a:xfrm>
          <a:prstGeom prst="rect">
            <a:avLst/>
          </a:prstGeom>
          <a:solidFill>
            <a:srgbClr val="7030A0"/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16242FB5-66D9-4D54-928E-A587F07165DC}"/>
              </a:ext>
            </a:extLst>
          </p:cNvPr>
          <p:cNvSpPr/>
          <p:nvPr/>
        </p:nvSpPr>
        <p:spPr>
          <a:xfrm>
            <a:off x="9644568" y="4943581"/>
            <a:ext cx="151702" cy="654055"/>
          </a:xfrm>
          <a:prstGeom prst="rect">
            <a:avLst/>
          </a:prstGeom>
          <a:solidFill>
            <a:srgbClr val="7030A0"/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F3678C66-3318-4B5D-A72B-3E9FB9FBEA4E}"/>
              </a:ext>
            </a:extLst>
          </p:cNvPr>
          <p:cNvSpPr/>
          <p:nvPr/>
        </p:nvSpPr>
        <p:spPr>
          <a:xfrm>
            <a:off x="9885733" y="4291916"/>
            <a:ext cx="80342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" dirty="0">
                <a:solidFill>
                  <a:srgbClr val="7030A0"/>
                </a:solidFill>
              </a:rPr>
              <a:t>[g/0 &amp;&amp; nat/0]</a:t>
            </a:r>
          </a:p>
        </p:txBody>
      </p:sp>
      <p:cxnSp>
        <p:nvCxnSpPr>
          <p:cNvPr id="124" name="Connector: Elbow 123">
            <a:extLst>
              <a:ext uri="{FF2B5EF4-FFF2-40B4-BE49-F238E27FC236}">
                <a16:creationId xmlns:a16="http://schemas.microsoft.com/office/drawing/2014/main" id="{DC20DD81-62B4-4DFC-A1D8-DEB3F135F3D6}"/>
              </a:ext>
            </a:extLst>
          </p:cNvPr>
          <p:cNvCxnSpPr>
            <a:cxnSpLocks/>
          </p:cNvCxnSpPr>
          <p:nvPr/>
        </p:nvCxnSpPr>
        <p:spPr>
          <a:xfrm rot="16200000" flipH="1">
            <a:off x="9627728" y="4808336"/>
            <a:ext cx="205902" cy="117704"/>
          </a:xfrm>
          <a:prstGeom prst="bentConnector4">
            <a:avLst>
              <a:gd name="adj1" fmla="val 51200"/>
              <a:gd name="adj2" fmla="val 206819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128">
            <a:extLst>
              <a:ext uri="{FF2B5EF4-FFF2-40B4-BE49-F238E27FC236}">
                <a16:creationId xmlns:a16="http://schemas.microsoft.com/office/drawing/2014/main" id="{1597F067-4E8F-455A-9572-02D3A905B627}"/>
              </a:ext>
            </a:extLst>
          </p:cNvPr>
          <p:cNvSpPr/>
          <p:nvPr/>
        </p:nvSpPr>
        <p:spPr>
          <a:xfrm>
            <a:off x="9883972" y="4771301"/>
            <a:ext cx="80342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" dirty="0">
                <a:solidFill>
                  <a:srgbClr val="7030A0"/>
                </a:solidFill>
              </a:rPr>
              <a:t>[g/0 &amp;&amp; nat/1]</a:t>
            </a:r>
          </a:p>
        </p:txBody>
      </p:sp>
      <p:cxnSp>
        <p:nvCxnSpPr>
          <p:cNvPr id="130" name="Connector: Elbow 129">
            <a:extLst>
              <a:ext uri="{FF2B5EF4-FFF2-40B4-BE49-F238E27FC236}">
                <a16:creationId xmlns:a16="http://schemas.microsoft.com/office/drawing/2014/main" id="{9C75B9C9-9004-4DA1-89CC-9F2A670A22AC}"/>
              </a:ext>
            </a:extLst>
          </p:cNvPr>
          <p:cNvCxnSpPr>
            <a:cxnSpLocks/>
          </p:cNvCxnSpPr>
          <p:nvPr/>
        </p:nvCxnSpPr>
        <p:spPr>
          <a:xfrm rot="16200000" flipH="1">
            <a:off x="9653907" y="5659049"/>
            <a:ext cx="175486" cy="101085"/>
          </a:xfrm>
          <a:prstGeom prst="bentConnector4">
            <a:avLst>
              <a:gd name="adj1" fmla="val 47066"/>
              <a:gd name="adj2" fmla="val 243226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tangle 130">
            <a:extLst>
              <a:ext uri="{FF2B5EF4-FFF2-40B4-BE49-F238E27FC236}">
                <a16:creationId xmlns:a16="http://schemas.microsoft.com/office/drawing/2014/main" id="{50F14E5A-2251-4161-8660-593DF8086896}"/>
              </a:ext>
            </a:extLst>
          </p:cNvPr>
          <p:cNvSpPr/>
          <p:nvPr/>
        </p:nvSpPr>
        <p:spPr>
          <a:xfrm>
            <a:off x="9871040" y="5657875"/>
            <a:ext cx="816357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 dirty="0">
                <a:solidFill>
                  <a:srgbClr val="7030A0"/>
                </a:solidFill>
              </a:rPr>
              <a:t>[g/1 &amp;&amp; nat/0]</a:t>
            </a:r>
          </a:p>
        </p:txBody>
      </p:sp>
      <p:cxnSp>
        <p:nvCxnSpPr>
          <p:cNvPr id="132" name="Connector: Elbow 131">
            <a:extLst>
              <a:ext uri="{FF2B5EF4-FFF2-40B4-BE49-F238E27FC236}">
                <a16:creationId xmlns:a16="http://schemas.microsoft.com/office/drawing/2014/main" id="{74AA3829-7BB5-4109-BF49-E89B99805FC3}"/>
              </a:ext>
            </a:extLst>
          </p:cNvPr>
          <p:cNvCxnSpPr>
            <a:cxnSpLocks/>
          </p:cNvCxnSpPr>
          <p:nvPr/>
        </p:nvCxnSpPr>
        <p:spPr>
          <a:xfrm rot="16200000" flipH="1">
            <a:off x="9654575" y="4393090"/>
            <a:ext cx="157714" cy="117753"/>
          </a:xfrm>
          <a:prstGeom prst="bentConnector4">
            <a:avLst>
              <a:gd name="adj1" fmla="val 44318"/>
              <a:gd name="adj2" fmla="val 226188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>
            <a:extLst>
              <a:ext uri="{FF2B5EF4-FFF2-40B4-BE49-F238E27FC236}">
                <a16:creationId xmlns:a16="http://schemas.microsoft.com/office/drawing/2014/main" id="{ABC67733-0B44-4906-9955-28603DCD30BE}"/>
              </a:ext>
            </a:extLst>
          </p:cNvPr>
          <p:cNvSpPr/>
          <p:nvPr/>
        </p:nvSpPr>
        <p:spPr>
          <a:xfrm>
            <a:off x="10529661" y="4288515"/>
            <a:ext cx="138691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" dirty="0">
                <a:solidFill>
                  <a:srgbClr val="7030A0"/>
                </a:solidFill>
              </a:rPr>
              <a:t>normalDistribution(a, b, c ,d)</a:t>
            </a: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51F54E52-5A95-409B-9206-49599CAD51E5}"/>
              </a:ext>
            </a:extLst>
          </p:cNvPr>
          <p:cNvSpPr/>
          <p:nvPr/>
        </p:nvSpPr>
        <p:spPr>
          <a:xfrm>
            <a:off x="10505731" y="4774267"/>
            <a:ext cx="156485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" dirty="0">
                <a:solidFill>
                  <a:srgbClr val="7030A0"/>
                </a:solidFill>
              </a:rPr>
              <a:t>nationalityDistribution(a, b, c, d)</a:t>
            </a: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31E7F905-5C2D-4869-A69A-6425BB0287A8}"/>
              </a:ext>
            </a:extLst>
          </p:cNvPr>
          <p:cNvSpPr/>
          <p:nvPr/>
        </p:nvSpPr>
        <p:spPr>
          <a:xfrm>
            <a:off x="10534967" y="5655836"/>
            <a:ext cx="138211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" dirty="0">
                <a:solidFill>
                  <a:srgbClr val="7030A0"/>
                </a:solidFill>
              </a:rPr>
              <a:t>genderDistribution(a, b, c, d)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91C2AEC1-64E3-4091-B01E-F2038C74564C}"/>
              </a:ext>
            </a:extLst>
          </p:cNvPr>
          <p:cNvSpPr txBox="1"/>
          <p:nvPr/>
        </p:nvSpPr>
        <p:spPr>
          <a:xfrm>
            <a:off x="10748377" y="6942314"/>
            <a:ext cx="141255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rgbClr val="7030A0"/>
                </a:solidFill>
              </a:rPr>
              <a:t>a = numOfGroups</a:t>
            </a:r>
          </a:p>
          <a:p>
            <a:r>
              <a:rPr lang="en-SG" sz="1100" dirty="0">
                <a:solidFill>
                  <a:srgbClr val="7030A0"/>
                </a:solidFill>
              </a:rPr>
              <a:t>b = groupArrayList</a:t>
            </a:r>
          </a:p>
          <a:p>
            <a:r>
              <a:rPr lang="en-SG" sz="1100" dirty="0">
                <a:solidFill>
                  <a:srgbClr val="7030A0"/>
                </a:solidFill>
              </a:rPr>
              <a:t>c = personLinkedList</a:t>
            </a:r>
          </a:p>
          <a:p>
            <a:r>
              <a:rPr lang="en-SG" sz="1100" dirty="0">
                <a:solidFill>
                  <a:srgbClr val="7030A0"/>
                </a:solidFill>
              </a:rPr>
              <a:t>d = groupName</a:t>
            </a:r>
          </a:p>
          <a:p>
            <a:r>
              <a:rPr lang="en-US" sz="1100" dirty="0">
                <a:solidFill>
                  <a:srgbClr val="7030A0"/>
                </a:solidFill>
              </a:rPr>
              <a:t>e</a:t>
            </a:r>
            <a:r>
              <a:rPr lang="en-SG" sz="1100" dirty="0">
                <a:solidFill>
                  <a:srgbClr val="7030A0"/>
                </a:solidFill>
              </a:rPr>
              <a:t> = nationality</a:t>
            </a:r>
          </a:p>
          <a:p>
            <a:r>
              <a:rPr lang="en-US" sz="1100" dirty="0">
                <a:solidFill>
                  <a:srgbClr val="7030A0"/>
                </a:solidFill>
              </a:rPr>
              <a:t>g = genderLinkedList</a:t>
            </a:r>
          </a:p>
          <a:p>
            <a:r>
              <a:rPr lang="en-US" sz="1100" dirty="0">
                <a:solidFill>
                  <a:srgbClr val="7030A0"/>
                </a:solidFill>
              </a:rPr>
              <a:t>M = “MALE”</a:t>
            </a:r>
          </a:p>
          <a:p>
            <a:r>
              <a:rPr lang="en-US" sz="1100" dirty="0">
                <a:solidFill>
                  <a:srgbClr val="7030A0"/>
                </a:solidFill>
              </a:rPr>
              <a:t>F = “FEMALE”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ED89C1B6-2E84-41AE-8B23-A0E5E916F573}"/>
              </a:ext>
            </a:extLst>
          </p:cNvPr>
          <p:cNvCxnSpPr>
            <a:cxnSpLocks/>
          </p:cNvCxnSpPr>
          <p:nvPr/>
        </p:nvCxnSpPr>
        <p:spPr>
          <a:xfrm>
            <a:off x="9686690" y="4100063"/>
            <a:ext cx="3100577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89A65778-3F7D-49DB-902D-EE69764558E7}"/>
              </a:ext>
            </a:extLst>
          </p:cNvPr>
          <p:cNvCxnSpPr>
            <a:cxnSpLocks/>
          </p:cNvCxnSpPr>
          <p:nvPr/>
        </p:nvCxnSpPr>
        <p:spPr>
          <a:xfrm>
            <a:off x="9703336" y="4198377"/>
            <a:ext cx="3871146" cy="24785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5AD15436-4B03-4D56-8125-1F87DC1E9384}"/>
              </a:ext>
            </a:extLst>
          </p:cNvPr>
          <p:cNvCxnSpPr>
            <a:cxnSpLocks/>
          </p:cNvCxnSpPr>
          <p:nvPr/>
        </p:nvCxnSpPr>
        <p:spPr>
          <a:xfrm>
            <a:off x="1196669" y="3596168"/>
            <a:ext cx="1644256" cy="4684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Rectangle 186">
            <a:extLst>
              <a:ext uri="{FF2B5EF4-FFF2-40B4-BE49-F238E27FC236}">
                <a16:creationId xmlns:a16="http://schemas.microsoft.com/office/drawing/2014/main" id="{F8112B34-B2E6-4DB5-A060-641ABB7E54AA}"/>
              </a:ext>
            </a:extLst>
          </p:cNvPr>
          <p:cNvSpPr/>
          <p:nvPr/>
        </p:nvSpPr>
        <p:spPr>
          <a:xfrm>
            <a:off x="1940159" y="3363256"/>
            <a:ext cx="2648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0070C0"/>
                </a:solidFill>
              </a:rPr>
              <a:t>d</a:t>
            </a:r>
          </a:p>
        </p:txBody>
      </p: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D21B36EB-459E-4227-A2E5-31785A79786C}"/>
              </a:ext>
            </a:extLst>
          </p:cNvPr>
          <p:cNvCxnSpPr>
            <a:cxnSpLocks/>
          </p:cNvCxnSpPr>
          <p:nvPr/>
        </p:nvCxnSpPr>
        <p:spPr>
          <a:xfrm flipV="1">
            <a:off x="3015167" y="3450794"/>
            <a:ext cx="1332341" cy="15256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Rectangle 190">
            <a:extLst>
              <a:ext uri="{FF2B5EF4-FFF2-40B4-BE49-F238E27FC236}">
                <a16:creationId xmlns:a16="http://schemas.microsoft.com/office/drawing/2014/main" id="{9DF7F9ED-FE28-4D41-991D-946781B088BE}"/>
              </a:ext>
            </a:extLst>
          </p:cNvPr>
          <p:cNvSpPr/>
          <p:nvPr/>
        </p:nvSpPr>
        <p:spPr>
          <a:xfrm>
            <a:off x="4332503" y="3554405"/>
            <a:ext cx="2648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X</a:t>
            </a:r>
          </a:p>
        </p:txBody>
      </p: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2B30F28D-8BF8-4FD5-85B7-3E312E1FF892}"/>
              </a:ext>
            </a:extLst>
          </p:cNvPr>
          <p:cNvCxnSpPr>
            <a:cxnSpLocks/>
          </p:cNvCxnSpPr>
          <p:nvPr/>
        </p:nvCxnSpPr>
        <p:spPr>
          <a:xfrm flipV="1">
            <a:off x="9809430" y="4603249"/>
            <a:ext cx="3772442" cy="2173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C50454F5-6361-43BA-AA32-214766DC02B6}"/>
              </a:ext>
            </a:extLst>
          </p:cNvPr>
          <p:cNvCxnSpPr>
            <a:cxnSpLocks/>
          </p:cNvCxnSpPr>
          <p:nvPr/>
        </p:nvCxnSpPr>
        <p:spPr>
          <a:xfrm>
            <a:off x="9808068" y="5026653"/>
            <a:ext cx="3773804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08E13594-3D48-4C14-B8A0-5D3CC6DF2CA0}"/>
              </a:ext>
            </a:extLst>
          </p:cNvPr>
          <p:cNvCxnSpPr>
            <a:cxnSpLocks/>
          </p:cNvCxnSpPr>
          <p:nvPr/>
        </p:nvCxnSpPr>
        <p:spPr>
          <a:xfrm flipV="1">
            <a:off x="9796270" y="5850615"/>
            <a:ext cx="3778212" cy="13045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Rectangle 223">
            <a:extLst>
              <a:ext uri="{FF2B5EF4-FFF2-40B4-BE49-F238E27FC236}">
                <a16:creationId xmlns:a16="http://schemas.microsoft.com/office/drawing/2014/main" id="{8E639046-3D09-4DD9-8657-EA0E0731B3E5}"/>
              </a:ext>
            </a:extLst>
          </p:cNvPr>
          <p:cNvSpPr/>
          <p:nvPr/>
        </p:nvSpPr>
        <p:spPr>
          <a:xfrm>
            <a:off x="12039241" y="4444992"/>
            <a:ext cx="144360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" dirty="0">
                <a:solidFill>
                  <a:srgbClr val="7030A0"/>
                </a:solidFill>
              </a:rPr>
              <a:t>distributionProcess(b ,d)</a:t>
            </a:r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E3AC2F70-86B2-4908-9069-DCECABD284AF}"/>
              </a:ext>
            </a:extLst>
          </p:cNvPr>
          <p:cNvSpPr/>
          <p:nvPr/>
        </p:nvSpPr>
        <p:spPr>
          <a:xfrm>
            <a:off x="12039241" y="4868410"/>
            <a:ext cx="144360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" dirty="0">
                <a:solidFill>
                  <a:srgbClr val="7030A0"/>
                </a:solidFill>
              </a:rPr>
              <a:t>createNationalityMap(c)</a:t>
            </a:r>
          </a:p>
        </p:txBody>
      </p:sp>
      <p:cxnSp>
        <p:nvCxnSpPr>
          <p:cNvPr id="230" name="Straight Arrow Connector 229">
            <a:extLst>
              <a:ext uri="{FF2B5EF4-FFF2-40B4-BE49-F238E27FC236}">
                <a16:creationId xmlns:a16="http://schemas.microsoft.com/office/drawing/2014/main" id="{B62B4360-07A4-4E73-AD43-461778ADF2C2}"/>
              </a:ext>
            </a:extLst>
          </p:cNvPr>
          <p:cNvCxnSpPr>
            <a:cxnSpLocks/>
          </p:cNvCxnSpPr>
          <p:nvPr/>
        </p:nvCxnSpPr>
        <p:spPr>
          <a:xfrm>
            <a:off x="9809747" y="5083529"/>
            <a:ext cx="3764735" cy="945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96C56B8F-88C0-4C28-9E28-99A5245D6316}"/>
              </a:ext>
            </a:extLst>
          </p:cNvPr>
          <p:cNvCxnSpPr>
            <a:cxnSpLocks/>
          </p:cNvCxnSpPr>
          <p:nvPr/>
        </p:nvCxnSpPr>
        <p:spPr>
          <a:xfrm flipV="1">
            <a:off x="9808340" y="5200322"/>
            <a:ext cx="3766142" cy="12325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Arrow Connector 235">
            <a:extLst>
              <a:ext uri="{FF2B5EF4-FFF2-40B4-BE49-F238E27FC236}">
                <a16:creationId xmlns:a16="http://schemas.microsoft.com/office/drawing/2014/main" id="{43CD9157-E2B6-476D-B054-38329EB719FD}"/>
              </a:ext>
            </a:extLst>
          </p:cNvPr>
          <p:cNvCxnSpPr>
            <a:cxnSpLocks/>
          </p:cNvCxnSpPr>
          <p:nvPr/>
        </p:nvCxnSpPr>
        <p:spPr>
          <a:xfrm>
            <a:off x="9817409" y="5258093"/>
            <a:ext cx="3757073" cy="12965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Arrow Connector 236">
            <a:extLst>
              <a:ext uri="{FF2B5EF4-FFF2-40B4-BE49-F238E27FC236}">
                <a16:creationId xmlns:a16="http://schemas.microsoft.com/office/drawing/2014/main" id="{34047020-DC7C-4CC8-9E8A-950E447FDF09}"/>
              </a:ext>
            </a:extLst>
          </p:cNvPr>
          <p:cNvCxnSpPr>
            <a:cxnSpLocks/>
          </p:cNvCxnSpPr>
          <p:nvPr/>
        </p:nvCxnSpPr>
        <p:spPr>
          <a:xfrm flipV="1">
            <a:off x="9807951" y="5372970"/>
            <a:ext cx="3766531" cy="7891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>
            <a:extLst>
              <a:ext uri="{FF2B5EF4-FFF2-40B4-BE49-F238E27FC236}">
                <a16:creationId xmlns:a16="http://schemas.microsoft.com/office/drawing/2014/main" id="{DA489116-C697-447F-B479-820BE66C65E6}"/>
              </a:ext>
            </a:extLst>
          </p:cNvPr>
          <p:cNvCxnSpPr>
            <a:cxnSpLocks/>
          </p:cNvCxnSpPr>
          <p:nvPr/>
        </p:nvCxnSpPr>
        <p:spPr>
          <a:xfrm flipV="1">
            <a:off x="9811917" y="5505672"/>
            <a:ext cx="3762565" cy="5097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Rectangle 240">
            <a:extLst>
              <a:ext uri="{FF2B5EF4-FFF2-40B4-BE49-F238E27FC236}">
                <a16:creationId xmlns:a16="http://schemas.microsoft.com/office/drawing/2014/main" id="{1F1566BE-1081-4FDF-9991-5E8837F2BB18}"/>
              </a:ext>
            </a:extLst>
          </p:cNvPr>
          <p:cNvSpPr/>
          <p:nvPr/>
        </p:nvSpPr>
        <p:spPr>
          <a:xfrm>
            <a:off x="12042426" y="5050437"/>
            <a:ext cx="776843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" dirty="0">
                <a:solidFill>
                  <a:srgbClr val="7030A0"/>
                </a:solidFill>
              </a:rPr>
              <a:t>findPerson(e, c)</a:t>
            </a:r>
          </a:p>
        </p:txBody>
      </p:sp>
      <p:sp>
        <p:nvSpPr>
          <p:cNvPr id="244" name="Rectangle 243">
            <a:extLst>
              <a:ext uri="{FF2B5EF4-FFF2-40B4-BE49-F238E27FC236}">
                <a16:creationId xmlns:a16="http://schemas.microsoft.com/office/drawing/2014/main" id="{14B332CD-03F2-4ADE-B5A1-D1A0034EEA5C}"/>
              </a:ext>
            </a:extLst>
          </p:cNvPr>
          <p:cNvSpPr/>
          <p:nvPr/>
        </p:nvSpPr>
        <p:spPr>
          <a:xfrm>
            <a:off x="12035755" y="5228026"/>
            <a:ext cx="1620855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" dirty="0">
                <a:solidFill>
                  <a:srgbClr val="7030A0"/>
                </a:solidFill>
              </a:rPr>
              <a:t>selectiveDistributionByNationality(e, c)</a:t>
            </a:r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B1E5AF65-D51C-41BF-AB15-6C430CFA27F8}"/>
              </a:ext>
            </a:extLst>
          </p:cNvPr>
          <p:cNvSpPr/>
          <p:nvPr/>
        </p:nvSpPr>
        <p:spPr>
          <a:xfrm>
            <a:off x="12038973" y="5364688"/>
            <a:ext cx="1090788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" dirty="0">
                <a:solidFill>
                  <a:srgbClr val="7030A0"/>
                </a:solidFill>
              </a:rPr>
              <a:t>distributionProcess(b ,d)</a:t>
            </a:r>
          </a:p>
        </p:txBody>
      </p:sp>
      <p:cxnSp>
        <p:nvCxnSpPr>
          <p:cNvPr id="249" name="Straight Arrow Connector 248">
            <a:extLst>
              <a:ext uri="{FF2B5EF4-FFF2-40B4-BE49-F238E27FC236}">
                <a16:creationId xmlns:a16="http://schemas.microsoft.com/office/drawing/2014/main" id="{184BFD8D-8657-40CD-8915-CB874987F223}"/>
              </a:ext>
            </a:extLst>
          </p:cNvPr>
          <p:cNvCxnSpPr>
            <a:cxnSpLocks/>
          </p:cNvCxnSpPr>
          <p:nvPr/>
        </p:nvCxnSpPr>
        <p:spPr>
          <a:xfrm>
            <a:off x="9803400" y="5937967"/>
            <a:ext cx="3771082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Arrow Connector 251">
            <a:extLst>
              <a:ext uri="{FF2B5EF4-FFF2-40B4-BE49-F238E27FC236}">
                <a16:creationId xmlns:a16="http://schemas.microsoft.com/office/drawing/2014/main" id="{A6D46045-C0D9-47BB-9A57-A1934A64E083}"/>
              </a:ext>
            </a:extLst>
          </p:cNvPr>
          <p:cNvCxnSpPr>
            <a:cxnSpLocks/>
          </p:cNvCxnSpPr>
          <p:nvPr/>
        </p:nvCxnSpPr>
        <p:spPr>
          <a:xfrm flipV="1">
            <a:off x="9800080" y="6010625"/>
            <a:ext cx="3774402" cy="20675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Arrow Connector 253">
            <a:extLst>
              <a:ext uri="{FF2B5EF4-FFF2-40B4-BE49-F238E27FC236}">
                <a16:creationId xmlns:a16="http://schemas.microsoft.com/office/drawing/2014/main" id="{F1518AF7-CA8C-4BC9-99A1-BA60B90A5A72}"/>
              </a:ext>
            </a:extLst>
          </p:cNvPr>
          <p:cNvCxnSpPr>
            <a:cxnSpLocks/>
          </p:cNvCxnSpPr>
          <p:nvPr/>
        </p:nvCxnSpPr>
        <p:spPr>
          <a:xfrm>
            <a:off x="9807210" y="6105607"/>
            <a:ext cx="3767272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Arrow Connector 255">
            <a:extLst>
              <a:ext uri="{FF2B5EF4-FFF2-40B4-BE49-F238E27FC236}">
                <a16:creationId xmlns:a16="http://schemas.microsoft.com/office/drawing/2014/main" id="{84583DC5-A44F-44B8-913D-9911EFBA9E3B}"/>
              </a:ext>
            </a:extLst>
          </p:cNvPr>
          <p:cNvCxnSpPr>
            <a:cxnSpLocks/>
          </p:cNvCxnSpPr>
          <p:nvPr/>
        </p:nvCxnSpPr>
        <p:spPr>
          <a:xfrm>
            <a:off x="9815727" y="6211809"/>
            <a:ext cx="3758755" cy="6075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Rectangle 256">
            <a:extLst>
              <a:ext uri="{FF2B5EF4-FFF2-40B4-BE49-F238E27FC236}">
                <a16:creationId xmlns:a16="http://schemas.microsoft.com/office/drawing/2014/main" id="{3D787CE1-8FB5-4252-AFB8-C77E645A93A3}"/>
              </a:ext>
            </a:extLst>
          </p:cNvPr>
          <p:cNvSpPr/>
          <p:nvPr/>
        </p:nvSpPr>
        <p:spPr>
          <a:xfrm>
            <a:off x="12030745" y="6060470"/>
            <a:ext cx="144360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" dirty="0">
                <a:solidFill>
                  <a:srgbClr val="7030A0"/>
                </a:solidFill>
              </a:rPr>
              <a:t>distributionProcess(b ,d)</a:t>
            </a:r>
          </a:p>
        </p:txBody>
      </p:sp>
      <p:sp>
        <p:nvSpPr>
          <p:cNvPr id="260" name="Rectangle 259">
            <a:extLst>
              <a:ext uri="{FF2B5EF4-FFF2-40B4-BE49-F238E27FC236}">
                <a16:creationId xmlns:a16="http://schemas.microsoft.com/office/drawing/2014/main" id="{C093D3DF-7F7B-4ACB-AE5E-1E75A77DDA30}"/>
              </a:ext>
            </a:extLst>
          </p:cNvPr>
          <p:cNvSpPr/>
          <p:nvPr/>
        </p:nvSpPr>
        <p:spPr>
          <a:xfrm>
            <a:off x="12031549" y="5703097"/>
            <a:ext cx="97410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" dirty="0">
                <a:solidFill>
                  <a:srgbClr val="7030A0"/>
                </a:solidFill>
              </a:rPr>
              <a:t>filterGender(c, g, M)</a:t>
            </a:r>
          </a:p>
        </p:txBody>
      </p:sp>
      <p:sp>
        <p:nvSpPr>
          <p:cNvPr id="261" name="Rectangle 260">
            <a:extLst>
              <a:ext uri="{FF2B5EF4-FFF2-40B4-BE49-F238E27FC236}">
                <a16:creationId xmlns:a16="http://schemas.microsoft.com/office/drawing/2014/main" id="{825757C8-9631-4B79-AB8B-A359842B61E6}"/>
              </a:ext>
            </a:extLst>
          </p:cNvPr>
          <p:cNvSpPr/>
          <p:nvPr/>
        </p:nvSpPr>
        <p:spPr>
          <a:xfrm>
            <a:off x="12029586" y="5794135"/>
            <a:ext cx="144360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" dirty="0">
                <a:solidFill>
                  <a:srgbClr val="7030A0"/>
                </a:solidFill>
              </a:rPr>
              <a:t>filterGender(c, g, F)</a:t>
            </a:r>
          </a:p>
        </p:txBody>
      </p:sp>
      <p:sp>
        <p:nvSpPr>
          <p:cNvPr id="262" name="Rectangle 261">
            <a:extLst>
              <a:ext uri="{FF2B5EF4-FFF2-40B4-BE49-F238E27FC236}">
                <a16:creationId xmlns:a16="http://schemas.microsoft.com/office/drawing/2014/main" id="{215E33B7-A643-48BF-B6A6-5CAF72C244CD}"/>
              </a:ext>
            </a:extLst>
          </p:cNvPr>
          <p:cNvSpPr/>
          <p:nvPr/>
        </p:nvSpPr>
        <p:spPr>
          <a:xfrm>
            <a:off x="12031092" y="5873872"/>
            <a:ext cx="192104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" dirty="0">
                <a:solidFill>
                  <a:srgbClr val="7030A0"/>
                </a:solidFill>
              </a:rPr>
              <a:t>selectiveDistributionByGender(e, c)</a:t>
            </a:r>
          </a:p>
        </p:txBody>
      </p:sp>
      <p:sp>
        <p:nvSpPr>
          <p:cNvPr id="263" name="Rectangle 262">
            <a:extLst>
              <a:ext uri="{FF2B5EF4-FFF2-40B4-BE49-F238E27FC236}">
                <a16:creationId xmlns:a16="http://schemas.microsoft.com/office/drawing/2014/main" id="{8D8EBD90-002E-4E2B-91CB-F4682828C36C}"/>
              </a:ext>
            </a:extLst>
          </p:cNvPr>
          <p:cNvSpPr/>
          <p:nvPr/>
        </p:nvSpPr>
        <p:spPr>
          <a:xfrm>
            <a:off x="12026956" y="5958202"/>
            <a:ext cx="192104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" dirty="0">
                <a:solidFill>
                  <a:srgbClr val="7030A0"/>
                </a:solidFill>
              </a:rPr>
              <a:t>selectiveDistributionByGender(e, c)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BB767957-6904-472A-8AD7-05118ABB48CA}"/>
              </a:ext>
            </a:extLst>
          </p:cNvPr>
          <p:cNvSpPr/>
          <p:nvPr/>
        </p:nvSpPr>
        <p:spPr>
          <a:xfrm>
            <a:off x="12207921" y="6541585"/>
            <a:ext cx="232426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rgbClr val="7030A0"/>
                </a:solidFill>
              </a:rPr>
              <a:t>Continue at Next Diagram</a:t>
            </a:r>
          </a:p>
        </p:txBody>
      </p:sp>
    </p:spTree>
    <p:extLst>
      <p:ext uri="{BB962C8B-B14F-4D97-AF65-F5344CB8AC3E}">
        <p14:creationId xmlns:p14="http://schemas.microsoft.com/office/powerpoint/2010/main" val="2490219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Rectangle: Rounded Corners 250">
            <a:extLst>
              <a:ext uri="{FF2B5EF4-FFF2-40B4-BE49-F238E27FC236}">
                <a16:creationId xmlns:a16="http://schemas.microsoft.com/office/drawing/2014/main" id="{06662FD2-C683-448F-8786-9467D782737A}"/>
              </a:ext>
            </a:extLst>
          </p:cNvPr>
          <p:cNvSpPr/>
          <p:nvPr/>
        </p:nvSpPr>
        <p:spPr>
          <a:xfrm>
            <a:off x="-26442" y="-23814"/>
            <a:ext cx="5359653" cy="7087277"/>
          </a:xfrm>
          <a:prstGeom prst="roundRect">
            <a:avLst>
              <a:gd name="adj" fmla="val 1054"/>
            </a:avLst>
          </a:prstGeom>
          <a:solidFill>
            <a:srgbClr val="E6E0E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241" name="Rectangle 240">
            <a:extLst>
              <a:ext uri="{FF2B5EF4-FFF2-40B4-BE49-F238E27FC236}">
                <a16:creationId xmlns:a16="http://schemas.microsoft.com/office/drawing/2014/main" id="{3DE3AD14-9ED8-4B6C-9145-E59B22131A52}"/>
              </a:ext>
            </a:extLst>
          </p:cNvPr>
          <p:cNvSpPr/>
          <p:nvPr/>
        </p:nvSpPr>
        <p:spPr>
          <a:xfrm>
            <a:off x="105212" y="1643886"/>
            <a:ext cx="2526823" cy="452397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7A2F273-848E-479F-9C87-3CABF0484245}"/>
              </a:ext>
            </a:extLst>
          </p:cNvPr>
          <p:cNvSpPr/>
          <p:nvPr/>
        </p:nvSpPr>
        <p:spPr>
          <a:xfrm>
            <a:off x="5338286" y="-7058"/>
            <a:ext cx="6853714" cy="7068386"/>
          </a:xfrm>
          <a:prstGeom prst="roundRect">
            <a:avLst>
              <a:gd name="adj" fmla="val 1054"/>
            </a:avLst>
          </a:prstGeom>
          <a:solidFill>
            <a:srgbClr val="DCE6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6" name="Rectangle 62">
            <a:extLst>
              <a:ext uri="{FF2B5EF4-FFF2-40B4-BE49-F238E27FC236}">
                <a16:creationId xmlns:a16="http://schemas.microsoft.com/office/drawing/2014/main" id="{1E51E356-37A6-423A-9121-9D41EDAF23BB}"/>
              </a:ext>
            </a:extLst>
          </p:cNvPr>
          <p:cNvSpPr/>
          <p:nvPr/>
        </p:nvSpPr>
        <p:spPr>
          <a:xfrm>
            <a:off x="3501255" y="497126"/>
            <a:ext cx="1706768" cy="671533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distUtil:Distribute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Util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9F40D0C-F1F6-4352-977B-4AAEFC744689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4309247" y="1263187"/>
            <a:ext cx="0" cy="5411933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2EF9515A-E8A6-41B2-8C69-3C1DE81BFA6A}"/>
              </a:ext>
            </a:extLst>
          </p:cNvPr>
          <p:cNvSpPr/>
          <p:nvPr/>
        </p:nvSpPr>
        <p:spPr>
          <a:xfrm>
            <a:off x="4218623" y="1170547"/>
            <a:ext cx="181247" cy="92640"/>
          </a:xfrm>
          <a:prstGeom prst="rect">
            <a:avLst/>
          </a:prstGeom>
          <a:solidFill>
            <a:srgbClr val="7030A0"/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ln>
                <a:solidFill>
                  <a:schemeClr val="tx1"/>
                </a:solidFill>
              </a:ln>
              <a:solidFill>
                <a:schemeClr val="dk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78DCF57-7FA7-460C-B7C0-D85E59977E99}"/>
              </a:ext>
            </a:extLst>
          </p:cNvPr>
          <p:cNvSpPr/>
          <p:nvPr/>
        </p:nvSpPr>
        <p:spPr>
          <a:xfrm>
            <a:off x="4231210" y="2949677"/>
            <a:ext cx="181247" cy="170709"/>
          </a:xfrm>
          <a:prstGeom prst="rect">
            <a:avLst/>
          </a:prstGeom>
          <a:solidFill>
            <a:srgbClr val="7030A0"/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ln>
                <a:solidFill>
                  <a:schemeClr val="tx1"/>
                </a:solidFill>
              </a:ln>
              <a:solidFill>
                <a:schemeClr val="dk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682B2D-916C-4945-897D-FC36FA30A2AD}"/>
              </a:ext>
            </a:extLst>
          </p:cNvPr>
          <p:cNvSpPr/>
          <p:nvPr/>
        </p:nvSpPr>
        <p:spPr>
          <a:xfrm>
            <a:off x="4221175" y="2213609"/>
            <a:ext cx="181247" cy="505659"/>
          </a:xfrm>
          <a:prstGeom prst="rect">
            <a:avLst/>
          </a:prstGeom>
          <a:solidFill>
            <a:srgbClr val="7030A0"/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>
              <a:ln>
                <a:solidFill>
                  <a:schemeClr val="tx1"/>
                </a:solidFill>
              </a:ln>
              <a:solidFill>
                <a:schemeClr val="dk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967B37C-6B81-4E90-B109-FADB7ED0865E}"/>
              </a:ext>
            </a:extLst>
          </p:cNvPr>
          <p:cNvCxnSpPr>
            <a:cxnSpLocks/>
          </p:cNvCxnSpPr>
          <p:nvPr/>
        </p:nvCxnSpPr>
        <p:spPr>
          <a:xfrm>
            <a:off x="4399870" y="2281401"/>
            <a:ext cx="2139449" cy="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A3B74BAD-251B-41BB-89C2-528FD4544D4F}"/>
              </a:ext>
            </a:extLst>
          </p:cNvPr>
          <p:cNvSpPr/>
          <p:nvPr/>
        </p:nvSpPr>
        <p:spPr>
          <a:xfrm>
            <a:off x="4231210" y="3200740"/>
            <a:ext cx="181247" cy="153502"/>
          </a:xfrm>
          <a:prstGeom prst="rect">
            <a:avLst/>
          </a:prstGeom>
          <a:solidFill>
            <a:srgbClr val="7030A0"/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ln>
                <a:solidFill>
                  <a:schemeClr val="tx1"/>
                </a:solidFill>
              </a:ln>
              <a:solidFill>
                <a:schemeClr val="dk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A194B1-8402-4F04-9C8D-15D8FF52C25B}"/>
              </a:ext>
            </a:extLst>
          </p:cNvPr>
          <p:cNvSpPr/>
          <p:nvPr/>
        </p:nvSpPr>
        <p:spPr>
          <a:xfrm>
            <a:off x="4230822" y="3480398"/>
            <a:ext cx="181247" cy="144845"/>
          </a:xfrm>
          <a:prstGeom prst="rect">
            <a:avLst/>
          </a:prstGeom>
          <a:solidFill>
            <a:srgbClr val="7030A0"/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ln>
                <a:solidFill>
                  <a:schemeClr val="tx1"/>
                </a:solidFill>
              </a:ln>
              <a:solidFill>
                <a:schemeClr val="dk1"/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D03BD1E-0FB2-4CEA-8E81-F17194D18214}"/>
              </a:ext>
            </a:extLst>
          </p:cNvPr>
          <p:cNvCxnSpPr>
            <a:cxnSpLocks/>
          </p:cNvCxnSpPr>
          <p:nvPr/>
        </p:nvCxnSpPr>
        <p:spPr>
          <a:xfrm>
            <a:off x="4416313" y="3954783"/>
            <a:ext cx="2155769" cy="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101E310-FBC2-4708-B9F3-3586A68A6B7D}"/>
              </a:ext>
            </a:extLst>
          </p:cNvPr>
          <p:cNvCxnSpPr>
            <a:cxnSpLocks/>
          </p:cNvCxnSpPr>
          <p:nvPr/>
        </p:nvCxnSpPr>
        <p:spPr>
          <a:xfrm>
            <a:off x="4416313" y="4167123"/>
            <a:ext cx="4919430" cy="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D8FCC163-21D5-4906-A1F2-5F749EA99CFF}"/>
              </a:ext>
            </a:extLst>
          </p:cNvPr>
          <p:cNvSpPr/>
          <p:nvPr/>
        </p:nvSpPr>
        <p:spPr>
          <a:xfrm>
            <a:off x="5534864" y="57471"/>
            <a:ext cx="51007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>
                <a:solidFill>
                  <a:srgbClr val="0070C0"/>
                </a:solidFill>
              </a:rPr>
              <a:t>Logic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82108A1-43D4-4212-85D5-B3E753F61ED9}"/>
              </a:ext>
            </a:extLst>
          </p:cNvPr>
          <p:cNvCxnSpPr>
            <a:cxnSpLocks/>
          </p:cNvCxnSpPr>
          <p:nvPr/>
        </p:nvCxnSpPr>
        <p:spPr>
          <a:xfrm flipV="1">
            <a:off x="4355436" y="2501704"/>
            <a:ext cx="4916304" cy="1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310FB7D4-A567-44C2-B2CD-DA349C3CBCAD}"/>
              </a:ext>
            </a:extLst>
          </p:cNvPr>
          <p:cNvSpPr/>
          <p:nvPr/>
        </p:nvSpPr>
        <p:spPr>
          <a:xfrm>
            <a:off x="5288814" y="1988199"/>
            <a:ext cx="102388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" dirty="0">
                <a:solidFill>
                  <a:srgbClr val="7030A0"/>
                </a:solidFill>
              </a:rPr>
              <a:t>createGroupWithout</a:t>
            </a:r>
          </a:p>
          <a:p>
            <a:r>
              <a:rPr lang="en-US" sz="700" dirty="0">
                <a:solidFill>
                  <a:srgbClr val="7030A0"/>
                </a:solidFill>
              </a:rPr>
              <a:t>Commit(grp, mdl)</a:t>
            </a:r>
            <a:br>
              <a:rPr lang="en-US" sz="700" dirty="0">
                <a:solidFill>
                  <a:srgbClr val="7030A0"/>
                </a:solidFill>
              </a:rPr>
            </a:br>
            <a:endParaRPr lang="en-US" sz="700" dirty="0">
              <a:solidFill>
                <a:srgbClr val="7030A0"/>
              </a:solidFill>
            </a:endParaRPr>
          </a:p>
          <a:p>
            <a:endParaRPr lang="en-US" sz="700" dirty="0">
              <a:solidFill>
                <a:srgbClr val="7030A0"/>
              </a:solidFill>
            </a:endParaRPr>
          </a:p>
        </p:txBody>
      </p:sp>
      <p:sp>
        <p:nvSpPr>
          <p:cNvPr id="29" name="Rectangle 62">
            <a:extLst>
              <a:ext uri="{FF2B5EF4-FFF2-40B4-BE49-F238E27FC236}">
                <a16:creationId xmlns:a16="http://schemas.microsoft.com/office/drawing/2014/main" id="{6FC7C841-F59F-4AE3-BC07-B322ABA86B87}"/>
              </a:ext>
            </a:extLst>
          </p:cNvPr>
          <p:cNvSpPr/>
          <p:nvPr/>
        </p:nvSpPr>
        <p:spPr>
          <a:xfrm>
            <a:off x="6550993" y="2059997"/>
            <a:ext cx="1761204" cy="214912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d:CreateGroupCommand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AED4D1F-93BA-4774-94AD-70FD4E9BC99A}"/>
              </a:ext>
            </a:extLst>
          </p:cNvPr>
          <p:cNvSpPr/>
          <p:nvPr/>
        </p:nvSpPr>
        <p:spPr>
          <a:xfrm>
            <a:off x="7319385" y="2289132"/>
            <a:ext cx="224420" cy="935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>
              <a:solidFill>
                <a:schemeClr val="dk1"/>
              </a:solidFill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955B998-21BA-4CE6-A6D7-511529EDA6D5}"/>
              </a:ext>
            </a:extLst>
          </p:cNvPr>
          <p:cNvCxnSpPr>
            <a:cxnSpLocks/>
          </p:cNvCxnSpPr>
          <p:nvPr/>
        </p:nvCxnSpPr>
        <p:spPr>
          <a:xfrm>
            <a:off x="4387180" y="2370116"/>
            <a:ext cx="2932205" cy="5713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F2A9F82-4EAD-48C1-AD9B-6DB241480354}"/>
              </a:ext>
            </a:extLst>
          </p:cNvPr>
          <p:cNvCxnSpPr>
            <a:cxnSpLocks/>
            <a:stCxn id="30" idx="2"/>
            <a:endCxn id="47" idx="0"/>
          </p:cNvCxnSpPr>
          <p:nvPr/>
        </p:nvCxnSpPr>
        <p:spPr>
          <a:xfrm>
            <a:off x="7431595" y="2382635"/>
            <a:ext cx="2070" cy="708806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476CBBC3-03A2-45C5-9875-4D2236FC8E83}"/>
              </a:ext>
            </a:extLst>
          </p:cNvPr>
          <p:cNvSpPr/>
          <p:nvPr/>
        </p:nvSpPr>
        <p:spPr>
          <a:xfrm>
            <a:off x="7327888" y="2712740"/>
            <a:ext cx="195291" cy="34516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>
              <a:solidFill>
                <a:schemeClr val="dk1"/>
              </a:solidFill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3BE1BA1-8564-48C3-B094-9EE562D5D03E}"/>
              </a:ext>
            </a:extLst>
          </p:cNvPr>
          <p:cNvCxnSpPr>
            <a:cxnSpLocks/>
          </p:cNvCxnSpPr>
          <p:nvPr/>
        </p:nvCxnSpPr>
        <p:spPr>
          <a:xfrm flipV="1">
            <a:off x="7487573" y="2757986"/>
            <a:ext cx="1430623" cy="2174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979B6AD0-0C38-4DE0-99BF-B8AFB06A38C9}"/>
              </a:ext>
            </a:extLst>
          </p:cNvPr>
          <p:cNvSpPr/>
          <p:nvPr/>
        </p:nvSpPr>
        <p:spPr>
          <a:xfrm>
            <a:off x="7660815" y="2587360"/>
            <a:ext cx="764953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solidFill>
                  <a:srgbClr val="0070C0"/>
                </a:solidFill>
              </a:rPr>
              <a:t>execute()</a:t>
            </a:r>
          </a:p>
          <a:p>
            <a:pPr algn="ctr"/>
            <a:endParaRPr lang="en-US" sz="900" dirty="0">
              <a:solidFill>
                <a:srgbClr val="0070C0"/>
              </a:solidFill>
            </a:endParaRPr>
          </a:p>
          <a:p>
            <a:pPr algn="ctr"/>
            <a:endParaRPr lang="en-US" sz="900" dirty="0">
              <a:solidFill>
                <a:srgbClr val="0070C0"/>
              </a:solidFill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4B78BD5-A409-441D-828F-33A9D7053B6B}"/>
              </a:ext>
            </a:extLst>
          </p:cNvPr>
          <p:cNvCxnSpPr>
            <a:cxnSpLocks/>
          </p:cNvCxnSpPr>
          <p:nvPr/>
        </p:nvCxnSpPr>
        <p:spPr>
          <a:xfrm>
            <a:off x="7498811" y="2989877"/>
            <a:ext cx="1393374" cy="1581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BFD249B0-AF8E-451D-BAC3-0B380DE25645}"/>
              </a:ext>
            </a:extLst>
          </p:cNvPr>
          <p:cNvSpPr/>
          <p:nvPr/>
        </p:nvSpPr>
        <p:spPr>
          <a:xfrm>
            <a:off x="7685416" y="2791831"/>
            <a:ext cx="69935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dirty="0">
                <a:solidFill>
                  <a:srgbClr val="0070C0"/>
                </a:solidFill>
              </a:rPr>
              <a:t>result</a:t>
            </a:r>
          </a:p>
        </p:txBody>
      </p:sp>
      <p:sp>
        <p:nvSpPr>
          <p:cNvPr id="38" name="Rectangle 62">
            <a:extLst>
              <a:ext uri="{FF2B5EF4-FFF2-40B4-BE49-F238E27FC236}">
                <a16:creationId xmlns:a16="http://schemas.microsoft.com/office/drawing/2014/main" id="{395419C6-9E82-442B-A6AF-F8EA9ED3AA30}"/>
              </a:ext>
            </a:extLst>
          </p:cNvPr>
          <p:cNvSpPr/>
          <p:nvPr/>
        </p:nvSpPr>
        <p:spPr>
          <a:xfrm>
            <a:off x="9286207" y="2382635"/>
            <a:ext cx="1644849" cy="134849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a:AddGroupCommand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041AC1A-7299-474E-817B-4D64FCED8F59}"/>
              </a:ext>
            </a:extLst>
          </p:cNvPr>
          <p:cNvSpPr/>
          <p:nvPr/>
        </p:nvSpPr>
        <p:spPr>
          <a:xfrm>
            <a:off x="9923189" y="2522562"/>
            <a:ext cx="224420" cy="11484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>
              <a:solidFill>
                <a:schemeClr val="dk1"/>
              </a:solidFill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76641C1-89FE-474B-97F5-F53720A90D3F}"/>
              </a:ext>
            </a:extLst>
          </p:cNvPr>
          <p:cNvCxnSpPr>
            <a:cxnSpLocks/>
          </p:cNvCxnSpPr>
          <p:nvPr/>
        </p:nvCxnSpPr>
        <p:spPr>
          <a:xfrm>
            <a:off x="10027348" y="2632699"/>
            <a:ext cx="5137" cy="412651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605DF05-BDBD-4419-8E0E-80DA295C5F80}"/>
              </a:ext>
            </a:extLst>
          </p:cNvPr>
          <p:cNvCxnSpPr>
            <a:cxnSpLocks/>
          </p:cNvCxnSpPr>
          <p:nvPr/>
        </p:nvCxnSpPr>
        <p:spPr>
          <a:xfrm>
            <a:off x="10148658" y="2746124"/>
            <a:ext cx="1149736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38B8D19D-86D0-4EE1-A520-182052D19799}"/>
              </a:ext>
            </a:extLst>
          </p:cNvPr>
          <p:cNvSpPr/>
          <p:nvPr/>
        </p:nvSpPr>
        <p:spPr>
          <a:xfrm>
            <a:off x="10307452" y="2533277"/>
            <a:ext cx="76495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rgbClr val="0070C0"/>
                </a:solidFill>
              </a:rPr>
              <a:t>execute()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C11DB7A-586B-46E5-A3A4-096EDFDB06C1}"/>
              </a:ext>
            </a:extLst>
          </p:cNvPr>
          <p:cNvCxnSpPr>
            <a:cxnSpLocks/>
          </p:cNvCxnSpPr>
          <p:nvPr/>
        </p:nvCxnSpPr>
        <p:spPr>
          <a:xfrm>
            <a:off x="10163143" y="2964689"/>
            <a:ext cx="1135251" cy="5537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B3668DC8-3E7D-46EF-A2E2-733054007579}"/>
              </a:ext>
            </a:extLst>
          </p:cNvPr>
          <p:cNvSpPr/>
          <p:nvPr/>
        </p:nvSpPr>
        <p:spPr>
          <a:xfrm>
            <a:off x="10291363" y="2741196"/>
            <a:ext cx="69935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rgbClr val="0070C0"/>
                </a:solidFill>
              </a:rPr>
              <a:t>result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C084B29-B003-40A1-86A8-D542F019E9B7}"/>
              </a:ext>
            </a:extLst>
          </p:cNvPr>
          <p:cNvCxnSpPr>
            <a:cxnSpLocks/>
          </p:cNvCxnSpPr>
          <p:nvPr/>
        </p:nvCxnSpPr>
        <p:spPr>
          <a:xfrm flipV="1">
            <a:off x="4362516" y="2623352"/>
            <a:ext cx="5557767" cy="13922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4FEDE388-56EA-484A-977A-F385E0758391}"/>
              </a:ext>
            </a:extLst>
          </p:cNvPr>
          <p:cNvSpPr/>
          <p:nvPr/>
        </p:nvSpPr>
        <p:spPr>
          <a:xfrm>
            <a:off x="9920283" y="2723680"/>
            <a:ext cx="224404" cy="24410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>
              <a:solidFill>
                <a:schemeClr val="dk1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78CE0E4-16E5-4F52-B043-CDF5D7F7095F}"/>
              </a:ext>
            </a:extLst>
          </p:cNvPr>
          <p:cNvSpPr/>
          <p:nvPr/>
        </p:nvSpPr>
        <p:spPr>
          <a:xfrm>
            <a:off x="7301257" y="3091441"/>
            <a:ext cx="26481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X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A4C9EB2-8F06-48B0-BC8B-6D9A0F6C1C5A}"/>
              </a:ext>
            </a:extLst>
          </p:cNvPr>
          <p:cNvSpPr/>
          <p:nvPr/>
        </p:nvSpPr>
        <p:spPr>
          <a:xfrm>
            <a:off x="9897108" y="2977644"/>
            <a:ext cx="26481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X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E2A80962-6E4C-417D-8AC9-B5E6757752C9}"/>
              </a:ext>
            </a:extLst>
          </p:cNvPr>
          <p:cNvCxnSpPr>
            <a:cxnSpLocks/>
          </p:cNvCxnSpPr>
          <p:nvPr/>
        </p:nvCxnSpPr>
        <p:spPr>
          <a:xfrm>
            <a:off x="4443148" y="4048509"/>
            <a:ext cx="2881327" cy="4835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BD46F2CB-4CA8-41FD-8923-FC4678540F37}"/>
              </a:ext>
            </a:extLst>
          </p:cNvPr>
          <p:cNvCxnSpPr>
            <a:cxnSpLocks/>
          </p:cNvCxnSpPr>
          <p:nvPr/>
        </p:nvCxnSpPr>
        <p:spPr>
          <a:xfrm>
            <a:off x="4399870" y="4303463"/>
            <a:ext cx="559845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2">
            <a:extLst>
              <a:ext uri="{FF2B5EF4-FFF2-40B4-BE49-F238E27FC236}">
                <a16:creationId xmlns:a16="http://schemas.microsoft.com/office/drawing/2014/main" id="{EC25142F-2E83-45EC-BBC5-D0E45AA39504}"/>
              </a:ext>
            </a:extLst>
          </p:cNvPr>
          <p:cNvSpPr/>
          <p:nvPr/>
        </p:nvSpPr>
        <p:spPr>
          <a:xfrm>
            <a:off x="6587519" y="3749885"/>
            <a:ext cx="1761204" cy="214912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d:CreateGroupCommand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EEB8BA7B-2C2A-4946-9DF9-312D8578F553}"/>
              </a:ext>
            </a:extLst>
          </p:cNvPr>
          <p:cNvSpPr/>
          <p:nvPr/>
        </p:nvSpPr>
        <p:spPr>
          <a:xfrm>
            <a:off x="7341653" y="3954783"/>
            <a:ext cx="224420" cy="11484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>
              <a:solidFill>
                <a:schemeClr val="dk1"/>
              </a:solidFill>
            </a:endParaRP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35E437DE-4D29-49DB-B64C-6B6D9F329721}"/>
              </a:ext>
            </a:extLst>
          </p:cNvPr>
          <p:cNvCxnSpPr>
            <a:cxnSpLocks/>
          </p:cNvCxnSpPr>
          <p:nvPr/>
        </p:nvCxnSpPr>
        <p:spPr>
          <a:xfrm>
            <a:off x="7447914" y="4073430"/>
            <a:ext cx="0" cy="879301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3469A7FB-DF9F-41DE-BB9C-A1068F9FC253}"/>
              </a:ext>
            </a:extLst>
          </p:cNvPr>
          <p:cNvSpPr/>
          <p:nvPr/>
        </p:nvSpPr>
        <p:spPr>
          <a:xfrm>
            <a:off x="7319385" y="4394276"/>
            <a:ext cx="246688" cy="43566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>
              <a:solidFill>
                <a:schemeClr val="dk1"/>
              </a:solidFill>
            </a:endParaRP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AFEEE120-96FD-42A9-92A6-988C8C61C0DC}"/>
              </a:ext>
            </a:extLst>
          </p:cNvPr>
          <p:cNvCxnSpPr>
            <a:cxnSpLocks/>
          </p:cNvCxnSpPr>
          <p:nvPr/>
        </p:nvCxnSpPr>
        <p:spPr>
          <a:xfrm flipV="1">
            <a:off x="7559787" y="4441525"/>
            <a:ext cx="1430623" cy="2174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2EC76FCC-1AC6-44C9-BE7E-8B842AF10F6B}"/>
              </a:ext>
            </a:extLst>
          </p:cNvPr>
          <p:cNvSpPr/>
          <p:nvPr/>
        </p:nvSpPr>
        <p:spPr>
          <a:xfrm>
            <a:off x="7818529" y="4259164"/>
            <a:ext cx="764953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solidFill>
                  <a:srgbClr val="0070C0"/>
                </a:solidFill>
              </a:rPr>
              <a:t>execute()</a:t>
            </a:r>
          </a:p>
          <a:p>
            <a:pPr algn="ctr"/>
            <a:endParaRPr lang="en-US" sz="900" dirty="0">
              <a:solidFill>
                <a:srgbClr val="0070C0"/>
              </a:solidFill>
            </a:endParaRPr>
          </a:p>
          <a:p>
            <a:pPr algn="ctr"/>
            <a:endParaRPr lang="en-US" sz="900" dirty="0">
              <a:solidFill>
                <a:srgbClr val="0070C0"/>
              </a:solidFill>
            </a:endParaRP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3CAE2A17-6127-48BC-B12D-A5CADE4469C4}"/>
              </a:ext>
            </a:extLst>
          </p:cNvPr>
          <p:cNvCxnSpPr>
            <a:cxnSpLocks/>
          </p:cNvCxnSpPr>
          <p:nvPr/>
        </p:nvCxnSpPr>
        <p:spPr>
          <a:xfrm>
            <a:off x="7571148" y="4805728"/>
            <a:ext cx="1393374" cy="1581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64F46C40-8165-4027-B7B0-E151061E56A1}"/>
              </a:ext>
            </a:extLst>
          </p:cNvPr>
          <p:cNvSpPr/>
          <p:nvPr/>
        </p:nvSpPr>
        <p:spPr>
          <a:xfrm>
            <a:off x="7875897" y="4593140"/>
            <a:ext cx="69935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dirty="0">
                <a:solidFill>
                  <a:srgbClr val="0070C0"/>
                </a:solidFill>
              </a:rPr>
              <a:t>result</a:t>
            </a:r>
          </a:p>
        </p:txBody>
      </p:sp>
      <p:sp>
        <p:nvSpPr>
          <p:cNvPr id="78" name="Rectangle 62">
            <a:extLst>
              <a:ext uri="{FF2B5EF4-FFF2-40B4-BE49-F238E27FC236}">
                <a16:creationId xmlns:a16="http://schemas.microsoft.com/office/drawing/2014/main" id="{A6E24D92-3502-47DD-AAC7-4744F710C87C}"/>
              </a:ext>
            </a:extLst>
          </p:cNvPr>
          <p:cNvSpPr/>
          <p:nvPr/>
        </p:nvSpPr>
        <p:spPr>
          <a:xfrm>
            <a:off x="9351623" y="4031341"/>
            <a:ext cx="1644849" cy="134849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a:AddGroupCommand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2A67688B-44F1-4174-A5E5-B944726C3CA5}"/>
              </a:ext>
            </a:extLst>
          </p:cNvPr>
          <p:cNvSpPr/>
          <p:nvPr/>
        </p:nvSpPr>
        <p:spPr>
          <a:xfrm>
            <a:off x="9937504" y="4177140"/>
            <a:ext cx="224420" cy="11484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>
              <a:solidFill>
                <a:schemeClr val="dk1"/>
              </a:solidFill>
            </a:endParaRP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54F6B4D8-F324-4DA0-AF9B-F117DFF2535E}"/>
              </a:ext>
            </a:extLst>
          </p:cNvPr>
          <p:cNvCxnSpPr>
            <a:cxnSpLocks/>
          </p:cNvCxnSpPr>
          <p:nvPr/>
        </p:nvCxnSpPr>
        <p:spPr>
          <a:xfrm>
            <a:off x="10049782" y="4220098"/>
            <a:ext cx="9756" cy="652498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3472F022-044F-427A-8727-2B1D75B2F2E1}"/>
              </a:ext>
            </a:extLst>
          </p:cNvPr>
          <p:cNvCxnSpPr>
            <a:cxnSpLocks/>
          </p:cNvCxnSpPr>
          <p:nvPr/>
        </p:nvCxnSpPr>
        <p:spPr>
          <a:xfrm>
            <a:off x="10200708" y="4473547"/>
            <a:ext cx="1158452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5ABC27C4-9581-4404-B388-FAD7D372261F}"/>
              </a:ext>
            </a:extLst>
          </p:cNvPr>
          <p:cNvSpPr/>
          <p:nvPr/>
        </p:nvSpPr>
        <p:spPr>
          <a:xfrm>
            <a:off x="10359502" y="4260700"/>
            <a:ext cx="76495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rgbClr val="0070C0"/>
                </a:solidFill>
              </a:rPr>
              <a:t>execute()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4AD49188-B412-4BF8-A2F2-0D563FB812AB}"/>
              </a:ext>
            </a:extLst>
          </p:cNvPr>
          <p:cNvCxnSpPr>
            <a:cxnSpLocks/>
          </p:cNvCxnSpPr>
          <p:nvPr/>
        </p:nvCxnSpPr>
        <p:spPr>
          <a:xfrm>
            <a:off x="10172832" y="4692112"/>
            <a:ext cx="118632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13D42A6E-A282-4542-B45A-0BA33395F11C}"/>
              </a:ext>
            </a:extLst>
          </p:cNvPr>
          <p:cNvSpPr/>
          <p:nvPr/>
        </p:nvSpPr>
        <p:spPr>
          <a:xfrm>
            <a:off x="10343413" y="4468619"/>
            <a:ext cx="69935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rgbClr val="0070C0"/>
                </a:solidFill>
              </a:rPr>
              <a:t>result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C926AEC-979A-4C4A-932D-4CC9611F8533}"/>
              </a:ext>
            </a:extLst>
          </p:cNvPr>
          <p:cNvSpPr/>
          <p:nvPr/>
        </p:nvSpPr>
        <p:spPr>
          <a:xfrm>
            <a:off x="9948428" y="4470820"/>
            <a:ext cx="224404" cy="24410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>
              <a:solidFill>
                <a:schemeClr val="dk1"/>
              </a:solidFill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458CED8D-298B-41C5-A5C2-BB1A2FD822C6}"/>
              </a:ext>
            </a:extLst>
          </p:cNvPr>
          <p:cNvSpPr/>
          <p:nvPr/>
        </p:nvSpPr>
        <p:spPr>
          <a:xfrm>
            <a:off x="7326755" y="4906612"/>
            <a:ext cx="26481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X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A458D5BA-3BCD-47E8-9F0F-12BB172361B0}"/>
              </a:ext>
            </a:extLst>
          </p:cNvPr>
          <p:cNvSpPr/>
          <p:nvPr/>
        </p:nvSpPr>
        <p:spPr>
          <a:xfrm>
            <a:off x="9937504" y="4834565"/>
            <a:ext cx="26481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X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5F3619C-9200-4F76-BE3A-6BAF0DA425FC}"/>
              </a:ext>
            </a:extLst>
          </p:cNvPr>
          <p:cNvSpPr txBox="1"/>
          <p:nvPr/>
        </p:nvSpPr>
        <p:spPr>
          <a:xfrm>
            <a:off x="8267835" y="6696997"/>
            <a:ext cx="17171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Continue at CreateGroupCommand</a:t>
            </a:r>
          </a:p>
          <a:p>
            <a:r>
              <a:rPr lang="en-US" sz="800" b="1" dirty="0"/>
              <a:t> Sequence Diagram </a:t>
            </a:r>
            <a:endParaRPr lang="en-SG" sz="800" b="1" dirty="0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288CA028-360A-4BB4-9678-444E9C55A346}"/>
              </a:ext>
            </a:extLst>
          </p:cNvPr>
          <p:cNvSpPr/>
          <p:nvPr/>
        </p:nvSpPr>
        <p:spPr>
          <a:xfrm>
            <a:off x="8958870" y="2845734"/>
            <a:ext cx="61791" cy="6426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rgbClr val="FF0000"/>
              </a:solidFill>
            </a:endParaRP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6000D8F7-7DC2-4124-B171-2B98D036B0D5}"/>
              </a:ext>
            </a:extLst>
          </p:cNvPr>
          <p:cNvSpPr/>
          <p:nvPr/>
        </p:nvSpPr>
        <p:spPr>
          <a:xfrm>
            <a:off x="8936338" y="4582027"/>
            <a:ext cx="61791" cy="6426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rgbClr val="FF0000"/>
              </a:solidFill>
            </a:endParaRPr>
          </a:p>
        </p:txBody>
      </p:sp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id="{F91DCC4E-BAC0-41E6-8771-AAB3AB1299AA}"/>
              </a:ext>
            </a:extLst>
          </p:cNvPr>
          <p:cNvCxnSpPr>
            <a:stCxn id="90" idx="6"/>
            <a:endCxn id="89" idx="0"/>
          </p:cNvCxnSpPr>
          <p:nvPr/>
        </p:nvCxnSpPr>
        <p:spPr>
          <a:xfrm>
            <a:off x="9020661" y="2877867"/>
            <a:ext cx="105754" cy="3819130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244B54C0-3D06-4F06-AB53-7EE51CDFFB49}"/>
              </a:ext>
            </a:extLst>
          </p:cNvPr>
          <p:cNvCxnSpPr>
            <a:cxnSpLocks/>
            <a:stCxn id="92" idx="6"/>
          </p:cNvCxnSpPr>
          <p:nvPr/>
        </p:nvCxnSpPr>
        <p:spPr>
          <a:xfrm>
            <a:off x="8998129" y="4614160"/>
            <a:ext cx="125304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6D6E55D1-D9B8-4845-9BBA-97CBFE4C5E7F}"/>
              </a:ext>
            </a:extLst>
          </p:cNvPr>
          <p:cNvSpPr txBox="1"/>
          <p:nvPr/>
        </p:nvSpPr>
        <p:spPr>
          <a:xfrm>
            <a:off x="10591214" y="6727752"/>
            <a:ext cx="17171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Continue at AddGroupCommand</a:t>
            </a:r>
          </a:p>
          <a:p>
            <a:r>
              <a:rPr lang="en-US" sz="800" b="1" dirty="0"/>
              <a:t> Sequence Diagram </a:t>
            </a:r>
            <a:endParaRPr lang="en-SG" sz="800" b="1" dirty="0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5CA6F189-B537-40EA-A7B7-25CDFB142C86}"/>
              </a:ext>
            </a:extLst>
          </p:cNvPr>
          <p:cNvSpPr/>
          <p:nvPr/>
        </p:nvSpPr>
        <p:spPr>
          <a:xfrm>
            <a:off x="11341027" y="2826826"/>
            <a:ext cx="61791" cy="6426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rgbClr val="FF0000"/>
              </a:solidFill>
            </a:endParaRP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2A9C9747-CCD5-4E8C-9B06-3CEDB8C8318D}"/>
              </a:ext>
            </a:extLst>
          </p:cNvPr>
          <p:cNvSpPr/>
          <p:nvPr/>
        </p:nvSpPr>
        <p:spPr>
          <a:xfrm>
            <a:off x="11294680" y="4554248"/>
            <a:ext cx="61791" cy="6426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rgbClr val="FF0000"/>
              </a:solidFill>
            </a:endParaRPr>
          </a:p>
        </p:txBody>
      </p:sp>
      <p:cxnSp>
        <p:nvCxnSpPr>
          <p:cNvPr id="100" name="Connector: Elbow 99">
            <a:extLst>
              <a:ext uri="{FF2B5EF4-FFF2-40B4-BE49-F238E27FC236}">
                <a16:creationId xmlns:a16="http://schemas.microsoft.com/office/drawing/2014/main" id="{D0B84964-A9C9-47B6-840B-58104C3C4B22}"/>
              </a:ext>
            </a:extLst>
          </p:cNvPr>
          <p:cNvCxnSpPr>
            <a:cxnSpLocks/>
            <a:stCxn id="97" idx="7"/>
            <a:endCxn id="96" idx="0"/>
          </p:cNvCxnSpPr>
          <p:nvPr/>
        </p:nvCxnSpPr>
        <p:spPr>
          <a:xfrm rot="16200000" flipH="1">
            <a:off x="9476023" y="4753982"/>
            <a:ext cx="3891515" cy="56025"/>
          </a:xfrm>
          <a:prstGeom prst="bentConnector3">
            <a:avLst>
              <a:gd name="adj1" fmla="val 777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Rectangle 62">
            <a:extLst>
              <a:ext uri="{FF2B5EF4-FFF2-40B4-BE49-F238E27FC236}">
                <a16:creationId xmlns:a16="http://schemas.microsoft.com/office/drawing/2014/main" id="{46DFB3C3-8185-4DEC-AD3F-379ADBED4208}"/>
              </a:ext>
            </a:extLst>
          </p:cNvPr>
          <p:cNvSpPr/>
          <p:nvPr/>
        </p:nvSpPr>
        <p:spPr>
          <a:xfrm>
            <a:off x="111979" y="300843"/>
            <a:ext cx="1578974" cy="724711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e:Distribute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Algorithm</a:t>
            </a:r>
          </a:p>
        </p:txBody>
      </p: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FEECBC74-92EE-4CC2-95CC-EEEFB8E3B832}"/>
              </a:ext>
            </a:extLst>
          </p:cNvPr>
          <p:cNvCxnSpPr>
            <a:cxnSpLocks/>
          </p:cNvCxnSpPr>
          <p:nvPr/>
        </p:nvCxnSpPr>
        <p:spPr>
          <a:xfrm>
            <a:off x="842410" y="1034403"/>
            <a:ext cx="0" cy="5573661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98" name="Rectangle 197">
            <a:extLst>
              <a:ext uri="{FF2B5EF4-FFF2-40B4-BE49-F238E27FC236}">
                <a16:creationId xmlns:a16="http://schemas.microsoft.com/office/drawing/2014/main" id="{1A165D94-6F37-4F37-B8FF-4B9C7F1B71E5}"/>
              </a:ext>
            </a:extLst>
          </p:cNvPr>
          <p:cNvSpPr/>
          <p:nvPr/>
        </p:nvSpPr>
        <p:spPr>
          <a:xfrm>
            <a:off x="751204" y="1025553"/>
            <a:ext cx="198737" cy="5234613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C8B5BE49-5519-4588-9543-81A372D48906}"/>
              </a:ext>
            </a:extLst>
          </p:cNvPr>
          <p:cNvSpPr/>
          <p:nvPr/>
        </p:nvSpPr>
        <p:spPr>
          <a:xfrm>
            <a:off x="875083" y="2157486"/>
            <a:ext cx="194161" cy="428020"/>
          </a:xfrm>
          <a:prstGeom prst="rect">
            <a:avLst/>
          </a:prstGeom>
          <a:solidFill>
            <a:srgbClr val="7030A0"/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ln>
                <a:solidFill>
                  <a:schemeClr val="tx1"/>
                </a:solidFill>
              </a:ln>
              <a:solidFill>
                <a:schemeClr val="dk1"/>
              </a:solidFill>
            </a:endParaRPr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D528AABF-D2CE-4BF5-8ADF-6597E79A515C}"/>
              </a:ext>
            </a:extLst>
          </p:cNvPr>
          <p:cNvSpPr/>
          <p:nvPr/>
        </p:nvSpPr>
        <p:spPr>
          <a:xfrm>
            <a:off x="885856" y="4634567"/>
            <a:ext cx="147457" cy="1420145"/>
          </a:xfrm>
          <a:prstGeom prst="rect">
            <a:avLst/>
          </a:prstGeom>
          <a:solidFill>
            <a:srgbClr val="7030A0"/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82EFCC76-42D0-4231-BBDB-1550B0B2C90B}"/>
              </a:ext>
            </a:extLst>
          </p:cNvPr>
          <p:cNvSpPr/>
          <p:nvPr/>
        </p:nvSpPr>
        <p:spPr>
          <a:xfrm>
            <a:off x="858479" y="2879989"/>
            <a:ext cx="166907" cy="1475737"/>
          </a:xfrm>
          <a:prstGeom prst="rect">
            <a:avLst/>
          </a:prstGeom>
          <a:solidFill>
            <a:srgbClr val="7030A0"/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202" name="Rectangle 201">
            <a:extLst>
              <a:ext uri="{FF2B5EF4-FFF2-40B4-BE49-F238E27FC236}">
                <a16:creationId xmlns:a16="http://schemas.microsoft.com/office/drawing/2014/main" id="{4880BBC8-5F39-484D-BD92-F0C7E1C95AF3}"/>
              </a:ext>
            </a:extLst>
          </p:cNvPr>
          <p:cNvSpPr/>
          <p:nvPr/>
        </p:nvSpPr>
        <p:spPr>
          <a:xfrm>
            <a:off x="1145316" y="2039266"/>
            <a:ext cx="80342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" dirty="0">
                <a:solidFill>
                  <a:srgbClr val="7030A0"/>
                </a:solidFill>
              </a:rPr>
              <a:t>[g/0 &amp;&amp; nat/0]</a:t>
            </a:r>
          </a:p>
        </p:txBody>
      </p:sp>
      <p:cxnSp>
        <p:nvCxnSpPr>
          <p:cNvPr id="203" name="Connector: Elbow 202">
            <a:extLst>
              <a:ext uri="{FF2B5EF4-FFF2-40B4-BE49-F238E27FC236}">
                <a16:creationId xmlns:a16="http://schemas.microsoft.com/office/drawing/2014/main" id="{79F5460E-A468-4421-AEF4-D96643BDF33C}"/>
              </a:ext>
            </a:extLst>
          </p:cNvPr>
          <p:cNvCxnSpPr>
            <a:cxnSpLocks/>
          </p:cNvCxnSpPr>
          <p:nvPr/>
        </p:nvCxnSpPr>
        <p:spPr>
          <a:xfrm rot="16200000" flipH="1">
            <a:off x="878943" y="2732368"/>
            <a:ext cx="205902" cy="117704"/>
          </a:xfrm>
          <a:prstGeom prst="bentConnector4">
            <a:avLst>
              <a:gd name="adj1" fmla="val 51200"/>
              <a:gd name="adj2" fmla="val 206819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Rectangle 203">
            <a:extLst>
              <a:ext uri="{FF2B5EF4-FFF2-40B4-BE49-F238E27FC236}">
                <a16:creationId xmlns:a16="http://schemas.microsoft.com/office/drawing/2014/main" id="{BB4F60E6-DA6F-4B6A-85C5-168F8C50E3E9}"/>
              </a:ext>
            </a:extLst>
          </p:cNvPr>
          <p:cNvSpPr/>
          <p:nvPr/>
        </p:nvSpPr>
        <p:spPr>
          <a:xfrm>
            <a:off x="1114864" y="2732075"/>
            <a:ext cx="80342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" dirty="0">
                <a:solidFill>
                  <a:srgbClr val="7030A0"/>
                </a:solidFill>
              </a:rPr>
              <a:t>[g/0 &amp;&amp; nat/1]</a:t>
            </a:r>
          </a:p>
        </p:txBody>
      </p:sp>
      <p:cxnSp>
        <p:nvCxnSpPr>
          <p:cNvPr id="205" name="Connector: Elbow 204">
            <a:extLst>
              <a:ext uri="{FF2B5EF4-FFF2-40B4-BE49-F238E27FC236}">
                <a16:creationId xmlns:a16="http://schemas.microsoft.com/office/drawing/2014/main" id="{F5E65C38-3775-4383-A0C7-F9B013BF9772}"/>
              </a:ext>
            </a:extLst>
          </p:cNvPr>
          <p:cNvCxnSpPr>
            <a:cxnSpLocks/>
          </p:cNvCxnSpPr>
          <p:nvPr/>
        </p:nvCxnSpPr>
        <p:spPr>
          <a:xfrm rot="16200000" flipH="1">
            <a:off x="909956" y="4536478"/>
            <a:ext cx="175486" cy="101085"/>
          </a:xfrm>
          <a:prstGeom prst="bentConnector4">
            <a:avLst>
              <a:gd name="adj1" fmla="val 47066"/>
              <a:gd name="adj2" fmla="val 250764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Rectangle 205">
            <a:extLst>
              <a:ext uri="{FF2B5EF4-FFF2-40B4-BE49-F238E27FC236}">
                <a16:creationId xmlns:a16="http://schemas.microsoft.com/office/drawing/2014/main" id="{A8A15DC2-9698-4BA0-B1DA-5A4E59C70B3A}"/>
              </a:ext>
            </a:extLst>
          </p:cNvPr>
          <p:cNvSpPr/>
          <p:nvPr/>
        </p:nvSpPr>
        <p:spPr>
          <a:xfrm>
            <a:off x="1152401" y="4539780"/>
            <a:ext cx="816357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 dirty="0">
                <a:solidFill>
                  <a:srgbClr val="7030A0"/>
                </a:solidFill>
              </a:rPr>
              <a:t>[g/1 &amp;&amp; nat/0]</a:t>
            </a:r>
          </a:p>
        </p:txBody>
      </p:sp>
      <p:cxnSp>
        <p:nvCxnSpPr>
          <p:cNvPr id="207" name="Connector: Elbow 206">
            <a:extLst>
              <a:ext uri="{FF2B5EF4-FFF2-40B4-BE49-F238E27FC236}">
                <a16:creationId xmlns:a16="http://schemas.microsoft.com/office/drawing/2014/main" id="{B8EA4066-F382-4113-896F-EC6763CE9F90}"/>
              </a:ext>
            </a:extLst>
          </p:cNvPr>
          <p:cNvCxnSpPr>
            <a:cxnSpLocks/>
          </p:cNvCxnSpPr>
          <p:nvPr/>
        </p:nvCxnSpPr>
        <p:spPr>
          <a:xfrm rot="16200000" flipH="1">
            <a:off x="914511" y="2055716"/>
            <a:ext cx="157714" cy="117753"/>
          </a:xfrm>
          <a:prstGeom prst="bentConnector4">
            <a:avLst>
              <a:gd name="adj1" fmla="val 44318"/>
              <a:gd name="adj2" fmla="val 226188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Rectangle 207">
            <a:extLst>
              <a:ext uri="{FF2B5EF4-FFF2-40B4-BE49-F238E27FC236}">
                <a16:creationId xmlns:a16="http://schemas.microsoft.com/office/drawing/2014/main" id="{81C3FCBC-2E83-40B3-BEA8-80A050D08F1A}"/>
              </a:ext>
            </a:extLst>
          </p:cNvPr>
          <p:cNvSpPr/>
          <p:nvPr/>
        </p:nvSpPr>
        <p:spPr>
          <a:xfrm>
            <a:off x="1144174" y="1913992"/>
            <a:ext cx="138691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" dirty="0">
                <a:solidFill>
                  <a:srgbClr val="7030A0"/>
                </a:solidFill>
              </a:rPr>
              <a:t>normalDistribution(a, b, c ,d)</a:t>
            </a:r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1894A491-9836-4810-BAD3-B1A7053C3B47}"/>
              </a:ext>
            </a:extLst>
          </p:cNvPr>
          <p:cNvSpPr/>
          <p:nvPr/>
        </p:nvSpPr>
        <p:spPr>
          <a:xfrm>
            <a:off x="1101806" y="2603227"/>
            <a:ext cx="156485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" dirty="0">
                <a:solidFill>
                  <a:srgbClr val="7030A0"/>
                </a:solidFill>
              </a:rPr>
              <a:t>nationalityDistribution(a, b, c, d)</a:t>
            </a:r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765F33EC-BE40-4DFA-8F2D-FD77E4CCFEB4}"/>
              </a:ext>
            </a:extLst>
          </p:cNvPr>
          <p:cNvSpPr/>
          <p:nvPr/>
        </p:nvSpPr>
        <p:spPr>
          <a:xfrm>
            <a:off x="1149230" y="4398716"/>
            <a:ext cx="138211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" dirty="0">
                <a:solidFill>
                  <a:srgbClr val="7030A0"/>
                </a:solidFill>
              </a:rPr>
              <a:t>genderDistribution(a, b, c, d)</a:t>
            </a:r>
          </a:p>
        </p:txBody>
      </p:sp>
      <p:grpSp>
        <p:nvGrpSpPr>
          <p:cNvPr id="237" name="Group 236">
            <a:extLst>
              <a:ext uri="{FF2B5EF4-FFF2-40B4-BE49-F238E27FC236}">
                <a16:creationId xmlns:a16="http://schemas.microsoft.com/office/drawing/2014/main" id="{28240E6D-DE3E-48C1-AD5E-FD0DFAD9847B}"/>
              </a:ext>
            </a:extLst>
          </p:cNvPr>
          <p:cNvGrpSpPr/>
          <p:nvPr/>
        </p:nvGrpSpPr>
        <p:grpSpPr>
          <a:xfrm>
            <a:off x="10797821" y="56811"/>
            <a:ext cx="1479070" cy="1989413"/>
            <a:chOff x="1981809" y="3911048"/>
            <a:chExt cx="1479070" cy="1989413"/>
          </a:xfrm>
        </p:grpSpPr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1720C572-1D5B-4B95-BAEB-49C9FA6361B6}"/>
                </a:ext>
              </a:extLst>
            </p:cNvPr>
            <p:cNvSpPr/>
            <p:nvPr/>
          </p:nvSpPr>
          <p:spPr>
            <a:xfrm>
              <a:off x="1981809" y="3911048"/>
              <a:ext cx="1305023" cy="197892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238A2703-68CD-428B-B3B7-EA37338784B5}"/>
                </a:ext>
              </a:extLst>
            </p:cNvPr>
            <p:cNvSpPr txBox="1"/>
            <p:nvPr/>
          </p:nvSpPr>
          <p:spPr>
            <a:xfrm>
              <a:off x="1981809" y="3946080"/>
              <a:ext cx="1479070" cy="19543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100" dirty="0">
                  <a:solidFill>
                    <a:srgbClr val="7030A0"/>
                  </a:solidFill>
                </a:rPr>
                <a:t>a = numOfGroups</a:t>
              </a:r>
            </a:p>
            <a:p>
              <a:r>
                <a:rPr lang="en-SG" sz="1100" dirty="0">
                  <a:solidFill>
                    <a:srgbClr val="7030A0"/>
                  </a:solidFill>
                </a:rPr>
                <a:t>b = groupArrayList</a:t>
              </a:r>
            </a:p>
            <a:p>
              <a:r>
                <a:rPr lang="en-SG" sz="1100" dirty="0">
                  <a:solidFill>
                    <a:srgbClr val="7030A0"/>
                  </a:solidFill>
                </a:rPr>
                <a:t>c = personLinkedList</a:t>
              </a:r>
            </a:p>
            <a:p>
              <a:r>
                <a:rPr lang="en-SG" sz="1100" dirty="0">
                  <a:solidFill>
                    <a:srgbClr val="7030A0"/>
                  </a:solidFill>
                </a:rPr>
                <a:t>d = groupName</a:t>
              </a:r>
            </a:p>
            <a:p>
              <a:r>
                <a:rPr lang="en-US" sz="1100" dirty="0">
                  <a:solidFill>
                    <a:srgbClr val="7030A0"/>
                  </a:solidFill>
                </a:rPr>
                <a:t>e</a:t>
              </a:r>
              <a:r>
                <a:rPr lang="en-SG" sz="1100" dirty="0">
                  <a:solidFill>
                    <a:srgbClr val="7030A0"/>
                  </a:solidFill>
                </a:rPr>
                <a:t> = nationality</a:t>
              </a:r>
            </a:p>
            <a:p>
              <a:r>
                <a:rPr lang="en-US" sz="1100" dirty="0">
                  <a:solidFill>
                    <a:srgbClr val="7030A0"/>
                  </a:solidFill>
                </a:rPr>
                <a:t>g = genderLinkedList</a:t>
              </a:r>
            </a:p>
            <a:p>
              <a:r>
                <a:rPr lang="en-US" sz="1100" dirty="0">
                  <a:solidFill>
                    <a:srgbClr val="7030A0"/>
                  </a:solidFill>
                </a:rPr>
                <a:t>M = “MALE”</a:t>
              </a:r>
            </a:p>
            <a:p>
              <a:r>
                <a:rPr lang="en-US" sz="1100" dirty="0">
                  <a:solidFill>
                    <a:srgbClr val="7030A0"/>
                  </a:solidFill>
                </a:rPr>
                <a:t>F = “FEMALE”</a:t>
              </a:r>
            </a:p>
            <a:p>
              <a:r>
                <a:rPr lang="en-US" sz="1100" dirty="0">
                  <a:solidFill>
                    <a:srgbClr val="7030A0"/>
                  </a:solidFill>
                </a:rPr>
                <a:t>grp = group</a:t>
              </a:r>
            </a:p>
            <a:p>
              <a:r>
                <a:rPr lang="en-US" sz="1100" dirty="0">
                  <a:solidFill>
                    <a:srgbClr val="7030A0"/>
                  </a:solidFill>
                </a:rPr>
                <a:t>agrp = addgroup</a:t>
              </a:r>
            </a:p>
            <a:p>
              <a:r>
                <a:rPr lang="en-US" sz="1100" dirty="0">
                  <a:solidFill>
                    <a:srgbClr val="7030A0"/>
                  </a:solidFill>
                </a:rPr>
                <a:t>mdl = model</a:t>
              </a:r>
              <a:endParaRPr lang="en-SG" sz="1100" dirty="0">
                <a:solidFill>
                  <a:srgbClr val="7030A0"/>
                </a:solidFill>
              </a:endParaRPr>
            </a:p>
          </p:txBody>
        </p:sp>
      </p:grpSp>
      <p:cxnSp>
        <p:nvCxnSpPr>
          <p:cNvPr id="212" name="Straight Arrow Connector 211">
            <a:extLst>
              <a:ext uri="{FF2B5EF4-FFF2-40B4-BE49-F238E27FC236}">
                <a16:creationId xmlns:a16="http://schemas.microsoft.com/office/drawing/2014/main" id="{FC0E38BD-0D6B-4E94-BC37-DDBEF5AE7A0C}"/>
              </a:ext>
            </a:extLst>
          </p:cNvPr>
          <p:cNvCxnSpPr>
            <a:cxnSpLocks/>
          </p:cNvCxnSpPr>
          <p:nvPr/>
        </p:nvCxnSpPr>
        <p:spPr>
          <a:xfrm>
            <a:off x="959584" y="1168659"/>
            <a:ext cx="2541671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A724D6EC-254D-44E1-A7D5-7FB8859D7D26}"/>
              </a:ext>
            </a:extLst>
          </p:cNvPr>
          <p:cNvCxnSpPr>
            <a:cxnSpLocks/>
          </p:cNvCxnSpPr>
          <p:nvPr/>
        </p:nvCxnSpPr>
        <p:spPr>
          <a:xfrm>
            <a:off x="949941" y="1263187"/>
            <a:ext cx="3253429" cy="2844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22479C0F-C8F2-4500-920C-6B902C1E1438}"/>
              </a:ext>
            </a:extLst>
          </p:cNvPr>
          <p:cNvCxnSpPr>
            <a:cxnSpLocks/>
          </p:cNvCxnSpPr>
          <p:nvPr/>
        </p:nvCxnSpPr>
        <p:spPr>
          <a:xfrm flipV="1">
            <a:off x="1066477" y="2240270"/>
            <a:ext cx="3148389" cy="19037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2014AB7E-B7FF-4FB5-A5BA-DCDBBF88C5D7}"/>
              </a:ext>
            </a:extLst>
          </p:cNvPr>
          <p:cNvCxnSpPr>
            <a:cxnSpLocks/>
          </p:cNvCxnSpPr>
          <p:nvPr/>
        </p:nvCxnSpPr>
        <p:spPr>
          <a:xfrm flipV="1">
            <a:off x="1029369" y="2953710"/>
            <a:ext cx="3186704" cy="16353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Rectangle 216">
            <a:extLst>
              <a:ext uri="{FF2B5EF4-FFF2-40B4-BE49-F238E27FC236}">
                <a16:creationId xmlns:a16="http://schemas.microsoft.com/office/drawing/2014/main" id="{2137E801-4D88-436E-AE69-8F3909B6C99B}"/>
              </a:ext>
            </a:extLst>
          </p:cNvPr>
          <p:cNvSpPr/>
          <p:nvPr/>
        </p:nvSpPr>
        <p:spPr>
          <a:xfrm>
            <a:off x="2834400" y="2081346"/>
            <a:ext cx="144360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" dirty="0">
                <a:solidFill>
                  <a:srgbClr val="7030A0"/>
                </a:solidFill>
              </a:rPr>
              <a:t>distributionProcess(b ,d)</a:t>
            </a:r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97785BC7-1F18-4912-8347-D74F819EF319}"/>
              </a:ext>
            </a:extLst>
          </p:cNvPr>
          <p:cNvSpPr/>
          <p:nvPr/>
        </p:nvSpPr>
        <p:spPr>
          <a:xfrm>
            <a:off x="2848469" y="2782424"/>
            <a:ext cx="144360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" dirty="0">
                <a:solidFill>
                  <a:srgbClr val="7030A0"/>
                </a:solidFill>
              </a:rPr>
              <a:t>createNationalityMap(c)</a:t>
            </a:r>
          </a:p>
        </p:txBody>
      </p: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6D41C4FB-D40C-43F5-896E-DE6DB3B269CE}"/>
              </a:ext>
            </a:extLst>
          </p:cNvPr>
          <p:cNvCxnSpPr>
            <a:cxnSpLocks/>
          </p:cNvCxnSpPr>
          <p:nvPr/>
        </p:nvCxnSpPr>
        <p:spPr>
          <a:xfrm flipV="1">
            <a:off x="1026316" y="3092948"/>
            <a:ext cx="3188550" cy="24999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Rectangle 223">
            <a:extLst>
              <a:ext uri="{FF2B5EF4-FFF2-40B4-BE49-F238E27FC236}">
                <a16:creationId xmlns:a16="http://schemas.microsoft.com/office/drawing/2014/main" id="{9F005D78-E547-4FA5-8518-6FA7211CA71C}"/>
              </a:ext>
            </a:extLst>
          </p:cNvPr>
          <p:cNvSpPr/>
          <p:nvPr/>
        </p:nvSpPr>
        <p:spPr>
          <a:xfrm>
            <a:off x="2855041" y="3062928"/>
            <a:ext cx="776843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" dirty="0">
                <a:solidFill>
                  <a:srgbClr val="7030A0"/>
                </a:solidFill>
              </a:rPr>
              <a:t>findPerson(e, c)</a:t>
            </a:r>
          </a:p>
        </p:txBody>
      </p:sp>
      <p:sp>
        <p:nvSpPr>
          <p:cNvPr id="225" name="Rectangle 224">
            <a:extLst>
              <a:ext uri="{FF2B5EF4-FFF2-40B4-BE49-F238E27FC236}">
                <a16:creationId xmlns:a16="http://schemas.microsoft.com/office/drawing/2014/main" id="{F7769904-3DE7-4460-868B-2B4E12A8C32F}"/>
              </a:ext>
            </a:extLst>
          </p:cNvPr>
          <p:cNvSpPr/>
          <p:nvPr/>
        </p:nvSpPr>
        <p:spPr>
          <a:xfrm>
            <a:off x="2833941" y="3334505"/>
            <a:ext cx="1620855" cy="1923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50" dirty="0">
                <a:solidFill>
                  <a:srgbClr val="7030A0"/>
                </a:solidFill>
              </a:rPr>
              <a:t>selectiveDistributionByNationality(e, c)</a:t>
            </a:r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289FC1D1-6026-420D-9336-C3D097DD63C6}"/>
              </a:ext>
            </a:extLst>
          </p:cNvPr>
          <p:cNvSpPr/>
          <p:nvPr/>
        </p:nvSpPr>
        <p:spPr>
          <a:xfrm>
            <a:off x="2836025" y="5133976"/>
            <a:ext cx="192104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" dirty="0">
                <a:solidFill>
                  <a:srgbClr val="7030A0"/>
                </a:solidFill>
              </a:rPr>
              <a:t>selectiveDistributionByGender(e, c)</a:t>
            </a:r>
          </a:p>
        </p:txBody>
      </p:sp>
      <p:sp>
        <p:nvSpPr>
          <p:cNvPr id="242" name="Freeform 47">
            <a:extLst>
              <a:ext uri="{FF2B5EF4-FFF2-40B4-BE49-F238E27FC236}">
                <a16:creationId xmlns:a16="http://schemas.microsoft.com/office/drawing/2014/main" id="{A80FE660-E0B2-4714-B924-D83CB5B3191A}"/>
              </a:ext>
            </a:extLst>
          </p:cNvPr>
          <p:cNvSpPr/>
          <p:nvPr/>
        </p:nvSpPr>
        <p:spPr>
          <a:xfrm>
            <a:off x="95870" y="1655452"/>
            <a:ext cx="514697" cy="380283"/>
          </a:xfrm>
          <a:custGeom>
            <a:avLst/>
            <a:gdLst>
              <a:gd name="connsiteX0" fmla="*/ 0 w 619125"/>
              <a:gd name="connsiteY0" fmla="*/ 0 h 361950"/>
              <a:gd name="connsiteX1" fmla="*/ 619125 w 619125"/>
              <a:gd name="connsiteY1" fmla="*/ 0 h 361950"/>
              <a:gd name="connsiteX2" fmla="*/ 619125 w 619125"/>
              <a:gd name="connsiteY2" fmla="*/ 257175 h 361950"/>
              <a:gd name="connsiteX3" fmla="*/ 514350 w 619125"/>
              <a:gd name="connsiteY3" fmla="*/ 361950 h 361950"/>
              <a:gd name="connsiteX4" fmla="*/ 9525 w 619125"/>
              <a:gd name="connsiteY4" fmla="*/ 361950 h 361950"/>
              <a:gd name="connsiteX5" fmla="*/ 0 w 619125"/>
              <a:gd name="connsiteY5" fmla="*/ 0 h 361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9125" h="361950">
                <a:moveTo>
                  <a:pt x="0" y="0"/>
                </a:moveTo>
                <a:lnTo>
                  <a:pt x="619125" y="0"/>
                </a:lnTo>
                <a:lnTo>
                  <a:pt x="619125" y="257175"/>
                </a:lnTo>
                <a:lnTo>
                  <a:pt x="514350" y="361950"/>
                </a:lnTo>
                <a:lnTo>
                  <a:pt x="9525" y="361950"/>
                </a:lnTo>
                <a:lnTo>
                  <a:pt x="0" y="0"/>
                </a:lnTo>
                <a:close/>
              </a:path>
            </a:pathLst>
          </a:cu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2"/>
                </a:solidFill>
              </a:rPr>
              <a:t>alt</a:t>
            </a:r>
          </a:p>
        </p:txBody>
      </p:sp>
      <p:cxnSp>
        <p:nvCxnSpPr>
          <p:cNvPr id="243" name="Straight Connector 242">
            <a:extLst>
              <a:ext uri="{FF2B5EF4-FFF2-40B4-BE49-F238E27FC236}">
                <a16:creationId xmlns:a16="http://schemas.microsoft.com/office/drawing/2014/main" id="{6F46E015-273E-47F2-B43A-8BA15A17FDF4}"/>
              </a:ext>
            </a:extLst>
          </p:cNvPr>
          <p:cNvCxnSpPr>
            <a:cxnSpLocks/>
          </p:cNvCxnSpPr>
          <p:nvPr/>
        </p:nvCxnSpPr>
        <p:spPr>
          <a:xfrm flipV="1">
            <a:off x="129818" y="2623352"/>
            <a:ext cx="2472367" cy="245"/>
          </a:xfrm>
          <a:prstGeom prst="line">
            <a:avLst/>
          </a:prstGeom>
          <a:ln w="28575">
            <a:solidFill>
              <a:schemeClr val="accent2"/>
            </a:solidFill>
            <a:prstDash val="sys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4" name="Straight Connector 243">
            <a:extLst>
              <a:ext uri="{FF2B5EF4-FFF2-40B4-BE49-F238E27FC236}">
                <a16:creationId xmlns:a16="http://schemas.microsoft.com/office/drawing/2014/main" id="{140453B7-DA4E-44A3-982B-43E1C09A616B}"/>
              </a:ext>
            </a:extLst>
          </p:cNvPr>
          <p:cNvCxnSpPr>
            <a:cxnSpLocks/>
          </p:cNvCxnSpPr>
          <p:nvPr/>
        </p:nvCxnSpPr>
        <p:spPr>
          <a:xfrm>
            <a:off x="129818" y="4425751"/>
            <a:ext cx="2472367" cy="0"/>
          </a:xfrm>
          <a:prstGeom prst="line">
            <a:avLst/>
          </a:prstGeom>
          <a:ln w="28575">
            <a:solidFill>
              <a:schemeClr val="accent2"/>
            </a:solidFill>
            <a:prstDash val="sys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8" name="Straight Arrow Connector 267">
            <a:extLst>
              <a:ext uri="{FF2B5EF4-FFF2-40B4-BE49-F238E27FC236}">
                <a16:creationId xmlns:a16="http://schemas.microsoft.com/office/drawing/2014/main" id="{ACB65A70-659D-480E-BA49-5E62BE28C1DA}"/>
              </a:ext>
            </a:extLst>
          </p:cNvPr>
          <p:cNvCxnSpPr>
            <a:cxnSpLocks/>
          </p:cNvCxnSpPr>
          <p:nvPr/>
        </p:nvCxnSpPr>
        <p:spPr>
          <a:xfrm flipV="1">
            <a:off x="1031287" y="3345850"/>
            <a:ext cx="3171927" cy="1118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Arrow Connector 268">
            <a:extLst>
              <a:ext uri="{FF2B5EF4-FFF2-40B4-BE49-F238E27FC236}">
                <a16:creationId xmlns:a16="http://schemas.microsoft.com/office/drawing/2014/main" id="{3B1FA392-7627-460D-92C2-CCC53AA12524}"/>
              </a:ext>
            </a:extLst>
          </p:cNvPr>
          <p:cNvCxnSpPr>
            <a:cxnSpLocks/>
          </p:cNvCxnSpPr>
          <p:nvPr/>
        </p:nvCxnSpPr>
        <p:spPr>
          <a:xfrm flipV="1">
            <a:off x="1037837" y="3206730"/>
            <a:ext cx="3178236" cy="22247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Arrow Connector 270">
            <a:extLst>
              <a:ext uri="{FF2B5EF4-FFF2-40B4-BE49-F238E27FC236}">
                <a16:creationId xmlns:a16="http://schemas.microsoft.com/office/drawing/2014/main" id="{072FA0FE-6347-4244-8BFF-FB560D28367D}"/>
              </a:ext>
            </a:extLst>
          </p:cNvPr>
          <p:cNvCxnSpPr>
            <a:cxnSpLocks/>
          </p:cNvCxnSpPr>
          <p:nvPr/>
        </p:nvCxnSpPr>
        <p:spPr>
          <a:xfrm flipV="1">
            <a:off x="1043539" y="3484085"/>
            <a:ext cx="3171327" cy="19938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Rectangle 271">
            <a:extLst>
              <a:ext uri="{FF2B5EF4-FFF2-40B4-BE49-F238E27FC236}">
                <a16:creationId xmlns:a16="http://schemas.microsoft.com/office/drawing/2014/main" id="{7EABF0AA-E426-4F22-87A9-0F9B90E0156E}"/>
              </a:ext>
            </a:extLst>
          </p:cNvPr>
          <p:cNvSpPr/>
          <p:nvPr/>
        </p:nvSpPr>
        <p:spPr>
          <a:xfrm>
            <a:off x="4235067" y="3739512"/>
            <a:ext cx="174551" cy="690168"/>
          </a:xfrm>
          <a:prstGeom prst="rect">
            <a:avLst/>
          </a:prstGeom>
          <a:solidFill>
            <a:srgbClr val="7030A0"/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ln>
                <a:solidFill>
                  <a:schemeClr val="tx1"/>
                </a:solidFill>
              </a:ln>
              <a:solidFill>
                <a:schemeClr val="dk1"/>
              </a:solidFill>
            </a:endParaRPr>
          </a:p>
        </p:txBody>
      </p:sp>
      <p:cxnSp>
        <p:nvCxnSpPr>
          <p:cNvPr id="273" name="Straight Arrow Connector 272">
            <a:extLst>
              <a:ext uri="{FF2B5EF4-FFF2-40B4-BE49-F238E27FC236}">
                <a16:creationId xmlns:a16="http://schemas.microsoft.com/office/drawing/2014/main" id="{6D3C79BF-DD58-402E-A211-84C6FAE9FECF}"/>
              </a:ext>
            </a:extLst>
          </p:cNvPr>
          <p:cNvCxnSpPr>
            <a:cxnSpLocks/>
          </p:cNvCxnSpPr>
          <p:nvPr/>
        </p:nvCxnSpPr>
        <p:spPr>
          <a:xfrm flipV="1">
            <a:off x="1047784" y="3743423"/>
            <a:ext cx="3168289" cy="19714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Rectangle 273">
            <a:extLst>
              <a:ext uri="{FF2B5EF4-FFF2-40B4-BE49-F238E27FC236}">
                <a16:creationId xmlns:a16="http://schemas.microsoft.com/office/drawing/2014/main" id="{40BD6C89-204C-47B9-AC15-3855FFA00723}"/>
              </a:ext>
            </a:extLst>
          </p:cNvPr>
          <p:cNvSpPr/>
          <p:nvPr/>
        </p:nvSpPr>
        <p:spPr>
          <a:xfrm>
            <a:off x="4235066" y="4795881"/>
            <a:ext cx="181247" cy="91195"/>
          </a:xfrm>
          <a:prstGeom prst="rect">
            <a:avLst/>
          </a:prstGeom>
          <a:solidFill>
            <a:srgbClr val="7030A0"/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ln>
                <a:solidFill>
                  <a:schemeClr val="tx1"/>
                </a:solidFill>
              </a:ln>
              <a:solidFill>
                <a:schemeClr val="dk1"/>
              </a:solidFill>
            </a:endParaRPr>
          </a:p>
        </p:txBody>
      </p:sp>
      <p:cxnSp>
        <p:nvCxnSpPr>
          <p:cNvPr id="277" name="Straight Arrow Connector 276">
            <a:extLst>
              <a:ext uri="{FF2B5EF4-FFF2-40B4-BE49-F238E27FC236}">
                <a16:creationId xmlns:a16="http://schemas.microsoft.com/office/drawing/2014/main" id="{7B6CAEF4-F74D-4152-9E39-15FDD1D4386E}"/>
              </a:ext>
            </a:extLst>
          </p:cNvPr>
          <p:cNvCxnSpPr>
            <a:cxnSpLocks/>
          </p:cNvCxnSpPr>
          <p:nvPr/>
        </p:nvCxnSpPr>
        <p:spPr>
          <a:xfrm flipV="1">
            <a:off x="1039501" y="4803607"/>
            <a:ext cx="3191321" cy="5747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Rectangle 281">
            <a:extLst>
              <a:ext uri="{FF2B5EF4-FFF2-40B4-BE49-F238E27FC236}">
                <a16:creationId xmlns:a16="http://schemas.microsoft.com/office/drawing/2014/main" id="{B21533DE-A077-454F-8FD1-A1EB653C0D34}"/>
              </a:ext>
            </a:extLst>
          </p:cNvPr>
          <p:cNvSpPr/>
          <p:nvPr/>
        </p:nvSpPr>
        <p:spPr>
          <a:xfrm>
            <a:off x="4235066" y="5471873"/>
            <a:ext cx="181247" cy="518897"/>
          </a:xfrm>
          <a:prstGeom prst="rect">
            <a:avLst/>
          </a:prstGeom>
          <a:solidFill>
            <a:srgbClr val="7030A0"/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ln>
                <a:solidFill>
                  <a:schemeClr val="tx1"/>
                </a:solidFill>
              </a:ln>
              <a:solidFill>
                <a:schemeClr val="dk1"/>
              </a:solidFill>
            </a:endParaRPr>
          </a:p>
        </p:txBody>
      </p:sp>
      <p:cxnSp>
        <p:nvCxnSpPr>
          <p:cNvPr id="283" name="Straight Arrow Connector 282">
            <a:extLst>
              <a:ext uri="{FF2B5EF4-FFF2-40B4-BE49-F238E27FC236}">
                <a16:creationId xmlns:a16="http://schemas.microsoft.com/office/drawing/2014/main" id="{4B775982-E145-4179-BF22-AB99E24CBEFC}"/>
              </a:ext>
            </a:extLst>
          </p:cNvPr>
          <p:cNvCxnSpPr>
            <a:cxnSpLocks/>
          </p:cNvCxnSpPr>
          <p:nvPr/>
        </p:nvCxnSpPr>
        <p:spPr>
          <a:xfrm flipV="1">
            <a:off x="1042888" y="5479986"/>
            <a:ext cx="3170078" cy="27055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" name="Rectangle 285">
            <a:extLst>
              <a:ext uri="{FF2B5EF4-FFF2-40B4-BE49-F238E27FC236}">
                <a16:creationId xmlns:a16="http://schemas.microsoft.com/office/drawing/2014/main" id="{4DB6C84E-758A-4F98-BFAE-E8D07AD61C0F}"/>
              </a:ext>
            </a:extLst>
          </p:cNvPr>
          <p:cNvSpPr/>
          <p:nvPr/>
        </p:nvSpPr>
        <p:spPr>
          <a:xfrm>
            <a:off x="4230822" y="4965498"/>
            <a:ext cx="181247" cy="91195"/>
          </a:xfrm>
          <a:prstGeom prst="rect">
            <a:avLst/>
          </a:prstGeom>
          <a:solidFill>
            <a:srgbClr val="7030A0"/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ln>
                <a:solidFill>
                  <a:schemeClr val="tx1"/>
                </a:solidFill>
              </a:ln>
              <a:solidFill>
                <a:schemeClr val="dk1"/>
              </a:solidFill>
            </a:endParaRPr>
          </a:p>
        </p:txBody>
      </p:sp>
      <p:cxnSp>
        <p:nvCxnSpPr>
          <p:cNvPr id="287" name="Straight Arrow Connector 286">
            <a:extLst>
              <a:ext uri="{FF2B5EF4-FFF2-40B4-BE49-F238E27FC236}">
                <a16:creationId xmlns:a16="http://schemas.microsoft.com/office/drawing/2014/main" id="{350E112D-2AD2-4C27-8D63-E5B6D534DD46}"/>
              </a:ext>
            </a:extLst>
          </p:cNvPr>
          <p:cNvCxnSpPr>
            <a:cxnSpLocks/>
          </p:cNvCxnSpPr>
          <p:nvPr/>
        </p:nvCxnSpPr>
        <p:spPr>
          <a:xfrm flipV="1">
            <a:off x="1028981" y="4982060"/>
            <a:ext cx="3185885" cy="3824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1" name="Rectangle 290">
            <a:extLst>
              <a:ext uri="{FF2B5EF4-FFF2-40B4-BE49-F238E27FC236}">
                <a16:creationId xmlns:a16="http://schemas.microsoft.com/office/drawing/2014/main" id="{F872F9E9-CA87-4AC2-9DD9-6FBFF34AB7E0}"/>
              </a:ext>
            </a:extLst>
          </p:cNvPr>
          <p:cNvSpPr/>
          <p:nvPr/>
        </p:nvSpPr>
        <p:spPr>
          <a:xfrm>
            <a:off x="4235067" y="5124392"/>
            <a:ext cx="181247" cy="91195"/>
          </a:xfrm>
          <a:prstGeom prst="rect">
            <a:avLst/>
          </a:prstGeom>
          <a:solidFill>
            <a:srgbClr val="7030A0"/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ln>
                <a:solidFill>
                  <a:schemeClr val="tx1"/>
                </a:solidFill>
              </a:ln>
              <a:solidFill>
                <a:schemeClr val="dk1"/>
              </a:solidFill>
            </a:endParaRPr>
          </a:p>
        </p:txBody>
      </p:sp>
      <p:cxnSp>
        <p:nvCxnSpPr>
          <p:cNvPr id="292" name="Straight Arrow Connector 291">
            <a:extLst>
              <a:ext uri="{FF2B5EF4-FFF2-40B4-BE49-F238E27FC236}">
                <a16:creationId xmlns:a16="http://schemas.microsoft.com/office/drawing/2014/main" id="{FEF5CEA5-A0D1-46F3-BB39-88CAB68ED1EA}"/>
              </a:ext>
            </a:extLst>
          </p:cNvPr>
          <p:cNvCxnSpPr>
            <a:cxnSpLocks/>
          </p:cNvCxnSpPr>
          <p:nvPr/>
        </p:nvCxnSpPr>
        <p:spPr>
          <a:xfrm flipV="1">
            <a:off x="1033226" y="5112934"/>
            <a:ext cx="3195255" cy="31844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3" name="Rectangle 292">
            <a:extLst>
              <a:ext uri="{FF2B5EF4-FFF2-40B4-BE49-F238E27FC236}">
                <a16:creationId xmlns:a16="http://schemas.microsoft.com/office/drawing/2014/main" id="{E52F5812-EABE-4133-B74D-CABCE5E4191A}"/>
              </a:ext>
            </a:extLst>
          </p:cNvPr>
          <p:cNvSpPr/>
          <p:nvPr/>
        </p:nvSpPr>
        <p:spPr>
          <a:xfrm>
            <a:off x="4228481" y="5297165"/>
            <a:ext cx="181247" cy="91195"/>
          </a:xfrm>
          <a:prstGeom prst="rect">
            <a:avLst/>
          </a:prstGeom>
          <a:solidFill>
            <a:srgbClr val="7030A0"/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ln>
                <a:solidFill>
                  <a:schemeClr val="tx1"/>
                </a:solidFill>
              </a:ln>
              <a:solidFill>
                <a:schemeClr val="dk1"/>
              </a:solidFill>
            </a:endParaRPr>
          </a:p>
        </p:txBody>
      </p:sp>
      <p:cxnSp>
        <p:nvCxnSpPr>
          <p:cNvPr id="294" name="Straight Arrow Connector 293">
            <a:extLst>
              <a:ext uri="{FF2B5EF4-FFF2-40B4-BE49-F238E27FC236}">
                <a16:creationId xmlns:a16="http://schemas.microsoft.com/office/drawing/2014/main" id="{1386C814-536E-47EC-BBFC-D8BE3A5331EE}"/>
              </a:ext>
            </a:extLst>
          </p:cNvPr>
          <p:cNvCxnSpPr>
            <a:cxnSpLocks/>
          </p:cNvCxnSpPr>
          <p:nvPr/>
        </p:nvCxnSpPr>
        <p:spPr>
          <a:xfrm flipV="1">
            <a:off x="1026640" y="5291578"/>
            <a:ext cx="3188226" cy="25973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5" name="Rectangle 294">
            <a:extLst>
              <a:ext uri="{FF2B5EF4-FFF2-40B4-BE49-F238E27FC236}">
                <a16:creationId xmlns:a16="http://schemas.microsoft.com/office/drawing/2014/main" id="{CCEB2050-0723-46FD-91F0-147C8764615C}"/>
              </a:ext>
            </a:extLst>
          </p:cNvPr>
          <p:cNvSpPr/>
          <p:nvPr/>
        </p:nvSpPr>
        <p:spPr>
          <a:xfrm>
            <a:off x="2840352" y="3592914"/>
            <a:ext cx="144360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" dirty="0">
                <a:solidFill>
                  <a:srgbClr val="7030A0"/>
                </a:solidFill>
              </a:rPr>
              <a:t>distributionProcess(b ,d)</a:t>
            </a:r>
          </a:p>
        </p:txBody>
      </p:sp>
      <p:sp>
        <p:nvSpPr>
          <p:cNvPr id="296" name="Rectangle 295">
            <a:extLst>
              <a:ext uri="{FF2B5EF4-FFF2-40B4-BE49-F238E27FC236}">
                <a16:creationId xmlns:a16="http://schemas.microsoft.com/office/drawing/2014/main" id="{54C776E5-D952-402C-BCF5-987696749C51}"/>
              </a:ext>
            </a:extLst>
          </p:cNvPr>
          <p:cNvSpPr/>
          <p:nvPr/>
        </p:nvSpPr>
        <p:spPr>
          <a:xfrm>
            <a:off x="2834400" y="5330753"/>
            <a:ext cx="144360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" dirty="0">
                <a:solidFill>
                  <a:srgbClr val="7030A0"/>
                </a:solidFill>
              </a:rPr>
              <a:t>distributionProcess(b ,d)</a:t>
            </a:r>
          </a:p>
        </p:txBody>
      </p:sp>
      <p:sp>
        <p:nvSpPr>
          <p:cNvPr id="313" name="Rectangle 312">
            <a:extLst>
              <a:ext uri="{FF2B5EF4-FFF2-40B4-BE49-F238E27FC236}">
                <a16:creationId xmlns:a16="http://schemas.microsoft.com/office/drawing/2014/main" id="{E864765F-A4EC-4FDA-90D5-14FC2D64A0A6}"/>
              </a:ext>
            </a:extLst>
          </p:cNvPr>
          <p:cNvSpPr/>
          <p:nvPr/>
        </p:nvSpPr>
        <p:spPr>
          <a:xfrm>
            <a:off x="2836025" y="4634510"/>
            <a:ext cx="97410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" dirty="0">
                <a:solidFill>
                  <a:srgbClr val="7030A0"/>
                </a:solidFill>
              </a:rPr>
              <a:t>filterGender(c, g, M)</a:t>
            </a:r>
          </a:p>
        </p:txBody>
      </p:sp>
      <p:sp>
        <p:nvSpPr>
          <p:cNvPr id="314" name="Rectangle 313">
            <a:extLst>
              <a:ext uri="{FF2B5EF4-FFF2-40B4-BE49-F238E27FC236}">
                <a16:creationId xmlns:a16="http://schemas.microsoft.com/office/drawing/2014/main" id="{5DCB44DC-E351-4CEA-8278-8B285D102F1C}"/>
              </a:ext>
            </a:extLst>
          </p:cNvPr>
          <p:cNvSpPr/>
          <p:nvPr/>
        </p:nvSpPr>
        <p:spPr>
          <a:xfrm>
            <a:off x="2841238" y="4818880"/>
            <a:ext cx="97410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" dirty="0">
                <a:solidFill>
                  <a:srgbClr val="7030A0"/>
                </a:solidFill>
              </a:rPr>
              <a:t>filterGender(c, g, F)</a:t>
            </a:r>
          </a:p>
        </p:txBody>
      </p:sp>
      <p:sp>
        <p:nvSpPr>
          <p:cNvPr id="315" name="Rectangle 314">
            <a:extLst>
              <a:ext uri="{FF2B5EF4-FFF2-40B4-BE49-F238E27FC236}">
                <a16:creationId xmlns:a16="http://schemas.microsoft.com/office/drawing/2014/main" id="{19A9FB7A-D90A-4BC7-8BDA-4DEEDA6BD28C}"/>
              </a:ext>
            </a:extLst>
          </p:cNvPr>
          <p:cNvSpPr/>
          <p:nvPr/>
        </p:nvSpPr>
        <p:spPr>
          <a:xfrm>
            <a:off x="2830776" y="4952731"/>
            <a:ext cx="192104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" dirty="0">
                <a:solidFill>
                  <a:srgbClr val="7030A0"/>
                </a:solidFill>
              </a:rPr>
              <a:t>selectiveDistributionByGender(e, c)</a:t>
            </a:r>
          </a:p>
        </p:txBody>
      </p:sp>
      <p:sp>
        <p:nvSpPr>
          <p:cNvPr id="316" name="Rectangle 315">
            <a:extLst>
              <a:ext uri="{FF2B5EF4-FFF2-40B4-BE49-F238E27FC236}">
                <a16:creationId xmlns:a16="http://schemas.microsoft.com/office/drawing/2014/main" id="{225ACD97-9243-46FE-84A8-32931F5CAB8F}"/>
              </a:ext>
            </a:extLst>
          </p:cNvPr>
          <p:cNvSpPr/>
          <p:nvPr/>
        </p:nvSpPr>
        <p:spPr>
          <a:xfrm>
            <a:off x="-26443" y="13659"/>
            <a:ext cx="80842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>
                <a:solidFill>
                  <a:srgbClr val="7030A0"/>
                </a:solidFill>
              </a:rPr>
              <a:t>Model</a:t>
            </a:r>
          </a:p>
        </p:txBody>
      </p:sp>
      <p:sp>
        <p:nvSpPr>
          <p:cNvPr id="320" name="Rectangle 319">
            <a:extLst>
              <a:ext uri="{FF2B5EF4-FFF2-40B4-BE49-F238E27FC236}">
                <a16:creationId xmlns:a16="http://schemas.microsoft.com/office/drawing/2014/main" id="{71490C75-71FB-46EF-9B4D-2EE48DFF879A}"/>
              </a:ext>
            </a:extLst>
          </p:cNvPr>
          <p:cNvSpPr/>
          <p:nvPr/>
        </p:nvSpPr>
        <p:spPr>
          <a:xfrm>
            <a:off x="8416567" y="2102114"/>
            <a:ext cx="992103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" dirty="0">
                <a:solidFill>
                  <a:srgbClr val="7030A0"/>
                </a:solidFill>
              </a:rPr>
              <a:t>addPersonIntoGroup</a:t>
            </a:r>
          </a:p>
          <a:p>
            <a:r>
              <a:rPr lang="en-US" sz="700" dirty="0">
                <a:solidFill>
                  <a:srgbClr val="7030A0"/>
                </a:solidFill>
              </a:rPr>
              <a:t>WithoutCommit</a:t>
            </a:r>
          </a:p>
          <a:p>
            <a:r>
              <a:rPr lang="en-US" sz="700" dirty="0">
                <a:solidFill>
                  <a:srgbClr val="7030A0"/>
                </a:solidFill>
              </a:rPr>
              <a:t> (agrp, mdl)</a:t>
            </a:r>
            <a:br>
              <a:rPr lang="en-US" sz="700" dirty="0">
                <a:solidFill>
                  <a:srgbClr val="7030A0"/>
                </a:solidFill>
              </a:rPr>
            </a:br>
            <a:endParaRPr lang="en-US" sz="700" dirty="0">
              <a:solidFill>
                <a:srgbClr val="7030A0"/>
              </a:solidFill>
            </a:endParaRPr>
          </a:p>
          <a:p>
            <a:endParaRPr lang="en-US" sz="700" dirty="0">
              <a:solidFill>
                <a:srgbClr val="7030A0"/>
              </a:solidFill>
            </a:endParaRPr>
          </a:p>
        </p:txBody>
      </p:sp>
      <p:cxnSp>
        <p:nvCxnSpPr>
          <p:cNvPr id="330" name="Straight Connector 329">
            <a:extLst>
              <a:ext uri="{FF2B5EF4-FFF2-40B4-BE49-F238E27FC236}">
                <a16:creationId xmlns:a16="http://schemas.microsoft.com/office/drawing/2014/main" id="{38A4DC64-41B6-4CE3-8A18-0E678614B833}"/>
              </a:ext>
            </a:extLst>
          </p:cNvPr>
          <p:cNvCxnSpPr>
            <a:cxnSpLocks/>
          </p:cNvCxnSpPr>
          <p:nvPr/>
        </p:nvCxnSpPr>
        <p:spPr>
          <a:xfrm>
            <a:off x="11357699" y="4592272"/>
            <a:ext cx="123174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Straight Arrow Connector 386">
            <a:extLst>
              <a:ext uri="{FF2B5EF4-FFF2-40B4-BE49-F238E27FC236}">
                <a16:creationId xmlns:a16="http://schemas.microsoft.com/office/drawing/2014/main" id="{DB7A423A-A839-48BF-81CE-77C9FC1E9B12}"/>
              </a:ext>
            </a:extLst>
          </p:cNvPr>
          <p:cNvCxnSpPr>
            <a:cxnSpLocks/>
          </p:cNvCxnSpPr>
          <p:nvPr/>
        </p:nvCxnSpPr>
        <p:spPr>
          <a:xfrm>
            <a:off x="4412069" y="5609039"/>
            <a:ext cx="2881327" cy="4835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8" name="Rectangle 62">
            <a:extLst>
              <a:ext uri="{FF2B5EF4-FFF2-40B4-BE49-F238E27FC236}">
                <a16:creationId xmlns:a16="http://schemas.microsoft.com/office/drawing/2014/main" id="{46C4AACC-DAD5-4E23-A11A-EC85C70DEB41}"/>
              </a:ext>
            </a:extLst>
          </p:cNvPr>
          <p:cNvSpPr/>
          <p:nvPr/>
        </p:nvSpPr>
        <p:spPr>
          <a:xfrm>
            <a:off x="6556440" y="5310415"/>
            <a:ext cx="1761204" cy="214912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d:CreateGroupCommand</a:t>
            </a:r>
          </a:p>
        </p:txBody>
      </p:sp>
      <p:sp>
        <p:nvSpPr>
          <p:cNvPr id="389" name="Rectangle 388">
            <a:extLst>
              <a:ext uri="{FF2B5EF4-FFF2-40B4-BE49-F238E27FC236}">
                <a16:creationId xmlns:a16="http://schemas.microsoft.com/office/drawing/2014/main" id="{88DDBE9E-DF92-4B47-B104-9B2A0D1A239E}"/>
              </a:ext>
            </a:extLst>
          </p:cNvPr>
          <p:cNvSpPr/>
          <p:nvPr/>
        </p:nvSpPr>
        <p:spPr>
          <a:xfrm>
            <a:off x="7310574" y="5515313"/>
            <a:ext cx="224420" cy="11484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>
              <a:solidFill>
                <a:schemeClr val="dk1"/>
              </a:solidFill>
            </a:endParaRPr>
          </a:p>
        </p:txBody>
      </p:sp>
      <p:cxnSp>
        <p:nvCxnSpPr>
          <p:cNvPr id="390" name="Straight Connector 389">
            <a:extLst>
              <a:ext uri="{FF2B5EF4-FFF2-40B4-BE49-F238E27FC236}">
                <a16:creationId xmlns:a16="http://schemas.microsoft.com/office/drawing/2014/main" id="{6D113D09-31FF-49E9-97E6-020DD33FB2E8}"/>
              </a:ext>
            </a:extLst>
          </p:cNvPr>
          <p:cNvCxnSpPr>
            <a:cxnSpLocks/>
          </p:cNvCxnSpPr>
          <p:nvPr/>
        </p:nvCxnSpPr>
        <p:spPr>
          <a:xfrm>
            <a:off x="7416835" y="5633960"/>
            <a:ext cx="0" cy="879301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391" name="Rectangle 390">
            <a:extLst>
              <a:ext uri="{FF2B5EF4-FFF2-40B4-BE49-F238E27FC236}">
                <a16:creationId xmlns:a16="http://schemas.microsoft.com/office/drawing/2014/main" id="{E2CD2AC8-7421-434B-A589-26EC9124721A}"/>
              </a:ext>
            </a:extLst>
          </p:cNvPr>
          <p:cNvSpPr/>
          <p:nvPr/>
        </p:nvSpPr>
        <p:spPr>
          <a:xfrm>
            <a:off x="7288306" y="5954806"/>
            <a:ext cx="246688" cy="43566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>
              <a:solidFill>
                <a:schemeClr val="dk1"/>
              </a:solidFill>
            </a:endParaRPr>
          </a:p>
        </p:txBody>
      </p:sp>
      <p:cxnSp>
        <p:nvCxnSpPr>
          <p:cNvPr id="392" name="Straight Arrow Connector 391">
            <a:extLst>
              <a:ext uri="{FF2B5EF4-FFF2-40B4-BE49-F238E27FC236}">
                <a16:creationId xmlns:a16="http://schemas.microsoft.com/office/drawing/2014/main" id="{37ACDAAA-4312-4F3E-B937-62484F6630A5}"/>
              </a:ext>
            </a:extLst>
          </p:cNvPr>
          <p:cNvCxnSpPr>
            <a:cxnSpLocks/>
          </p:cNvCxnSpPr>
          <p:nvPr/>
        </p:nvCxnSpPr>
        <p:spPr>
          <a:xfrm flipV="1">
            <a:off x="7528708" y="6002055"/>
            <a:ext cx="1430623" cy="2174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3" name="Rectangle 392">
            <a:extLst>
              <a:ext uri="{FF2B5EF4-FFF2-40B4-BE49-F238E27FC236}">
                <a16:creationId xmlns:a16="http://schemas.microsoft.com/office/drawing/2014/main" id="{969228A0-19B0-47D3-9F4F-E6B1AD5028A8}"/>
              </a:ext>
            </a:extLst>
          </p:cNvPr>
          <p:cNvSpPr/>
          <p:nvPr/>
        </p:nvSpPr>
        <p:spPr>
          <a:xfrm>
            <a:off x="7787450" y="5819694"/>
            <a:ext cx="764953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solidFill>
                  <a:srgbClr val="0070C0"/>
                </a:solidFill>
              </a:rPr>
              <a:t>execute()</a:t>
            </a:r>
          </a:p>
          <a:p>
            <a:pPr algn="ctr"/>
            <a:endParaRPr lang="en-US" sz="900" dirty="0">
              <a:solidFill>
                <a:srgbClr val="0070C0"/>
              </a:solidFill>
            </a:endParaRPr>
          </a:p>
          <a:p>
            <a:pPr algn="ctr"/>
            <a:endParaRPr lang="en-US" sz="900" dirty="0">
              <a:solidFill>
                <a:srgbClr val="0070C0"/>
              </a:solidFill>
            </a:endParaRPr>
          </a:p>
        </p:txBody>
      </p:sp>
      <p:cxnSp>
        <p:nvCxnSpPr>
          <p:cNvPr id="394" name="Straight Arrow Connector 393">
            <a:extLst>
              <a:ext uri="{FF2B5EF4-FFF2-40B4-BE49-F238E27FC236}">
                <a16:creationId xmlns:a16="http://schemas.microsoft.com/office/drawing/2014/main" id="{F1E709E3-9CAF-47EF-88CD-0CE92AABE149}"/>
              </a:ext>
            </a:extLst>
          </p:cNvPr>
          <p:cNvCxnSpPr>
            <a:cxnSpLocks/>
          </p:cNvCxnSpPr>
          <p:nvPr/>
        </p:nvCxnSpPr>
        <p:spPr>
          <a:xfrm>
            <a:off x="7540069" y="6366258"/>
            <a:ext cx="1393374" cy="1581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5" name="Rectangle 394">
            <a:extLst>
              <a:ext uri="{FF2B5EF4-FFF2-40B4-BE49-F238E27FC236}">
                <a16:creationId xmlns:a16="http://schemas.microsoft.com/office/drawing/2014/main" id="{89985902-650A-4DEB-877D-48B1B0F49EC5}"/>
              </a:ext>
            </a:extLst>
          </p:cNvPr>
          <p:cNvSpPr/>
          <p:nvPr/>
        </p:nvSpPr>
        <p:spPr>
          <a:xfrm>
            <a:off x="7844818" y="6153670"/>
            <a:ext cx="69935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dirty="0">
                <a:solidFill>
                  <a:srgbClr val="0070C0"/>
                </a:solidFill>
              </a:rPr>
              <a:t>result</a:t>
            </a:r>
          </a:p>
        </p:txBody>
      </p:sp>
      <p:sp>
        <p:nvSpPr>
          <p:cNvPr id="396" name="Rectangle 62">
            <a:extLst>
              <a:ext uri="{FF2B5EF4-FFF2-40B4-BE49-F238E27FC236}">
                <a16:creationId xmlns:a16="http://schemas.microsoft.com/office/drawing/2014/main" id="{09DE37CD-399D-40BA-851B-493D4E3F8211}"/>
              </a:ext>
            </a:extLst>
          </p:cNvPr>
          <p:cNvSpPr/>
          <p:nvPr/>
        </p:nvSpPr>
        <p:spPr>
          <a:xfrm>
            <a:off x="9320544" y="5591871"/>
            <a:ext cx="1644849" cy="134849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a:AddGroupCommand</a:t>
            </a:r>
          </a:p>
        </p:txBody>
      </p:sp>
      <p:sp>
        <p:nvSpPr>
          <p:cNvPr id="397" name="Rectangle 396">
            <a:extLst>
              <a:ext uri="{FF2B5EF4-FFF2-40B4-BE49-F238E27FC236}">
                <a16:creationId xmlns:a16="http://schemas.microsoft.com/office/drawing/2014/main" id="{2795DA6A-8F7F-405A-A301-08157AED4AFD}"/>
              </a:ext>
            </a:extLst>
          </p:cNvPr>
          <p:cNvSpPr/>
          <p:nvPr/>
        </p:nvSpPr>
        <p:spPr>
          <a:xfrm>
            <a:off x="9906425" y="5737670"/>
            <a:ext cx="224420" cy="11484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>
              <a:solidFill>
                <a:schemeClr val="dk1"/>
              </a:solidFill>
            </a:endParaRPr>
          </a:p>
        </p:txBody>
      </p:sp>
      <p:cxnSp>
        <p:nvCxnSpPr>
          <p:cNvPr id="398" name="Straight Connector 397">
            <a:extLst>
              <a:ext uri="{FF2B5EF4-FFF2-40B4-BE49-F238E27FC236}">
                <a16:creationId xmlns:a16="http://schemas.microsoft.com/office/drawing/2014/main" id="{A4F50CEC-C37B-4088-AACC-A088646DE021}"/>
              </a:ext>
            </a:extLst>
          </p:cNvPr>
          <p:cNvCxnSpPr>
            <a:cxnSpLocks/>
          </p:cNvCxnSpPr>
          <p:nvPr/>
        </p:nvCxnSpPr>
        <p:spPr>
          <a:xfrm>
            <a:off x="10018703" y="5780628"/>
            <a:ext cx="9756" cy="652498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99" name="Straight Arrow Connector 398">
            <a:extLst>
              <a:ext uri="{FF2B5EF4-FFF2-40B4-BE49-F238E27FC236}">
                <a16:creationId xmlns:a16="http://schemas.microsoft.com/office/drawing/2014/main" id="{90E0DCED-B96B-4161-A668-2D39E0CA87E7}"/>
              </a:ext>
            </a:extLst>
          </p:cNvPr>
          <p:cNvCxnSpPr>
            <a:cxnSpLocks/>
          </p:cNvCxnSpPr>
          <p:nvPr/>
        </p:nvCxnSpPr>
        <p:spPr>
          <a:xfrm>
            <a:off x="10169629" y="6034077"/>
            <a:ext cx="1158452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0" name="Rectangle 399">
            <a:extLst>
              <a:ext uri="{FF2B5EF4-FFF2-40B4-BE49-F238E27FC236}">
                <a16:creationId xmlns:a16="http://schemas.microsoft.com/office/drawing/2014/main" id="{CFA901BB-043B-42A8-896D-938DCF59D20A}"/>
              </a:ext>
            </a:extLst>
          </p:cNvPr>
          <p:cNvSpPr/>
          <p:nvPr/>
        </p:nvSpPr>
        <p:spPr>
          <a:xfrm>
            <a:off x="10328423" y="5821230"/>
            <a:ext cx="76495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rgbClr val="0070C0"/>
                </a:solidFill>
              </a:rPr>
              <a:t>execute()</a:t>
            </a:r>
          </a:p>
        </p:txBody>
      </p:sp>
      <p:cxnSp>
        <p:nvCxnSpPr>
          <p:cNvPr id="401" name="Straight Arrow Connector 400">
            <a:extLst>
              <a:ext uri="{FF2B5EF4-FFF2-40B4-BE49-F238E27FC236}">
                <a16:creationId xmlns:a16="http://schemas.microsoft.com/office/drawing/2014/main" id="{84B9E69C-9482-463B-B258-33A959D19D26}"/>
              </a:ext>
            </a:extLst>
          </p:cNvPr>
          <p:cNvCxnSpPr>
            <a:cxnSpLocks/>
          </p:cNvCxnSpPr>
          <p:nvPr/>
        </p:nvCxnSpPr>
        <p:spPr>
          <a:xfrm>
            <a:off x="10141753" y="6252642"/>
            <a:ext cx="118632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2" name="Rectangle 401">
            <a:extLst>
              <a:ext uri="{FF2B5EF4-FFF2-40B4-BE49-F238E27FC236}">
                <a16:creationId xmlns:a16="http://schemas.microsoft.com/office/drawing/2014/main" id="{44A5FF51-C621-40A5-BF03-FAC8DB44CC04}"/>
              </a:ext>
            </a:extLst>
          </p:cNvPr>
          <p:cNvSpPr/>
          <p:nvPr/>
        </p:nvSpPr>
        <p:spPr>
          <a:xfrm>
            <a:off x="10312334" y="6029149"/>
            <a:ext cx="69935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rgbClr val="0070C0"/>
                </a:solidFill>
              </a:rPr>
              <a:t>result</a:t>
            </a:r>
          </a:p>
        </p:txBody>
      </p:sp>
      <p:sp>
        <p:nvSpPr>
          <p:cNvPr id="403" name="Rectangle 402">
            <a:extLst>
              <a:ext uri="{FF2B5EF4-FFF2-40B4-BE49-F238E27FC236}">
                <a16:creationId xmlns:a16="http://schemas.microsoft.com/office/drawing/2014/main" id="{FEA08752-789F-4894-9C37-0FCFC11AFBEE}"/>
              </a:ext>
            </a:extLst>
          </p:cNvPr>
          <p:cNvSpPr/>
          <p:nvPr/>
        </p:nvSpPr>
        <p:spPr>
          <a:xfrm>
            <a:off x="9917349" y="6031350"/>
            <a:ext cx="224404" cy="24410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>
              <a:solidFill>
                <a:schemeClr val="dk1"/>
              </a:solidFill>
            </a:endParaRPr>
          </a:p>
        </p:txBody>
      </p:sp>
      <p:sp>
        <p:nvSpPr>
          <p:cNvPr id="404" name="Rectangle 403">
            <a:extLst>
              <a:ext uri="{FF2B5EF4-FFF2-40B4-BE49-F238E27FC236}">
                <a16:creationId xmlns:a16="http://schemas.microsoft.com/office/drawing/2014/main" id="{1B004348-B91F-41AD-8D95-735B624FD640}"/>
              </a:ext>
            </a:extLst>
          </p:cNvPr>
          <p:cNvSpPr/>
          <p:nvPr/>
        </p:nvSpPr>
        <p:spPr>
          <a:xfrm>
            <a:off x="7295676" y="6467142"/>
            <a:ext cx="26481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X</a:t>
            </a:r>
          </a:p>
        </p:txBody>
      </p:sp>
      <p:sp>
        <p:nvSpPr>
          <p:cNvPr id="405" name="Rectangle 404">
            <a:extLst>
              <a:ext uri="{FF2B5EF4-FFF2-40B4-BE49-F238E27FC236}">
                <a16:creationId xmlns:a16="http://schemas.microsoft.com/office/drawing/2014/main" id="{0B191B02-E1A0-4D0A-B6E2-F1BC653C40E1}"/>
              </a:ext>
            </a:extLst>
          </p:cNvPr>
          <p:cNvSpPr/>
          <p:nvPr/>
        </p:nvSpPr>
        <p:spPr>
          <a:xfrm>
            <a:off x="9906425" y="6395095"/>
            <a:ext cx="26481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X</a:t>
            </a:r>
          </a:p>
        </p:txBody>
      </p:sp>
      <p:sp>
        <p:nvSpPr>
          <p:cNvPr id="407" name="Oval 406">
            <a:extLst>
              <a:ext uri="{FF2B5EF4-FFF2-40B4-BE49-F238E27FC236}">
                <a16:creationId xmlns:a16="http://schemas.microsoft.com/office/drawing/2014/main" id="{EA97C883-6BFF-4E65-977F-CFAB4BFD857E}"/>
              </a:ext>
            </a:extLst>
          </p:cNvPr>
          <p:cNvSpPr/>
          <p:nvPr/>
        </p:nvSpPr>
        <p:spPr>
          <a:xfrm>
            <a:off x="8905259" y="6142557"/>
            <a:ext cx="61791" cy="6426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rgbClr val="FF0000"/>
              </a:solidFill>
            </a:endParaRPr>
          </a:p>
        </p:txBody>
      </p:sp>
      <p:cxnSp>
        <p:nvCxnSpPr>
          <p:cNvPr id="408" name="Straight Connector 407">
            <a:extLst>
              <a:ext uri="{FF2B5EF4-FFF2-40B4-BE49-F238E27FC236}">
                <a16:creationId xmlns:a16="http://schemas.microsoft.com/office/drawing/2014/main" id="{DF43C6AB-8F1E-40BA-84A5-A93BD9FB6402}"/>
              </a:ext>
            </a:extLst>
          </p:cNvPr>
          <p:cNvCxnSpPr>
            <a:cxnSpLocks/>
            <a:stCxn id="407" idx="6"/>
          </p:cNvCxnSpPr>
          <p:nvPr/>
        </p:nvCxnSpPr>
        <p:spPr>
          <a:xfrm>
            <a:off x="8967050" y="6174690"/>
            <a:ext cx="125304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9" name="Oval 408">
            <a:extLst>
              <a:ext uri="{FF2B5EF4-FFF2-40B4-BE49-F238E27FC236}">
                <a16:creationId xmlns:a16="http://schemas.microsoft.com/office/drawing/2014/main" id="{1F41B0D8-3770-4BB9-B736-38834BD33BBD}"/>
              </a:ext>
            </a:extLst>
          </p:cNvPr>
          <p:cNvSpPr/>
          <p:nvPr/>
        </p:nvSpPr>
        <p:spPr>
          <a:xfrm>
            <a:off x="11263601" y="6114778"/>
            <a:ext cx="61791" cy="6426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rgbClr val="FF0000"/>
              </a:solidFill>
            </a:endParaRPr>
          </a:p>
        </p:txBody>
      </p:sp>
      <p:cxnSp>
        <p:nvCxnSpPr>
          <p:cNvPr id="410" name="Straight Connector 409">
            <a:extLst>
              <a:ext uri="{FF2B5EF4-FFF2-40B4-BE49-F238E27FC236}">
                <a16:creationId xmlns:a16="http://schemas.microsoft.com/office/drawing/2014/main" id="{68A1A57D-C0A9-463F-8ADF-97AA37273132}"/>
              </a:ext>
            </a:extLst>
          </p:cNvPr>
          <p:cNvCxnSpPr>
            <a:cxnSpLocks/>
          </p:cNvCxnSpPr>
          <p:nvPr/>
        </p:nvCxnSpPr>
        <p:spPr>
          <a:xfrm>
            <a:off x="11326620" y="6152802"/>
            <a:ext cx="123174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Straight Arrow Connector 412">
            <a:extLst>
              <a:ext uri="{FF2B5EF4-FFF2-40B4-BE49-F238E27FC236}">
                <a16:creationId xmlns:a16="http://schemas.microsoft.com/office/drawing/2014/main" id="{1543039A-C379-4F02-9DB6-B5357F1FE650}"/>
              </a:ext>
            </a:extLst>
          </p:cNvPr>
          <p:cNvCxnSpPr>
            <a:cxnSpLocks/>
          </p:cNvCxnSpPr>
          <p:nvPr/>
        </p:nvCxnSpPr>
        <p:spPr>
          <a:xfrm>
            <a:off x="4409618" y="5493513"/>
            <a:ext cx="2155769" cy="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" name="Straight Arrow Connector 413">
            <a:extLst>
              <a:ext uri="{FF2B5EF4-FFF2-40B4-BE49-F238E27FC236}">
                <a16:creationId xmlns:a16="http://schemas.microsoft.com/office/drawing/2014/main" id="{4C671B2F-95F2-4E8F-AF0D-A2390DB244DE}"/>
              </a:ext>
            </a:extLst>
          </p:cNvPr>
          <p:cNvCxnSpPr>
            <a:cxnSpLocks/>
          </p:cNvCxnSpPr>
          <p:nvPr/>
        </p:nvCxnSpPr>
        <p:spPr>
          <a:xfrm>
            <a:off x="4387180" y="5721335"/>
            <a:ext cx="4919430" cy="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Straight Arrow Connector 414">
            <a:extLst>
              <a:ext uri="{FF2B5EF4-FFF2-40B4-BE49-F238E27FC236}">
                <a16:creationId xmlns:a16="http://schemas.microsoft.com/office/drawing/2014/main" id="{3066EDF5-BBCA-4097-A7AF-7A690D309C12}"/>
              </a:ext>
            </a:extLst>
          </p:cNvPr>
          <p:cNvCxnSpPr>
            <a:cxnSpLocks/>
          </p:cNvCxnSpPr>
          <p:nvPr/>
        </p:nvCxnSpPr>
        <p:spPr>
          <a:xfrm>
            <a:off x="4409618" y="5833097"/>
            <a:ext cx="5487490" cy="19414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Rectangle 152">
            <a:extLst>
              <a:ext uri="{FF2B5EF4-FFF2-40B4-BE49-F238E27FC236}">
                <a16:creationId xmlns:a16="http://schemas.microsoft.com/office/drawing/2014/main" id="{491A3D08-4DDD-4F4D-A00E-DF3AA5415369}"/>
              </a:ext>
            </a:extLst>
          </p:cNvPr>
          <p:cNvSpPr/>
          <p:nvPr/>
        </p:nvSpPr>
        <p:spPr>
          <a:xfrm>
            <a:off x="5320667" y="3646315"/>
            <a:ext cx="102388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" dirty="0">
                <a:solidFill>
                  <a:srgbClr val="7030A0"/>
                </a:solidFill>
              </a:rPr>
              <a:t>createGroupWithout</a:t>
            </a:r>
          </a:p>
          <a:p>
            <a:r>
              <a:rPr lang="en-US" sz="700" dirty="0">
                <a:solidFill>
                  <a:srgbClr val="7030A0"/>
                </a:solidFill>
              </a:rPr>
              <a:t>Commit(grp, mdl)</a:t>
            </a:r>
            <a:br>
              <a:rPr lang="en-US" sz="700" dirty="0">
                <a:solidFill>
                  <a:srgbClr val="7030A0"/>
                </a:solidFill>
              </a:rPr>
            </a:br>
            <a:endParaRPr lang="en-US" sz="700" dirty="0">
              <a:solidFill>
                <a:srgbClr val="7030A0"/>
              </a:solidFill>
            </a:endParaRPr>
          </a:p>
          <a:p>
            <a:endParaRPr lang="en-US" sz="700" dirty="0">
              <a:solidFill>
                <a:srgbClr val="7030A0"/>
              </a:solidFill>
            </a:endParaRP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45FA8B5F-EC63-4B09-9D94-718F51FD768B}"/>
              </a:ext>
            </a:extLst>
          </p:cNvPr>
          <p:cNvSpPr/>
          <p:nvPr/>
        </p:nvSpPr>
        <p:spPr>
          <a:xfrm>
            <a:off x="5311230" y="5135571"/>
            <a:ext cx="102388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00" dirty="0">
                <a:solidFill>
                  <a:srgbClr val="7030A0"/>
                </a:solidFill>
              </a:rPr>
              <a:t>createGroupWithout</a:t>
            </a:r>
          </a:p>
          <a:p>
            <a:r>
              <a:rPr lang="en-US" sz="700" dirty="0">
                <a:solidFill>
                  <a:srgbClr val="7030A0"/>
                </a:solidFill>
              </a:rPr>
              <a:t>Commit(grp, mdl)</a:t>
            </a:r>
            <a:br>
              <a:rPr lang="en-US" sz="700" dirty="0">
                <a:solidFill>
                  <a:srgbClr val="7030A0"/>
                </a:solidFill>
              </a:rPr>
            </a:br>
            <a:endParaRPr lang="en-US" sz="700" dirty="0">
              <a:solidFill>
                <a:srgbClr val="7030A0"/>
              </a:solidFill>
            </a:endParaRPr>
          </a:p>
          <a:p>
            <a:endParaRPr lang="en-US" sz="700" dirty="0">
              <a:solidFill>
                <a:srgbClr val="7030A0"/>
              </a:solidFill>
            </a:endParaRP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B170DA8B-7B0C-43E6-87AB-B636D3A911B6}"/>
              </a:ext>
            </a:extLst>
          </p:cNvPr>
          <p:cNvSpPr/>
          <p:nvPr/>
        </p:nvSpPr>
        <p:spPr>
          <a:xfrm>
            <a:off x="8339886" y="3732813"/>
            <a:ext cx="992103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" dirty="0">
                <a:solidFill>
                  <a:srgbClr val="7030A0"/>
                </a:solidFill>
              </a:rPr>
              <a:t>addPersonIntoGroup</a:t>
            </a:r>
          </a:p>
          <a:p>
            <a:r>
              <a:rPr lang="en-US" sz="700" dirty="0">
                <a:solidFill>
                  <a:srgbClr val="7030A0"/>
                </a:solidFill>
              </a:rPr>
              <a:t>WithoutCommit</a:t>
            </a:r>
          </a:p>
          <a:p>
            <a:r>
              <a:rPr lang="en-US" sz="700" dirty="0">
                <a:solidFill>
                  <a:srgbClr val="7030A0"/>
                </a:solidFill>
              </a:rPr>
              <a:t> (agrp, mdl)</a:t>
            </a:r>
            <a:br>
              <a:rPr lang="en-US" sz="700" dirty="0">
                <a:solidFill>
                  <a:srgbClr val="7030A0"/>
                </a:solidFill>
              </a:rPr>
            </a:br>
            <a:endParaRPr lang="en-US" sz="700" dirty="0">
              <a:solidFill>
                <a:srgbClr val="7030A0"/>
              </a:solidFill>
            </a:endParaRPr>
          </a:p>
          <a:p>
            <a:endParaRPr lang="en-US" sz="700" dirty="0">
              <a:solidFill>
                <a:srgbClr val="7030A0"/>
              </a:solidFill>
            </a:endParaRP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9B7F7508-3CD6-4AA0-BC26-7D388A51EAFE}"/>
              </a:ext>
            </a:extLst>
          </p:cNvPr>
          <p:cNvSpPr/>
          <p:nvPr/>
        </p:nvSpPr>
        <p:spPr>
          <a:xfrm>
            <a:off x="8363872" y="5328331"/>
            <a:ext cx="992103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" dirty="0">
                <a:solidFill>
                  <a:srgbClr val="7030A0"/>
                </a:solidFill>
              </a:rPr>
              <a:t>addPersonIntoGroup</a:t>
            </a:r>
          </a:p>
          <a:p>
            <a:r>
              <a:rPr lang="en-US" sz="700" dirty="0">
                <a:solidFill>
                  <a:srgbClr val="7030A0"/>
                </a:solidFill>
              </a:rPr>
              <a:t>WithoutCommit</a:t>
            </a:r>
          </a:p>
          <a:p>
            <a:r>
              <a:rPr lang="en-US" sz="700" dirty="0">
                <a:solidFill>
                  <a:srgbClr val="7030A0"/>
                </a:solidFill>
              </a:rPr>
              <a:t> (agrp, mdl)</a:t>
            </a:r>
            <a:br>
              <a:rPr lang="en-US" sz="700" dirty="0">
                <a:solidFill>
                  <a:srgbClr val="7030A0"/>
                </a:solidFill>
              </a:rPr>
            </a:br>
            <a:endParaRPr lang="en-US" sz="700" dirty="0">
              <a:solidFill>
                <a:srgbClr val="7030A0"/>
              </a:solidFill>
            </a:endParaRPr>
          </a:p>
          <a:p>
            <a:endParaRPr lang="en-US" sz="7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6565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421</TotalTime>
  <Words>731</Words>
  <Application>Microsoft Office PowerPoint</Application>
  <PresentationFormat>Widescreen</PresentationFormat>
  <Paragraphs>211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Tsu Wei Quan</dc:creator>
  <cp:lastModifiedBy>Tsu Wei Quan</cp:lastModifiedBy>
  <cp:revision>75</cp:revision>
  <dcterms:created xsi:type="dcterms:W3CDTF">2018-10-28T05:36:14Z</dcterms:created>
  <dcterms:modified xsi:type="dcterms:W3CDTF">2018-11-07T14:05:28Z</dcterms:modified>
</cp:coreProperties>
</file>