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605" autoAdjust="0"/>
    <p:restoredTop sz="94660"/>
  </p:normalViewPr>
  <p:slideViewPr>
    <p:cSldViewPr showGuides="1">
      <p:cViewPr>
        <p:scale>
          <a:sx n="75" d="100"/>
          <a:sy n="75" d="100"/>
        </p:scale>
        <p:origin x="3324" y="81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28-Oct-18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383152" y="-609601"/>
            <a:ext cx="7399648" cy="883920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solidFill>
                <a:srgbClr val="7030A0"/>
              </a:solidFill>
            </a:endParaRPr>
          </a:p>
          <a:p>
            <a:endParaRPr lang="en-US" sz="1200" b="1" dirty="0">
              <a:solidFill>
                <a:srgbClr val="7030A0"/>
              </a:solidFill>
            </a:endParaRPr>
          </a:p>
          <a:p>
            <a:r>
              <a:rPr lang="en-US" sz="1200" b="1" dirty="0" err="1">
                <a:solidFill>
                  <a:srgbClr val="7030A0"/>
                </a:solidFill>
              </a:rPr>
              <a:t>Util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2190972" y="-609600"/>
            <a:ext cx="9572330" cy="88392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solidFill>
                <a:srgbClr val="0070C0"/>
              </a:solidFill>
            </a:endParaRPr>
          </a:p>
          <a:p>
            <a:endParaRPr lang="en-US" sz="1200" b="1" dirty="0">
              <a:solidFill>
                <a:srgbClr val="0070C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1204623" y="-45393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>
            <a:off x="-476808" y="-107177"/>
            <a:ext cx="14033" cy="80519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541955" y="107164"/>
            <a:ext cx="139334" cy="77011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84539" y="-386076"/>
            <a:ext cx="1856932" cy="24786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16" idx="2"/>
          </p:cNvCxnSpPr>
          <p:nvPr/>
        </p:nvCxnSpPr>
        <p:spPr>
          <a:xfrm>
            <a:off x="1313005" y="-138211"/>
            <a:ext cx="0" cy="427064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244416" y="339618"/>
            <a:ext cx="130265" cy="35487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1668631" y="117008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25913" y="142608"/>
            <a:ext cx="162410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</a:t>
            </a:r>
            <a:r>
              <a:rPr lang="en-US" sz="1400" dirty="0" err="1">
                <a:solidFill>
                  <a:srgbClr val="0070C0"/>
                </a:solidFill>
              </a:rPr>
              <a:t>sendmail</a:t>
            </a:r>
            <a:r>
              <a:rPr lang="en-US" sz="1400" dirty="0">
                <a:solidFill>
                  <a:srgbClr val="0070C0"/>
                </a:solidFill>
              </a:rPr>
              <a:t> 1 s/Test Subject m/Test Message”)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-1751992" y="7808303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359805" y="396953"/>
            <a:ext cx="1592998" cy="8952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parseCommand</a:t>
            </a:r>
          </a:p>
          <a:p>
            <a:pPr algn="ctr"/>
            <a:r>
              <a:rPr lang="en-US" dirty="0"/>
              <a:t>(“</a:t>
            </a:r>
            <a:r>
              <a:rPr lang="en-US" dirty="0" err="1"/>
              <a:t>sendmail</a:t>
            </a:r>
            <a:r>
              <a:rPr lang="en-US" dirty="0"/>
              <a:t> 1 s/Test Subject m/Test Message”)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598989" y="753584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-428013" y="333039"/>
            <a:ext cx="1669468" cy="56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B36CA47-36CF-4B54-92D7-72453E24F63A}"/>
              </a:ext>
            </a:extLst>
          </p:cNvPr>
          <p:cNvSpPr txBox="1"/>
          <p:nvPr/>
        </p:nvSpPr>
        <p:spPr>
          <a:xfrm>
            <a:off x="-83411" y="3646361"/>
            <a:ext cx="8279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 || b || c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9DDEF1A-58FB-47FF-B9B9-A7AD79969B1C}"/>
              </a:ext>
            </a:extLst>
          </p:cNvPr>
          <p:cNvCxnSpPr>
            <a:cxnSpLocks/>
          </p:cNvCxnSpPr>
          <p:nvPr/>
        </p:nvCxnSpPr>
        <p:spPr>
          <a:xfrm>
            <a:off x="-428013" y="3895746"/>
            <a:ext cx="169363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871E81-664E-462E-B672-0056F1A7E0F9}"/>
              </a:ext>
            </a:extLst>
          </p:cNvPr>
          <p:cNvCxnSpPr>
            <a:cxnSpLocks/>
          </p:cNvCxnSpPr>
          <p:nvPr/>
        </p:nvCxnSpPr>
        <p:spPr>
          <a:xfrm>
            <a:off x="1297293" y="396953"/>
            <a:ext cx="14776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62">
            <a:extLst>
              <a:ext uri="{FF2B5EF4-FFF2-40B4-BE49-F238E27FC236}">
                <a16:creationId xmlns:a16="http://schemas.microsoft.com/office/drawing/2014/main" id="{D2DE8D6D-89E2-4256-9CFE-DD89DD0A3FBB}"/>
              </a:ext>
            </a:extLst>
          </p:cNvPr>
          <p:cNvSpPr/>
          <p:nvPr/>
        </p:nvSpPr>
        <p:spPr>
          <a:xfrm>
            <a:off x="2774912" y="266148"/>
            <a:ext cx="2131263" cy="26161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EmailCommandParser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4312B3D-A578-4A16-9776-F59B3610D6F9}"/>
              </a:ext>
            </a:extLst>
          </p:cNvPr>
          <p:cNvCxnSpPr>
            <a:cxnSpLocks/>
          </p:cNvCxnSpPr>
          <p:nvPr/>
        </p:nvCxnSpPr>
        <p:spPr>
          <a:xfrm flipH="1">
            <a:off x="3835420" y="470792"/>
            <a:ext cx="1" cy="357711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0CF772FB-005D-4C6E-8E6D-CC40EA692D3A}"/>
              </a:ext>
            </a:extLst>
          </p:cNvPr>
          <p:cNvSpPr/>
          <p:nvPr/>
        </p:nvSpPr>
        <p:spPr>
          <a:xfrm>
            <a:off x="1563778" y="1534311"/>
            <a:ext cx="3342398" cy="2106146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4" name="Rectangle: Single Corner Snipped 93">
            <a:extLst>
              <a:ext uri="{FF2B5EF4-FFF2-40B4-BE49-F238E27FC236}">
                <a16:creationId xmlns:a16="http://schemas.microsoft.com/office/drawing/2014/main" id="{AE2B1BCD-CF6E-4CEE-BD6F-5AA4F50A3927}"/>
              </a:ext>
            </a:extLst>
          </p:cNvPr>
          <p:cNvSpPr/>
          <p:nvPr/>
        </p:nvSpPr>
        <p:spPr>
          <a:xfrm rot="10800000" flipH="1">
            <a:off x="1563777" y="1538393"/>
            <a:ext cx="533400" cy="488592"/>
          </a:xfrm>
          <a:prstGeom prst="snip1Rect">
            <a:avLst/>
          </a:prstGeom>
          <a:solidFill>
            <a:srgbClr val="7030A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8DE3AB2-F72B-44B2-A2B6-707C21251ABD}"/>
              </a:ext>
            </a:extLst>
          </p:cNvPr>
          <p:cNvSpPr txBox="1"/>
          <p:nvPr/>
        </p:nvSpPr>
        <p:spPr>
          <a:xfrm>
            <a:off x="1602902" y="1483326"/>
            <a:ext cx="61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alt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5628541-E371-4052-AB0E-A365CCE868DD}"/>
              </a:ext>
            </a:extLst>
          </p:cNvPr>
          <p:cNvSpPr txBox="1"/>
          <p:nvPr/>
        </p:nvSpPr>
        <p:spPr>
          <a:xfrm>
            <a:off x="2018369" y="1512540"/>
            <a:ext cx="1568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bg1"/>
                </a:solidFill>
              </a:rPr>
              <a:t>[!</a:t>
            </a:r>
            <a:r>
              <a:rPr lang="en-SG" sz="1200" dirty="0" err="1">
                <a:solidFill>
                  <a:schemeClr val="bg1"/>
                </a:solidFill>
              </a:rPr>
              <a:t>isMultipleIndex</a:t>
            </a:r>
            <a:r>
              <a:rPr lang="en-SG" sz="1200" dirty="0">
                <a:solidFill>
                  <a:schemeClr val="bg1"/>
                </a:solidFill>
              </a:rPr>
              <a:t>&amp;&amp;</a:t>
            </a:r>
          </a:p>
          <a:p>
            <a:r>
              <a:rPr lang="en-SG" sz="1200" dirty="0">
                <a:solidFill>
                  <a:schemeClr val="bg1"/>
                </a:solidFill>
              </a:rPr>
              <a:t> !</a:t>
            </a:r>
            <a:r>
              <a:rPr lang="en-SG" sz="1200" dirty="0" err="1">
                <a:solidFill>
                  <a:schemeClr val="bg1"/>
                </a:solidFill>
              </a:rPr>
              <a:t>isGroupCommand</a:t>
            </a:r>
            <a:r>
              <a:rPr lang="en-SG" sz="12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C5EDB64-53BF-437B-AFEC-EAA15B3D53CA}"/>
              </a:ext>
            </a:extLst>
          </p:cNvPr>
          <p:cNvSpPr/>
          <p:nvPr/>
        </p:nvSpPr>
        <p:spPr>
          <a:xfrm>
            <a:off x="3775168" y="524577"/>
            <a:ext cx="120504" cy="6463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7DAAB69-D6E9-497A-8983-BDAFA7715D83}"/>
              </a:ext>
            </a:extLst>
          </p:cNvPr>
          <p:cNvSpPr txBox="1"/>
          <p:nvPr/>
        </p:nvSpPr>
        <p:spPr>
          <a:xfrm>
            <a:off x="2018369" y="2249840"/>
            <a:ext cx="1568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bg1"/>
                </a:solidFill>
              </a:rPr>
              <a:t>[</a:t>
            </a:r>
            <a:r>
              <a:rPr lang="en-SG" sz="1200" dirty="0" err="1">
                <a:solidFill>
                  <a:schemeClr val="bg1"/>
                </a:solidFill>
              </a:rPr>
              <a:t>isMultipleIndex</a:t>
            </a:r>
            <a:r>
              <a:rPr lang="en-SG" sz="1200" dirty="0">
                <a:solidFill>
                  <a:schemeClr val="bg1"/>
                </a:solidFill>
              </a:rPr>
              <a:t>&amp;&amp;</a:t>
            </a:r>
          </a:p>
          <a:p>
            <a:r>
              <a:rPr lang="en-SG" sz="1200" dirty="0">
                <a:solidFill>
                  <a:schemeClr val="bg1"/>
                </a:solidFill>
              </a:rPr>
              <a:t> !</a:t>
            </a:r>
            <a:r>
              <a:rPr lang="en-SG" sz="1200" dirty="0" err="1">
                <a:solidFill>
                  <a:schemeClr val="bg1"/>
                </a:solidFill>
              </a:rPr>
              <a:t>isGroupCommand</a:t>
            </a:r>
            <a:r>
              <a:rPr lang="en-SG" sz="12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261E7B8-5F90-4EEB-A38A-421E053E1DDE}"/>
              </a:ext>
            </a:extLst>
          </p:cNvPr>
          <p:cNvSpPr txBox="1"/>
          <p:nvPr/>
        </p:nvSpPr>
        <p:spPr>
          <a:xfrm>
            <a:off x="2018369" y="2987140"/>
            <a:ext cx="1568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bg1"/>
                </a:solidFill>
              </a:rPr>
              <a:t>[else]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B716611-BCEB-4BB6-8CB9-34A84BAB82C0}"/>
              </a:ext>
            </a:extLst>
          </p:cNvPr>
          <p:cNvSpPr txBox="1"/>
          <p:nvPr/>
        </p:nvSpPr>
        <p:spPr>
          <a:xfrm>
            <a:off x="1292173" y="454289"/>
            <a:ext cx="159299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</a:t>
            </a:r>
          </a:p>
          <a:p>
            <a:pPr algn="ctr"/>
            <a:r>
              <a:rPr lang="en-US" dirty="0"/>
              <a:t>(“1 s/Test Subject m/Test Message”)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B502BAE-84FF-4B79-854D-01D6E04955EE}"/>
              </a:ext>
            </a:extLst>
          </p:cNvPr>
          <p:cNvCxnSpPr>
            <a:cxnSpLocks/>
          </p:cNvCxnSpPr>
          <p:nvPr/>
        </p:nvCxnSpPr>
        <p:spPr>
          <a:xfrm>
            <a:off x="1364921" y="1170908"/>
            <a:ext cx="241024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D6A8656-5E1D-4A96-973D-A35C542833E8}"/>
              </a:ext>
            </a:extLst>
          </p:cNvPr>
          <p:cNvCxnSpPr>
            <a:cxnSpLocks/>
          </p:cNvCxnSpPr>
          <p:nvPr/>
        </p:nvCxnSpPr>
        <p:spPr>
          <a:xfrm>
            <a:off x="1364921" y="1447800"/>
            <a:ext cx="241024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62">
            <a:extLst>
              <a:ext uri="{FF2B5EF4-FFF2-40B4-BE49-F238E27FC236}">
                <a16:creationId xmlns:a16="http://schemas.microsoft.com/office/drawing/2014/main" id="{C0B51E38-F825-44A4-82A7-CAE15BF930EB}"/>
              </a:ext>
            </a:extLst>
          </p:cNvPr>
          <p:cNvSpPr/>
          <p:nvPr/>
        </p:nvSpPr>
        <p:spPr>
          <a:xfrm>
            <a:off x="5214569" y="1512541"/>
            <a:ext cx="1719631" cy="30696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a:EmailCommand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5D76ABD-5183-4BA8-8E2F-A633D8C3DD3F}"/>
              </a:ext>
            </a:extLst>
          </p:cNvPr>
          <p:cNvCxnSpPr>
            <a:cxnSpLocks/>
          </p:cNvCxnSpPr>
          <p:nvPr/>
        </p:nvCxnSpPr>
        <p:spPr>
          <a:xfrm flipH="1">
            <a:off x="6084046" y="1819504"/>
            <a:ext cx="2699" cy="606792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5C9F4EA-EA0B-4D78-92B1-4EF5C01A5C48}"/>
              </a:ext>
            </a:extLst>
          </p:cNvPr>
          <p:cNvSpPr/>
          <p:nvPr/>
        </p:nvSpPr>
        <p:spPr>
          <a:xfrm>
            <a:off x="5982162" y="1816832"/>
            <a:ext cx="175199" cy="2178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BC8AD37-7DB2-43A9-A346-08CEC08F23A7}"/>
              </a:ext>
            </a:extLst>
          </p:cNvPr>
          <p:cNvCxnSpPr>
            <a:cxnSpLocks/>
          </p:cNvCxnSpPr>
          <p:nvPr/>
        </p:nvCxnSpPr>
        <p:spPr>
          <a:xfrm>
            <a:off x="3895670" y="1667992"/>
            <a:ext cx="13305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691BC5B-1D3F-4A13-82DC-A8A8A6E47C5E}"/>
              </a:ext>
            </a:extLst>
          </p:cNvPr>
          <p:cNvCxnSpPr>
            <a:cxnSpLocks/>
          </p:cNvCxnSpPr>
          <p:nvPr/>
        </p:nvCxnSpPr>
        <p:spPr>
          <a:xfrm>
            <a:off x="1563776" y="2186038"/>
            <a:ext cx="334239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5F0EFC5-BF71-4368-BA52-45076FA287E9}"/>
              </a:ext>
            </a:extLst>
          </p:cNvPr>
          <p:cNvCxnSpPr>
            <a:cxnSpLocks/>
          </p:cNvCxnSpPr>
          <p:nvPr/>
        </p:nvCxnSpPr>
        <p:spPr>
          <a:xfrm>
            <a:off x="1563775" y="2946336"/>
            <a:ext cx="334239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2EFE506-3575-4B50-8A20-2192C476077C}"/>
              </a:ext>
            </a:extLst>
          </p:cNvPr>
          <p:cNvSpPr/>
          <p:nvPr/>
        </p:nvSpPr>
        <p:spPr>
          <a:xfrm>
            <a:off x="3775168" y="1447801"/>
            <a:ext cx="113469" cy="2362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9FFAE8D-B816-4E40-8C0E-2E311806B876}"/>
              </a:ext>
            </a:extLst>
          </p:cNvPr>
          <p:cNvCxnSpPr>
            <a:cxnSpLocks/>
          </p:cNvCxnSpPr>
          <p:nvPr/>
        </p:nvCxnSpPr>
        <p:spPr>
          <a:xfrm>
            <a:off x="3895670" y="2034672"/>
            <a:ext cx="208649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62">
            <a:extLst>
              <a:ext uri="{FF2B5EF4-FFF2-40B4-BE49-F238E27FC236}">
                <a16:creationId xmlns:a16="http://schemas.microsoft.com/office/drawing/2014/main" id="{7636C61A-B483-4BE4-8E48-91A4F94082C2}"/>
              </a:ext>
            </a:extLst>
          </p:cNvPr>
          <p:cNvSpPr/>
          <p:nvPr/>
        </p:nvSpPr>
        <p:spPr>
          <a:xfrm>
            <a:off x="5214569" y="2249840"/>
            <a:ext cx="1719631" cy="26428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b:EmailCommand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C55F0F3-E9C4-4010-A440-E53FD3945C0C}"/>
              </a:ext>
            </a:extLst>
          </p:cNvPr>
          <p:cNvCxnSpPr>
            <a:cxnSpLocks/>
          </p:cNvCxnSpPr>
          <p:nvPr/>
        </p:nvCxnSpPr>
        <p:spPr>
          <a:xfrm>
            <a:off x="3906729" y="2380645"/>
            <a:ext cx="13305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A610E3B-E6B6-4CDD-8056-AB67D3F24E9C}"/>
              </a:ext>
            </a:extLst>
          </p:cNvPr>
          <p:cNvSpPr/>
          <p:nvPr/>
        </p:nvSpPr>
        <p:spPr>
          <a:xfrm>
            <a:off x="5982162" y="2514121"/>
            <a:ext cx="175199" cy="2578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B02B1A7-68B1-4992-883E-C7D9BA91FE3D}"/>
              </a:ext>
            </a:extLst>
          </p:cNvPr>
          <p:cNvCxnSpPr>
            <a:cxnSpLocks/>
          </p:cNvCxnSpPr>
          <p:nvPr/>
        </p:nvCxnSpPr>
        <p:spPr>
          <a:xfrm>
            <a:off x="3906729" y="2774643"/>
            <a:ext cx="208649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62">
            <a:extLst>
              <a:ext uri="{FF2B5EF4-FFF2-40B4-BE49-F238E27FC236}">
                <a16:creationId xmlns:a16="http://schemas.microsoft.com/office/drawing/2014/main" id="{2AFFA3E8-4D87-48E0-BDDD-033C6640BFCF}"/>
              </a:ext>
            </a:extLst>
          </p:cNvPr>
          <p:cNvSpPr/>
          <p:nvPr/>
        </p:nvSpPr>
        <p:spPr>
          <a:xfrm>
            <a:off x="5214569" y="2986632"/>
            <a:ext cx="1719631" cy="26168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c:EmailCommand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0752382-EDCC-48C5-BF56-3BEF5D57E533}"/>
              </a:ext>
            </a:extLst>
          </p:cNvPr>
          <p:cNvSpPr/>
          <p:nvPr/>
        </p:nvSpPr>
        <p:spPr>
          <a:xfrm>
            <a:off x="5982162" y="3244483"/>
            <a:ext cx="175199" cy="2805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7FF20DA-A5B0-49B0-940E-D04AF06271EE}"/>
              </a:ext>
            </a:extLst>
          </p:cNvPr>
          <p:cNvCxnSpPr>
            <a:cxnSpLocks/>
          </p:cNvCxnSpPr>
          <p:nvPr/>
        </p:nvCxnSpPr>
        <p:spPr>
          <a:xfrm>
            <a:off x="3906729" y="3525065"/>
            <a:ext cx="208649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FE76A94-8BD5-4165-B361-26ECC776C74D}"/>
              </a:ext>
            </a:extLst>
          </p:cNvPr>
          <p:cNvCxnSpPr>
            <a:cxnSpLocks/>
          </p:cNvCxnSpPr>
          <p:nvPr/>
        </p:nvCxnSpPr>
        <p:spPr>
          <a:xfrm>
            <a:off x="3895670" y="3124193"/>
            <a:ext cx="13305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E947BDD-5D81-4D84-98B6-C39172831108}"/>
              </a:ext>
            </a:extLst>
          </p:cNvPr>
          <p:cNvSpPr txBox="1"/>
          <p:nvPr/>
        </p:nvSpPr>
        <p:spPr>
          <a:xfrm>
            <a:off x="3702194" y="396800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BC79DA5-157F-40C2-8876-ECA6A5DD3795}"/>
              </a:ext>
            </a:extLst>
          </p:cNvPr>
          <p:cNvCxnSpPr>
            <a:cxnSpLocks/>
          </p:cNvCxnSpPr>
          <p:nvPr/>
        </p:nvCxnSpPr>
        <p:spPr>
          <a:xfrm>
            <a:off x="1374681" y="3810001"/>
            <a:ext cx="240048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6005F24-B837-4DDF-BD37-26B2E244B519}"/>
              </a:ext>
            </a:extLst>
          </p:cNvPr>
          <p:cNvSpPr/>
          <p:nvPr/>
        </p:nvSpPr>
        <p:spPr>
          <a:xfrm>
            <a:off x="5994277" y="4338148"/>
            <a:ext cx="166162" cy="32870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11BAB39-F695-4F5B-93ED-AAA77041C46F}"/>
              </a:ext>
            </a:extLst>
          </p:cNvPr>
          <p:cNvCxnSpPr>
            <a:cxnSpLocks/>
          </p:cNvCxnSpPr>
          <p:nvPr/>
        </p:nvCxnSpPr>
        <p:spPr>
          <a:xfrm>
            <a:off x="-506297" y="4338726"/>
            <a:ext cx="648268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8B77B8D3-4596-4C37-89E9-ACE50C0B9167}"/>
              </a:ext>
            </a:extLst>
          </p:cNvPr>
          <p:cNvSpPr txBox="1"/>
          <p:nvPr/>
        </p:nvSpPr>
        <p:spPr>
          <a:xfrm>
            <a:off x="2034646" y="411786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sp>
        <p:nvSpPr>
          <p:cNvPr id="148" name="Rectangle 62">
            <a:extLst>
              <a:ext uri="{FF2B5EF4-FFF2-40B4-BE49-F238E27FC236}">
                <a16:creationId xmlns:a16="http://schemas.microsoft.com/office/drawing/2014/main" id="{475FE310-E793-48DE-8FFA-572E975F013A}"/>
              </a:ext>
            </a:extLst>
          </p:cNvPr>
          <p:cNvSpPr/>
          <p:nvPr/>
        </p:nvSpPr>
        <p:spPr>
          <a:xfrm>
            <a:off x="7525692" y="3926512"/>
            <a:ext cx="1012858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EmailUtil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50" name="Rectangle 62">
            <a:extLst>
              <a:ext uri="{FF2B5EF4-FFF2-40B4-BE49-F238E27FC236}">
                <a16:creationId xmlns:a16="http://schemas.microsoft.com/office/drawing/2014/main" id="{F1B7A4E1-C582-4A94-8F5F-185065FA07DB}"/>
              </a:ext>
            </a:extLst>
          </p:cNvPr>
          <p:cNvSpPr/>
          <p:nvPr/>
        </p:nvSpPr>
        <p:spPr>
          <a:xfrm>
            <a:off x="9598729" y="3926512"/>
            <a:ext cx="1157011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JavaMail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4675CDB-0AB3-4FCD-A2F6-BB647E29D911}"/>
              </a:ext>
            </a:extLst>
          </p:cNvPr>
          <p:cNvSpPr txBox="1"/>
          <p:nvPr/>
        </p:nvSpPr>
        <p:spPr>
          <a:xfrm>
            <a:off x="6071078" y="3918945"/>
            <a:ext cx="122391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sendEmail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toSend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toSubject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toMessage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2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8D6E9B9-E65B-4290-B993-E25B7B5E4DE7}"/>
              </a:ext>
            </a:extLst>
          </p:cNvPr>
          <p:cNvSpPr txBox="1"/>
          <p:nvPr/>
        </p:nvSpPr>
        <p:spPr>
          <a:xfrm>
            <a:off x="5954844" y="781397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C104ED6-BFC9-4B73-AFAF-DCEB4D53B530}"/>
              </a:ext>
            </a:extLst>
          </p:cNvPr>
          <p:cNvCxnSpPr>
            <a:cxnSpLocks/>
          </p:cNvCxnSpPr>
          <p:nvPr/>
        </p:nvCxnSpPr>
        <p:spPr>
          <a:xfrm>
            <a:off x="6096255" y="4472943"/>
            <a:ext cx="18736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7D79974-966B-449D-825E-FBE27C31A1AD}"/>
              </a:ext>
            </a:extLst>
          </p:cNvPr>
          <p:cNvCxnSpPr>
            <a:cxnSpLocks/>
          </p:cNvCxnSpPr>
          <p:nvPr/>
        </p:nvCxnSpPr>
        <p:spPr>
          <a:xfrm>
            <a:off x="8051597" y="4225586"/>
            <a:ext cx="0" cy="366184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81DD6F9-958D-4C63-AFCC-C7C6BB3C6F45}"/>
              </a:ext>
            </a:extLst>
          </p:cNvPr>
          <p:cNvSpPr/>
          <p:nvPr/>
        </p:nvSpPr>
        <p:spPr>
          <a:xfrm>
            <a:off x="7969908" y="4457252"/>
            <a:ext cx="147155" cy="301034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7C4BB85-19C6-470C-BC37-83ADE826AB6A}"/>
              </a:ext>
            </a:extLst>
          </p:cNvPr>
          <p:cNvCxnSpPr>
            <a:cxnSpLocks/>
          </p:cNvCxnSpPr>
          <p:nvPr/>
        </p:nvCxnSpPr>
        <p:spPr>
          <a:xfrm>
            <a:off x="10177234" y="4226692"/>
            <a:ext cx="0" cy="346950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8BCF68E-2CB7-4657-B5A3-3A08139BDEEC}"/>
              </a:ext>
            </a:extLst>
          </p:cNvPr>
          <p:cNvSpPr txBox="1"/>
          <p:nvPr/>
        </p:nvSpPr>
        <p:spPr>
          <a:xfrm>
            <a:off x="8104325" y="4417640"/>
            <a:ext cx="19229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getPasswordAuthentication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9E2FE0C5-316F-4497-A958-2B1DB2165278}"/>
              </a:ext>
            </a:extLst>
          </p:cNvPr>
          <p:cNvCxnSpPr>
            <a:cxnSpLocks/>
          </p:cNvCxnSpPr>
          <p:nvPr/>
        </p:nvCxnSpPr>
        <p:spPr>
          <a:xfrm>
            <a:off x="8109173" y="4648200"/>
            <a:ext cx="199842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D712A0B-71C8-41F5-BAC3-831F3EFABD08}"/>
              </a:ext>
            </a:extLst>
          </p:cNvPr>
          <p:cNvSpPr/>
          <p:nvPr/>
        </p:nvSpPr>
        <p:spPr>
          <a:xfrm>
            <a:off x="10107602" y="4648200"/>
            <a:ext cx="139264" cy="266699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15FDC65-BA28-460D-B038-E3BE8412B8F8}"/>
              </a:ext>
            </a:extLst>
          </p:cNvPr>
          <p:cNvCxnSpPr>
            <a:cxnSpLocks/>
          </p:cNvCxnSpPr>
          <p:nvPr/>
        </p:nvCxnSpPr>
        <p:spPr>
          <a:xfrm flipH="1">
            <a:off x="8208491" y="4953000"/>
            <a:ext cx="193697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CFA012D-9F9D-45F9-A736-0130C0B84C59}"/>
              </a:ext>
            </a:extLst>
          </p:cNvPr>
          <p:cNvSpPr/>
          <p:nvPr/>
        </p:nvSpPr>
        <p:spPr>
          <a:xfrm>
            <a:off x="8069228" y="4939406"/>
            <a:ext cx="139263" cy="3138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DE1486F-715B-473F-99FE-5FAFBEF30548}"/>
              </a:ext>
            </a:extLst>
          </p:cNvPr>
          <p:cNvSpPr txBox="1"/>
          <p:nvPr/>
        </p:nvSpPr>
        <p:spPr>
          <a:xfrm>
            <a:off x="8767985" y="4720098"/>
            <a:ext cx="58990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setServer</a:t>
            </a:r>
            <a:endParaRPr lang="en-US" sz="12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6732327-5B9C-41AE-9551-69DA885B42FA}"/>
              </a:ext>
            </a:extLst>
          </p:cNvPr>
          <p:cNvCxnSpPr>
            <a:cxnSpLocks/>
          </p:cNvCxnSpPr>
          <p:nvPr/>
        </p:nvCxnSpPr>
        <p:spPr>
          <a:xfrm flipH="1">
            <a:off x="8232736" y="5253264"/>
            <a:ext cx="188848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62">
            <a:extLst>
              <a:ext uri="{FF2B5EF4-FFF2-40B4-BE49-F238E27FC236}">
                <a16:creationId xmlns:a16="http://schemas.microsoft.com/office/drawing/2014/main" id="{D17A4389-8941-444E-83BD-B8433E0270E3}"/>
              </a:ext>
            </a:extLst>
          </p:cNvPr>
          <p:cNvSpPr/>
          <p:nvPr/>
        </p:nvSpPr>
        <p:spPr>
          <a:xfrm>
            <a:off x="10900154" y="3918945"/>
            <a:ext cx="1157011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:Email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79" name="Rectangle 62">
            <a:extLst>
              <a:ext uri="{FF2B5EF4-FFF2-40B4-BE49-F238E27FC236}">
                <a16:creationId xmlns:a16="http://schemas.microsoft.com/office/drawing/2014/main" id="{12FE9909-241E-4007-BE8D-D0CFAAB19AE9}"/>
              </a:ext>
            </a:extLst>
          </p:cNvPr>
          <p:cNvSpPr/>
          <p:nvPr/>
        </p:nvSpPr>
        <p:spPr>
          <a:xfrm>
            <a:off x="12201579" y="3916758"/>
            <a:ext cx="1157011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:Subject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80" name="Rectangle 62">
            <a:extLst>
              <a:ext uri="{FF2B5EF4-FFF2-40B4-BE49-F238E27FC236}">
                <a16:creationId xmlns:a16="http://schemas.microsoft.com/office/drawing/2014/main" id="{AE8CC103-F619-49A7-964E-69724AD5F018}"/>
              </a:ext>
            </a:extLst>
          </p:cNvPr>
          <p:cNvSpPr/>
          <p:nvPr/>
        </p:nvSpPr>
        <p:spPr>
          <a:xfrm>
            <a:off x="13504752" y="3916758"/>
            <a:ext cx="1157011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:Message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746A23D-FA3E-42E2-9234-DAAF0099F4DF}"/>
              </a:ext>
            </a:extLst>
          </p:cNvPr>
          <p:cNvSpPr txBox="1"/>
          <p:nvPr/>
        </p:nvSpPr>
        <p:spPr>
          <a:xfrm>
            <a:off x="10400028" y="5222385"/>
            <a:ext cx="6464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toString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BAE7D0C-001E-43ED-8666-A8DD70FDA071}"/>
              </a:ext>
            </a:extLst>
          </p:cNvPr>
          <p:cNvCxnSpPr>
            <a:cxnSpLocks/>
          </p:cNvCxnSpPr>
          <p:nvPr/>
        </p:nvCxnSpPr>
        <p:spPr>
          <a:xfrm>
            <a:off x="11478659" y="4225586"/>
            <a:ext cx="0" cy="34706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0D33DF2-8955-4D18-AFC3-AF8AFC491154}"/>
              </a:ext>
            </a:extLst>
          </p:cNvPr>
          <p:cNvSpPr/>
          <p:nvPr/>
        </p:nvSpPr>
        <p:spPr>
          <a:xfrm>
            <a:off x="11409027" y="5441418"/>
            <a:ext cx="139216" cy="3001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3841930-1D0A-477E-AF8D-EF9902783B03}"/>
              </a:ext>
            </a:extLst>
          </p:cNvPr>
          <p:cNvCxnSpPr>
            <a:cxnSpLocks/>
          </p:cNvCxnSpPr>
          <p:nvPr/>
        </p:nvCxnSpPr>
        <p:spPr>
          <a:xfrm>
            <a:off x="10203150" y="5441418"/>
            <a:ext cx="120587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8C4B2F5-6835-4EBF-A892-CC27A88A0EF2}"/>
              </a:ext>
            </a:extLst>
          </p:cNvPr>
          <p:cNvCxnSpPr>
            <a:cxnSpLocks/>
          </p:cNvCxnSpPr>
          <p:nvPr/>
        </p:nvCxnSpPr>
        <p:spPr>
          <a:xfrm>
            <a:off x="10246866" y="5741597"/>
            <a:ext cx="116216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4D72D545-467C-483B-9B86-A8C273E01F22}"/>
              </a:ext>
            </a:extLst>
          </p:cNvPr>
          <p:cNvCxnSpPr>
            <a:cxnSpLocks/>
          </p:cNvCxnSpPr>
          <p:nvPr/>
        </p:nvCxnSpPr>
        <p:spPr>
          <a:xfrm>
            <a:off x="12801600" y="4235571"/>
            <a:ext cx="0" cy="346062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A1E2327-81A7-4DE4-8FA7-56AB8D07500A}"/>
              </a:ext>
            </a:extLst>
          </p:cNvPr>
          <p:cNvCxnSpPr>
            <a:cxnSpLocks/>
          </p:cNvCxnSpPr>
          <p:nvPr/>
        </p:nvCxnSpPr>
        <p:spPr>
          <a:xfrm>
            <a:off x="14097000" y="4222871"/>
            <a:ext cx="0" cy="347332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B113F0C-D871-444E-8991-200ED95A1B57}"/>
              </a:ext>
            </a:extLst>
          </p:cNvPr>
          <p:cNvSpPr/>
          <p:nvPr/>
        </p:nvSpPr>
        <p:spPr>
          <a:xfrm>
            <a:off x="12725990" y="6073179"/>
            <a:ext cx="139216" cy="3001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7F5A78D-80FC-4397-BC27-E4D50DF1A413}"/>
              </a:ext>
            </a:extLst>
          </p:cNvPr>
          <p:cNvSpPr/>
          <p:nvPr/>
        </p:nvSpPr>
        <p:spPr>
          <a:xfrm>
            <a:off x="14027392" y="6692884"/>
            <a:ext cx="139216" cy="3001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B380920-9C19-4A3A-ABDE-66F3A32D5C06}"/>
              </a:ext>
            </a:extLst>
          </p:cNvPr>
          <p:cNvSpPr txBox="1"/>
          <p:nvPr/>
        </p:nvSpPr>
        <p:spPr>
          <a:xfrm>
            <a:off x="10400028" y="5825576"/>
            <a:ext cx="6464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toString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CF43A60-04E9-4361-8C8B-6F7A6A06A33A}"/>
              </a:ext>
            </a:extLst>
          </p:cNvPr>
          <p:cNvCxnSpPr>
            <a:cxnSpLocks/>
          </p:cNvCxnSpPr>
          <p:nvPr/>
        </p:nvCxnSpPr>
        <p:spPr>
          <a:xfrm>
            <a:off x="10272758" y="6088105"/>
            <a:ext cx="244546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665C54B-EAC0-485B-8D02-D92F57D81325}"/>
              </a:ext>
            </a:extLst>
          </p:cNvPr>
          <p:cNvCxnSpPr>
            <a:cxnSpLocks/>
          </p:cNvCxnSpPr>
          <p:nvPr/>
        </p:nvCxnSpPr>
        <p:spPr>
          <a:xfrm>
            <a:off x="10272758" y="6373358"/>
            <a:ext cx="243764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31C7BE4E-5D33-4EFF-AC8E-04066190F3AB}"/>
              </a:ext>
            </a:extLst>
          </p:cNvPr>
          <p:cNvSpPr txBox="1"/>
          <p:nvPr/>
        </p:nvSpPr>
        <p:spPr>
          <a:xfrm>
            <a:off x="10400028" y="6444396"/>
            <a:ext cx="6464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toString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46BA84B5-2D5C-4312-8500-CB82B7ABA574}"/>
              </a:ext>
            </a:extLst>
          </p:cNvPr>
          <p:cNvCxnSpPr>
            <a:cxnSpLocks/>
          </p:cNvCxnSpPr>
          <p:nvPr/>
        </p:nvCxnSpPr>
        <p:spPr>
          <a:xfrm>
            <a:off x="10255903" y="6692884"/>
            <a:ext cx="377148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B7B1FB4-B0F8-4846-8777-5626AB4CE416}"/>
              </a:ext>
            </a:extLst>
          </p:cNvPr>
          <p:cNvCxnSpPr>
            <a:cxnSpLocks/>
          </p:cNvCxnSpPr>
          <p:nvPr/>
        </p:nvCxnSpPr>
        <p:spPr>
          <a:xfrm>
            <a:off x="10272758" y="6993063"/>
            <a:ext cx="375463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1E571C46-0A76-41D3-92B0-39F804AE3AAB}"/>
              </a:ext>
            </a:extLst>
          </p:cNvPr>
          <p:cNvCxnSpPr>
            <a:cxnSpLocks/>
          </p:cNvCxnSpPr>
          <p:nvPr/>
        </p:nvCxnSpPr>
        <p:spPr>
          <a:xfrm>
            <a:off x="8117063" y="7315191"/>
            <a:ext cx="196874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F6D5BA0-4731-4F7D-B05C-20D3CB447752}"/>
              </a:ext>
            </a:extLst>
          </p:cNvPr>
          <p:cNvCxnSpPr>
            <a:cxnSpLocks/>
          </p:cNvCxnSpPr>
          <p:nvPr/>
        </p:nvCxnSpPr>
        <p:spPr>
          <a:xfrm>
            <a:off x="6157361" y="7467594"/>
            <a:ext cx="180460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C006944-81CE-451D-8D4D-C0E76FC20797}"/>
              </a:ext>
            </a:extLst>
          </p:cNvPr>
          <p:cNvCxnSpPr>
            <a:cxnSpLocks/>
          </p:cNvCxnSpPr>
          <p:nvPr/>
        </p:nvCxnSpPr>
        <p:spPr>
          <a:xfrm>
            <a:off x="-402621" y="7625241"/>
            <a:ext cx="63790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1830C3F6-2663-4E07-B2A2-AA44F968F810}"/>
              </a:ext>
            </a:extLst>
          </p:cNvPr>
          <p:cNvSpPr txBox="1"/>
          <p:nvPr/>
        </p:nvSpPr>
        <p:spPr>
          <a:xfrm>
            <a:off x="2101321" y="735987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112</Words>
  <Application>Microsoft Office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Wei Hao, Joel</cp:lastModifiedBy>
  <cp:revision>147</cp:revision>
  <dcterms:created xsi:type="dcterms:W3CDTF">2016-07-22T14:33:02Z</dcterms:created>
  <dcterms:modified xsi:type="dcterms:W3CDTF">2018-10-28T08:38:30Z</dcterms:modified>
</cp:coreProperties>
</file>