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5">
            <a:extLst>
              <a:ext uri="{FF2B5EF4-FFF2-40B4-BE49-F238E27FC236}">
                <a16:creationId xmlns:a16="http://schemas.microsoft.com/office/drawing/2014/main" id="{EF771B7E-A15C-452C-A013-2BB6CDEAB4BF}"/>
              </a:ext>
            </a:extLst>
          </p:cNvPr>
          <p:cNvSpPr/>
          <p:nvPr/>
        </p:nvSpPr>
        <p:spPr>
          <a:xfrm>
            <a:off x="7928390" y="1981200"/>
            <a:ext cx="1977610" cy="4000280"/>
          </a:xfrm>
          <a:prstGeom prst="roundRect">
            <a:avLst>
              <a:gd name="adj" fmla="val 3484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solidFill>
                <a:srgbClr val="7030A0"/>
              </a:solidFill>
            </a:endParaRPr>
          </a:p>
          <a:p>
            <a:endParaRPr lang="en-US" sz="1200" b="1" dirty="0">
              <a:solidFill>
                <a:srgbClr val="7030A0"/>
              </a:solidFill>
            </a:endParaRPr>
          </a:p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EventsCenter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661468" y="3136139"/>
            <a:ext cx="161344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5984" y="2797666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</a:t>
            </a:r>
            <a:r>
              <a:rPr lang="en-US" sz="1400" dirty="0" err="1">
                <a:solidFill>
                  <a:srgbClr val="0070C0"/>
                </a:solidFill>
              </a:rPr>
              <a:t>selectgroup</a:t>
            </a:r>
            <a:r>
              <a:rPr lang="en-US" sz="14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257218" y="3703215"/>
            <a:ext cx="74706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47747" y="3406542"/>
            <a:ext cx="1331258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8781148" y="3774278"/>
            <a:ext cx="0" cy="175717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73229" y="4524598"/>
            <a:ext cx="208957" cy="26468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39971" y="4788816"/>
            <a:ext cx="1838026" cy="975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044494" y="4288293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post(JumpToGroupListRequestEvent)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07344" y="2906652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</a:t>
            </a:r>
          </a:p>
          <a:p>
            <a:pPr algn="ctr"/>
            <a:r>
              <a:rPr lang="en-US" dirty="0"/>
              <a:t>(“</a:t>
            </a:r>
            <a:r>
              <a:rPr lang="en-US" dirty="0" err="1"/>
              <a:t>selectgroup</a:t>
            </a:r>
            <a:r>
              <a:rPr lang="en-US" dirty="0"/>
              <a:t>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863642"/>
            <a:ext cx="1590354" cy="37518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2168818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:SelectGroupCommand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3456568" y="4191001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6004287" y="3450742"/>
            <a:ext cx="155575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s:SelectGroup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43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Rajdeep Singh Hundal</cp:lastModifiedBy>
  <cp:revision>77</cp:revision>
  <dcterms:created xsi:type="dcterms:W3CDTF">2016-07-22T14:33:02Z</dcterms:created>
  <dcterms:modified xsi:type="dcterms:W3CDTF">2018-10-28T09:32:42Z</dcterms:modified>
</cp:coreProperties>
</file>