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4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08" d="100"/>
          <a:sy n="108" d="100"/>
        </p:scale>
        <p:origin x="1704" y="10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229077" y="1994356"/>
            <a:ext cx="7871735" cy="2481424"/>
          </a:xfrm>
          <a:prstGeom prst="roundRect">
            <a:avLst>
              <a:gd name="adj" fmla="val 3484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1584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>
                <a:solidFill>
                  <a:schemeClr val="bg1"/>
                </a:solidFill>
              </a:rPr>
              <a:t>AddressBookStorage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83963" y="2868687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StorageManager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56370" y="33265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0322" y="32398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97" name="Elbow Connector 63"/>
          <p:cNvCxnSpPr>
            <a:stCxn id="99" idx="3"/>
            <a:endCxn id="50" idx="1"/>
          </p:cNvCxnSpPr>
          <p:nvPr/>
        </p:nvCxnSpPr>
        <p:spPr>
          <a:xfrm flipV="1">
            <a:off x="4398041" y="33318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5400000" flipV="1">
            <a:off x="4175027" y="32440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124" name="Elbow Connector 122"/>
          <p:cNvCxnSpPr>
            <a:stCxn id="50" idx="3"/>
            <a:endCxn id="66" idx="1"/>
          </p:cNvCxnSpPr>
          <p:nvPr/>
        </p:nvCxnSpPr>
        <p:spPr>
          <a:xfrm>
            <a:off x="5791200" y="3331820"/>
            <a:ext cx="228600" cy="197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Rectangle 8"/>
          <p:cNvSpPr/>
          <p:nvPr/>
        </p:nvSpPr>
        <p:spPr>
          <a:xfrm>
            <a:off x="4621365" y="3158440"/>
            <a:ext cx="1169835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  <a:t>XmlAddressBook</a:t>
            </a:r>
            <a:b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Rectangle 8"/>
          <p:cNvSpPr/>
          <p:nvPr/>
        </p:nvSpPr>
        <p:spPr>
          <a:xfrm>
            <a:off x="2873943" y="25580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>
                <a:solidFill>
                  <a:schemeClr val="bg1"/>
                </a:solidFill>
              </a:rPr>
              <a:t>UserPrefsStorage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4" name="Straight Arrow Connector 53"/>
          <p:cNvCxnSpPr>
            <a:stCxn id="56" idx="3"/>
            <a:endCxn id="52" idx="1"/>
          </p:cNvCxnSpPr>
          <p:nvPr/>
        </p:nvCxnSpPr>
        <p:spPr>
          <a:xfrm>
            <a:off x="2653133" y="27261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6" name="Flowchart: Decision 96"/>
          <p:cNvSpPr/>
          <p:nvPr/>
        </p:nvSpPr>
        <p:spPr>
          <a:xfrm>
            <a:off x="2417085" y="26394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60" name="Elbow Connector 63"/>
          <p:cNvCxnSpPr>
            <a:stCxn id="61" idx="3"/>
            <a:endCxn id="65" idx="1"/>
          </p:cNvCxnSpPr>
          <p:nvPr/>
        </p:nvCxnSpPr>
        <p:spPr>
          <a:xfrm flipV="1">
            <a:off x="4394804" y="27314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1" name="Isosceles Triangle 102"/>
          <p:cNvSpPr/>
          <p:nvPr/>
        </p:nvSpPr>
        <p:spPr>
          <a:xfrm rot="5400000" flipV="1">
            <a:off x="4171790" y="26436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sp>
        <p:nvSpPr>
          <p:cNvPr id="65" name="Rectangle 8"/>
          <p:cNvSpPr/>
          <p:nvPr/>
        </p:nvSpPr>
        <p:spPr>
          <a:xfrm>
            <a:off x="4618128" y="2558040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JsonUserPrefs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6" name="Rectangle 8"/>
          <p:cNvSpPr/>
          <p:nvPr/>
        </p:nvSpPr>
        <p:spPr>
          <a:xfrm>
            <a:off x="6019800" y="3160410"/>
            <a:ext cx="1200707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  <a:t>XmlSerializable</a:t>
            </a:r>
            <a:b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  <a:t>AddressBook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0" name="Elbow Connector 122"/>
          <p:cNvCxnSpPr>
            <a:stCxn id="74" idx="0"/>
            <a:endCxn id="73" idx="2"/>
          </p:cNvCxnSpPr>
          <p:nvPr/>
        </p:nvCxnSpPr>
        <p:spPr>
          <a:xfrm flipV="1">
            <a:off x="8245597" y="2824416"/>
            <a:ext cx="0" cy="335208"/>
          </a:xfrm>
          <a:prstGeom prst="straightConnector1">
            <a:avLst/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73" name="Rectangle 8"/>
          <p:cNvSpPr/>
          <p:nvPr/>
        </p:nvSpPr>
        <p:spPr>
          <a:xfrm>
            <a:off x="7615738" y="2477656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  <a:t>XmlAdaptedTag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4" name="Rectangle 8"/>
          <p:cNvSpPr/>
          <p:nvPr/>
        </p:nvSpPr>
        <p:spPr>
          <a:xfrm>
            <a:off x="7615738" y="3159624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  <a:t>XmlAdaptedPerson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7" name="Elbow Connector 122"/>
          <p:cNvCxnSpPr>
            <a:stCxn id="66" idx="3"/>
            <a:endCxn id="74" idx="1"/>
          </p:cNvCxnSpPr>
          <p:nvPr/>
        </p:nvCxnSpPr>
        <p:spPr>
          <a:xfrm flipV="1">
            <a:off x="7220507" y="3333004"/>
            <a:ext cx="395231" cy="786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29" name="Rectangle 8">
            <a:extLst>
              <a:ext uri="{FF2B5EF4-FFF2-40B4-BE49-F238E27FC236}">
                <a16:creationId xmlns:a16="http://schemas.microsoft.com/office/drawing/2014/main" id="{451DB7E2-1634-433E-A8FD-ED25366625DC}"/>
              </a:ext>
            </a:extLst>
          </p:cNvPr>
          <p:cNvSpPr/>
          <p:nvPr/>
        </p:nvSpPr>
        <p:spPr>
          <a:xfrm>
            <a:off x="6019800" y="3860650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  <a:t>XmlAdaptedGroup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31" name="Elbow Connector 122">
            <a:extLst>
              <a:ext uri="{FF2B5EF4-FFF2-40B4-BE49-F238E27FC236}">
                <a16:creationId xmlns:a16="http://schemas.microsoft.com/office/drawing/2014/main" id="{8782BA9E-2B0F-4DFA-8C9F-F8A21114A89A}"/>
              </a:ext>
            </a:extLst>
          </p:cNvPr>
          <p:cNvCxnSpPr>
            <a:cxnSpLocks/>
          </p:cNvCxnSpPr>
          <p:nvPr/>
        </p:nvCxnSpPr>
        <p:spPr>
          <a:xfrm>
            <a:off x="6620153" y="3505200"/>
            <a:ext cx="0" cy="355450"/>
          </a:xfrm>
          <a:prstGeom prst="straightConnector1">
            <a:avLst/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35" name="Rectangle 8">
            <a:extLst>
              <a:ext uri="{FF2B5EF4-FFF2-40B4-BE49-F238E27FC236}">
                <a16:creationId xmlns:a16="http://schemas.microsoft.com/office/drawing/2014/main" id="{2A5E9676-467F-40AA-A187-3012ACE323E1}"/>
              </a:ext>
            </a:extLst>
          </p:cNvPr>
          <p:cNvSpPr/>
          <p:nvPr/>
        </p:nvSpPr>
        <p:spPr>
          <a:xfrm>
            <a:off x="7599815" y="3860650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  <a:t>XmlAdaptedTag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36" name="Elbow Connector 122">
            <a:extLst>
              <a:ext uri="{FF2B5EF4-FFF2-40B4-BE49-F238E27FC236}">
                <a16:creationId xmlns:a16="http://schemas.microsoft.com/office/drawing/2014/main" id="{FB9D6697-A64C-49B6-8D4C-89B163DEA3A7}"/>
              </a:ext>
            </a:extLst>
          </p:cNvPr>
          <p:cNvCxnSpPr/>
          <p:nvPr/>
        </p:nvCxnSpPr>
        <p:spPr>
          <a:xfrm>
            <a:off x="7371215" y="4050306"/>
            <a:ext cx="228600" cy="1970"/>
          </a:xfrm>
          <a:prstGeom prst="bentConnector3">
            <a:avLst>
              <a:gd name="adj1" fmla="val -35437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478832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857</TotalTime>
  <Words>19</Words>
  <Application>Microsoft Office PowerPoint</Application>
  <PresentationFormat>On-screen Show (4:3)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Rajdeep Singh Hundal</cp:lastModifiedBy>
  <cp:revision>60</cp:revision>
  <dcterms:created xsi:type="dcterms:W3CDTF">2016-07-22T14:33:02Z</dcterms:created>
  <dcterms:modified xsi:type="dcterms:W3CDTF">2018-10-29T04:30:48Z</dcterms:modified>
</cp:coreProperties>
</file>