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60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140" d="100"/>
          <a:sy n="140" d="100"/>
        </p:scale>
        <p:origin x="774" y="-1296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5"/>
          <p:cNvSpPr/>
          <p:nvPr/>
        </p:nvSpPr>
        <p:spPr>
          <a:xfrm>
            <a:off x="1143000" y="1409701"/>
            <a:ext cx="4917083" cy="5143500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095948" y="2341220"/>
            <a:ext cx="1093635" cy="34676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MainWindow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11"/>
          <p:cNvSpPr/>
          <p:nvPr/>
        </p:nvSpPr>
        <p:spPr>
          <a:xfrm>
            <a:off x="2592528" y="297180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CommandBox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>
            <a:off x="2092842" y="1770924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UiManager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" name="Elbow Connector 63"/>
          <p:cNvCxnSpPr>
            <a:stCxn id="9" idx="2"/>
            <a:endCxn id="2" idx="0"/>
          </p:cNvCxnSpPr>
          <p:nvPr/>
        </p:nvCxnSpPr>
        <p:spPr>
          <a:xfrm rot="16200000" flipH="1">
            <a:off x="2529445" y="2227899"/>
            <a:ext cx="223536" cy="3106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" name="Isosceles Triangle 102"/>
          <p:cNvSpPr/>
          <p:nvPr/>
        </p:nvSpPr>
        <p:spPr>
          <a:xfrm rot="10800000" flipV="1">
            <a:off x="5394717" y="2110477"/>
            <a:ext cx="270504" cy="175523"/>
          </a:xfrm>
          <a:prstGeom prst="triangle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9" name="Elbow Connector 122"/>
          <p:cNvCxnSpPr/>
          <p:nvPr/>
        </p:nvCxnSpPr>
        <p:spPr>
          <a:xfrm flipV="1">
            <a:off x="644735" y="2991937"/>
            <a:ext cx="68490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2" name="Rectangle 65"/>
          <p:cNvSpPr/>
          <p:nvPr/>
        </p:nvSpPr>
        <p:spPr>
          <a:xfrm rot="16200000">
            <a:off x="5703829" y="2464877"/>
            <a:ext cx="2362201" cy="3280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Logic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34" name="Rectangle 11"/>
          <p:cNvSpPr/>
          <p:nvPr/>
        </p:nvSpPr>
        <p:spPr>
          <a:xfrm>
            <a:off x="2592528" y="36493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BrowserPanel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5" name="Rectangle 11"/>
          <p:cNvSpPr/>
          <p:nvPr/>
        </p:nvSpPr>
        <p:spPr>
          <a:xfrm>
            <a:off x="2572271" y="5622514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StatusBarFooter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6" name="Rectangle 11"/>
          <p:cNvSpPr/>
          <p:nvPr/>
        </p:nvSpPr>
        <p:spPr>
          <a:xfrm>
            <a:off x="2592526" y="399196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PersonListPanel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7" name="Rectangle 11"/>
          <p:cNvSpPr/>
          <p:nvPr/>
        </p:nvSpPr>
        <p:spPr>
          <a:xfrm>
            <a:off x="3839323" y="4228801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PersonCard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Rectangle 11"/>
          <p:cNvSpPr/>
          <p:nvPr/>
        </p:nvSpPr>
        <p:spPr>
          <a:xfrm>
            <a:off x="2582371" y="6012778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HelpWindow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9" name="Flowchart: Decision 38"/>
          <p:cNvSpPr/>
          <p:nvPr/>
        </p:nvSpPr>
        <p:spPr>
          <a:xfrm>
            <a:off x="2324548" y="2706452"/>
            <a:ext cx="183156" cy="161573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0" name="Elbow Connector 63"/>
          <p:cNvCxnSpPr>
            <a:stCxn id="39" idx="2"/>
            <a:endCxn id="3" idx="1"/>
          </p:cNvCxnSpPr>
          <p:nvPr/>
        </p:nvCxnSpPr>
        <p:spPr>
          <a:xfrm rot="16200000" flipH="1">
            <a:off x="2393229" y="2890922"/>
            <a:ext cx="222196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3" name="Rectangle 11"/>
          <p:cNvSpPr/>
          <p:nvPr/>
        </p:nvSpPr>
        <p:spPr>
          <a:xfrm>
            <a:off x="2590799" y="3304308"/>
            <a:ext cx="1095361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ResultDisplay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4" name="Elbow Connector 63"/>
          <p:cNvCxnSpPr>
            <a:stCxn id="39" idx="2"/>
            <a:endCxn id="34" idx="1"/>
          </p:cNvCxnSpPr>
          <p:nvPr/>
        </p:nvCxnSpPr>
        <p:spPr>
          <a:xfrm rot="16200000" flipH="1">
            <a:off x="2054450" y="3229701"/>
            <a:ext cx="899755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7" name="Elbow Connector 63"/>
          <p:cNvCxnSpPr>
            <a:cxnSpLocks/>
            <a:stCxn id="39" idx="2"/>
            <a:endCxn id="36" idx="1"/>
          </p:cNvCxnSpPr>
          <p:nvPr/>
        </p:nvCxnSpPr>
        <p:spPr>
          <a:xfrm rot="16200000" flipH="1">
            <a:off x="1883148" y="3401003"/>
            <a:ext cx="1242356" cy="176400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63"/>
          <p:cNvCxnSpPr>
            <a:cxnSpLocks/>
          </p:cNvCxnSpPr>
          <p:nvPr/>
        </p:nvCxnSpPr>
        <p:spPr>
          <a:xfrm rot="16200000" flipH="1">
            <a:off x="1041771" y="4232601"/>
            <a:ext cx="2895664" cy="16650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3" name="Elbow Connector 63"/>
          <p:cNvCxnSpPr>
            <a:cxnSpLocks/>
          </p:cNvCxnSpPr>
          <p:nvPr/>
        </p:nvCxnSpPr>
        <p:spPr>
          <a:xfrm rot="16200000" flipH="1">
            <a:off x="644170" y="4211192"/>
            <a:ext cx="3452749" cy="387265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Rectangle 62"/>
          <p:cNvSpPr/>
          <p:nvPr/>
        </p:nvSpPr>
        <p:spPr>
          <a:xfrm>
            <a:off x="5143948" y="1770924"/>
            <a:ext cx="772043" cy="346760"/>
          </a:xfrm>
          <a:prstGeom prst="rect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{abstract}</a:t>
            </a:r>
            <a:b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UiPart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4" name="Elbow Connector 63"/>
          <p:cNvCxnSpPr>
            <a:stCxn id="43" idx="3"/>
            <a:endCxn id="16" idx="3"/>
          </p:cNvCxnSpPr>
          <p:nvPr/>
        </p:nvCxnSpPr>
        <p:spPr>
          <a:xfrm flipV="1">
            <a:off x="3686160" y="2286000"/>
            <a:ext cx="1843809" cy="1136729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7" name="Elbow Connector 63"/>
          <p:cNvCxnSpPr>
            <a:stCxn id="16" idx="3"/>
            <a:endCxn id="37" idx="3"/>
          </p:cNvCxnSpPr>
          <p:nvPr/>
        </p:nvCxnSpPr>
        <p:spPr>
          <a:xfrm rot="5400000">
            <a:off x="4174488" y="2991741"/>
            <a:ext cx="2061222" cy="64974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2" name="Elbow Connector 63"/>
          <p:cNvCxnSpPr>
            <a:stCxn id="16" idx="3"/>
            <a:endCxn id="34" idx="3"/>
          </p:cNvCxnSpPr>
          <p:nvPr/>
        </p:nvCxnSpPr>
        <p:spPr>
          <a:xfrm rot="5400000">
            <a:off x="3867176" y="2104987"/>
            <a:ext cx="1481780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8" name="Elbow Connector 63"/>
          <p:cNvCxnSpPr>
            <a:stCxn id="2" idx="3"/>
            <a:endCxn id="16" idx="3"/>
          </p:cNvCxnSpPr>
          <p:nvPr/>
        </p:nvCxnSpPr>
        <p:spPr>
          <a:xfrm flipV="1">
            <a:off x="3189583" y="2286000"/>
            <a:ext cx="2340386" cy="22860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1" name="Elbow Connector 63"/>
          <p:cNvCxnSpPr>
            <a:stCxn id="16" idx="3"/>
            <a:endCxn id="35" idx="3"/>
          </p:cNvCxnSpPr>
          <p:nvPr/>
        </p:nvCxnSpPr>
        <p:spPr>
          <a:xfrm rot="5400000">
            <a:off x="2870471" y="3081436"/>
            <a:ext cx="3454935" cy="1864063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4" name="Elbow Connector 63"/>
          <p:cNvCxnSpPr>
            <a:stCxn id="16" idx="3"/>
            <a:endCxn id="38" idx="3"/>
          </p:cNvCxnSpPr>
          <p:nvPr/>
        </p:nvCxnSpPr>
        <p:spPr>
          <a:xfrm rot="5400000">
            <a:off x="2680389" y="3281618"/>
            <a:ext cx="3845199" cy="1853963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stCxn id="9" idx="0"/>
          </p:cNvCxnSpPr>
          <p:nvPr/>
        </p:nvCxnSpPr>
        <p:spPr>
          <a:xfrm rot="5400000" flipH="1" flipV="1">
            <a:off x="4594921" y="-355061"/>
            <a:ext cx="170724" cy="4081246"/>
          </a:xfrm>
          <a:prstGeom prst="bentConnector2">
            <a:avLst/>
          </a:prstGeom>
          <a:ln w="1905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7" name="Rectangle 65"/>
          <p:cNvSpPr/>
          <p:nvPr/>
        </p:nvSpPr>
        <p:spPr>
          <a:xfrm rot="16200000">
            <a:off x="5794029" y="4980085"/>
            <a:ext cx="2211020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Ui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flipV="1">
            <a:off x="1367767" y="2286001"/>
            <a:ext cx="270504" cy="175523"/>
          </a:xfrm>
          <a:prstGeom prst="triangle">
            <a:avLst/>
          </a:prstGeom>
          <a:ln w="1905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21" name="Elbow Connector 63"/>
          <p:cNvCxnSpPr>
            <a:stCxn id="9" idx="1"/>
            <a:endCxn id="120" idx="3"/>
          </p:cNvCxnSpPr>
          <p:nvPr/>
        </p:nvCxnSpPr>
        <p:spPr>
          <a:xfrm rot="10800000" flipV="1">
            <a:off x="1503020" y="1944303"/>
            <a:ext cx="589823" cy="341697"/>
          </a:xfrm>
          <a:prstGeom prst="bentConnector2">
            <a:avLst/>
          </a:prstGeom>
          <a:ln w="19050">
            <a:solidFill>
              <a:srgbClr val="00B05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1" name="Elbow Connector 130"/>
          <p:cNvCxnSpPr>
            <a:stCxn id="39" idx="2"/>
            <a:endCxn id="43" idx="1"/>
          </p:cNvCxnSpPr>
          <p:nvPr/>
        </p:nvCxnSpPr>
        <p:spPr>
          <a:xfrm rot="16200000" flipH="1">
            <a:off x="2226110" y="3058040"/>
            <a:ext cx="554704" cy="174673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2" name="Elbow Connector 63"/>
          <p:cNvCxnSpPr>
            <a:stCxn id="16" idx="3"/>
            <a:endCxn id="3" idx="3"/>
          </p:cNvCxnSpPr>
          <p:nvPr/>
        </p:nvCxnSpPr>
        <p:spPr>
          <a:xfrm rot="5400000">
            <a:off x="4205956" y="1766207"/>
            <a:ext cx="80422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7" name="Elbow Connector 136"/>
          <p:cNvCxnSpPr>
            <a:stCxn id="36" idx="2"/>
            <a:endCxn id="37" idx="1"/>
          </p:cNvCxnSpPr>
          <p:nvPr/>
        </p:nvCxnSpPr>
        <p:spPr>
          <a:xfrm rot="16200000" flipH="1">
            <a:off x="3430123" y="3938021"/>
            <a:ext cx="118421" cy="69997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0" name="Elbow Connector 63"/>
          <p:cNvCxnSpPr>
            <a:stCxn id="16" idx="3"/>
            <a:endCxn id="36" idx="3"/>
          </p:cNvCxnSpPr>
          <p:nvPr/>
        </p:nvCxnSpPr>
        <p:spPr>
          <a:xfrm rot="5400000">
            <a:off x="3695875" y="2276286"/>
            <a:ext cx="1824381" cy="1843808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3" name="Rectangle 142"/>
          <p:cNvSpPr/>
          <p:nvPr/>
        </p:nvSpPr>
        <p:spPr>
          <a:xfrm>
            <a:off x="5435896" y="2743200"/>
            <a:ext cx="229325" cy="16656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6" name="Freeform 115"/>
          <p:cNvSpPr/>
          <p:nvPr/>
        </p:nvSpPr>
        <p:spPr>
          <a:xfrm>
            <a:off x="3687515" y="2828802"/>
            <a:ext cx="3048000" cy="2032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4" name="Rectangle 143"/>
          <p:cNvSpPr/>
          <p:nvPr/>
        </p:nvSpPr>
        <p:spPr>
          <a:xfrm>
            <a:off x="5431573" y="4488138"/>
            <a:ext cx="229325" cy="16006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8" name="Freeform 117"/>
          <p:cNvSpPr/>
          <p:nvPr/>
        </p:nvSpPr>
        <p:spPr>
          <a:xfrm flipV="1">
            <a:off x="4114799" y="4472708"/>
            <a:ext cx="2642195" cy="1016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59" name="Elbow Connector 63">
            <a:extLst>
              <a:ext uri="{FF2B5EF4-FFF2-40B4-BE49-F238E27FC236}">
                <a16:creationId xmlns:a16="http://schemas.microsoft.com/office/drawing/2014/main" id="{4E141416-92C2-440A-80B4-366CF35C0558}"/>
              </a:ext>
            </a:extLst>
          </p:cNvPr>
          <p:cNvCxnSpPr>
            <a:cxnSpLocks/>
          </p:cNvCxnSpPr>
          <p:nvPr/>
        </p:nvCxnSpPr>
        <p:spPr>
          <a:xfrm rot="16200000" flipH="1">
            <a:off x="1488706" y="4125774"/>
            <a:ext cx="2006326" cy="169838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0" name="Rectangle 11">
            <a:extLst>
              <a:ext uri="{FF2B5EF4-FFF2-40B4-BE49-F238E27FC236}">
                <a16:creationId xmlns:a16="http://schemas.microsoft.com/office/drawing/2014/main" id="{535049BE-FEC9-4700-996A-CAA3549170CD}"/>
              </a:ext>
            </a:extLst>
          </p:cNvPr>
          <p:cNvSpPr/>
          <p:nvPr/>
        </p:nvSpPr>
        <p:spPr>
          <a:xfrm>
            <a:off x="2594514" y="447779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GroupListPanel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1" name="Rectangle 11">
            <a:extLst>
              <a:ext uri="{FF2B5EF4-FFF2-40B4-BE49-F238E27FC236}">
                <a16:creationId xmlns:a16="http://schemas.microsoft.com/office/drawing/2014/main" id="{6C43F4AA-99DE-44A9-99A9-FA9EE0D360F9}"/>
              </a:ext>
            </a:extLst>
          </p:cNvPr>
          <p:cNvSpPr/>
          <p:nvPr/>
        </p:nvSpPr>
        <p:spPr>
          <a:xfrm>
            <a:off x="3840642" y="4772128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GroupCard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62" name="Elbow Connector 136">
            <a:extLst>
              <a:ext uri="{FF2B5EF4-FFF2-40B4-BE49-F238E27FC236}">
                <a16:creationId xmlns:a16="http://schemas.microsoft.com/office/drawing/2014/main" id="{65DFC4EB-F136-4E71-B0B4-809170796EF9}"/>
              </a:ext>
            </a:extLst>
          </p:cNvPr>
          <p:cNvCxnSpPr/>
          <p:nvPr/>
        </p:nvCxnSpPr>
        <p:spPr>
          <a:xfrm rot="16200000" flipH="1">
            <a:off x="3436803" y="4458863"/>
            <a:ext cx="118421" cy="69997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5" name="Freeform 117">
            <a:extLst>
              <a:ext uri="{FF2B5EF4-FFF2-40B4-BE49-F238E27FC236}">
                <a16:creationId xmlns:a16="http://schemas.microsoft.com/office/drawing/2014/main" id="{83E0DA75-59AB-4F60-937F-30EC6CFBB702}"/>
              </a:ext>
            </a:extLst>
          </p:cNvPr>
          <p:cNvSpPr/>
          <p:nvPr/>
        </p:nvSpPr>
        <p:spPr>
          <a:xfrm flipV="1">
            <a:off x="4100320" y="5028295"/>
            <a:ext cx="2642195" cy="1016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72" name="Elbow Connector 63">
            <a:extLst>
              <a:ext uri="{FF2B5EF4-FFF2-40B4-BE49-F238E27FC236}">
                <a16:creationId xmlns:a16="http://schemas.microsoft.com/office/drawing/2014/main" id="{E4639CE1-4699-4416-9144-302F6536FF53}"/>
              </a:ext>
            </a:extLst>
          </p:cNvPr>
          <p:cNvCxnSpPr>
            <a:cxnSpLocks/>
          </p:cNvCxnSpPr>
          <p:nvPr/>
        </p:nvCxnSpPr>
        <p:spPr>
          <a:xfrm rot="16200000" flipH="1">
            <a:off x="1646571" y="3614926"/>
            <a:ext cx="1723820" cy="181216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5" name="Rectangle 11">
            <a:extLst>
              <a:ext uri="{FF2B5EF4-FFF2-40B4-BE49-F238E27FC236}">
                <a16:creationId xmlns:a16="http://schemas.microsoft.com/office/drawing/2014/main" id="{7405F62A-36B7-4E38-8F17-8F64AB703999}"/>
              </a:ext>
            </a:extLst>
          </p:cNvPr>
          <p:cNvSpPr/>
          <p:nvPr/>
        </p:nvSpPr>
        <p:spPr>
          <a:xfrm>
            <a:off x="2564177" y="5082775"/>
            <a:ext cx="1502240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GroupPerosnListPanel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6" name="Elbow Connector 136">
            <a:extLst>
              <a:ext uri="{FF2B5EF4-FFF2-40B4-BE49-F238E27FC236}">
                <a16:creationId xmlns:a16="http://schemas.microsoft.com/office/drawing/2014/main" id="{74D7C997-9861-44EE-A148-CD3C5EC114CD}"/>
              </a:ext>
            </a:extLst>
          </p:cNvPr>
          <p:cNvCxnSpPr/>
          <p:nvPr/>
        </p:nvCxnSpPr>
        <p:spPr>
          <a:xfrm rot="16200000" flipH="1">
            <a:off x="3439831" y="5057812"/>
            <a:ext cx="118421" cy="69997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8" name="Rectangle 11">
            <a:extLst>
              <a:ext uri="{FF2B5EF4-FFF2-40B4-BE49-F238E27FC236}">
                <a16:creationId xmlns:a16="http://schemas.microsoft.com/office/drawing/2014/main" id="{296279F6-3823-4EF3-867C-827E5629DFF3}"/>
              </a:ext>
            </a:extLst>
          </p:cNvPr>
          <p:cNvSpPr/>
          <p:nvPr/>
        </p:nvSpPr>
        <p:spPr>
          <a:xfrm>
            <a:off x="3828338" y="5366092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PersonCard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79" name="Freeform 117">
            <a:extLst>
              <a:ext uri="{FF2B5EF4-FFF2-40B4-BE49-F238E27FC236}">
                <a16:creationId xmlns:a16="http://schemas.microsoft.com/office/drawing/2014/main" id="{646C37F9-851C-4919-A86C-FEE86772657B}"/>
              </a:ext>
            </a:extLst>
          </p:cNvPr>
          <p:cNvSpPr/>
          <p:nvPr/>
        </p:nvSpPr>
        <p:spPr>
          <a:xfrm flipV="1">
            <a:off x="4093320" y="5593499"/>
            <a:ext cx="2642195" cy="1016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76882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</Words>
  <Application>Microsoft Office PowerPoint</Application>
  <PresentationFormat>On-screen Show (4:3)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2017-01-07T09:51:36Z</dcterms:created>
  <dcterms:modified xsi:type="dcterms:W3CDTF">2018-10-29T04:12:26Z</dcterms:modified>
</cp:coreProperties>
</file>