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>
        <p:scale>
          <a:sx n="100" d="100"/>
          <a:sy n="100" d="100"/>
        </p:scale>
        <p:origin x="2604" y="27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>
            <a:extLst>
              <a:ext uri="{FF2B5EF4-FFF2-40B4-BE49-F238E27FC236}">
                <a16:creationId xmlns:a16="http://schemas.microsoft.com/office/drawing/2014/main" id="{9BAEC254-6AA8-4893-B087-60B17DFA83F7}"/>
              </a:ext>
            </a:extLst>
          </p:cNvPr>
          <p:cNvSpPr/>
          <p:nvPr/>
        </p:nvSpPr>
        <p:spPr>
          <a:xfrm>
            <a:off x="6142718" y="-4342"/>
            <a:ext cx="2391682" cy="5638800"/>
          </a:xfrm>
          <a:prstGeom prst="roundRect">
            <a:avLst>
              <a:gd name="adj" fmla="val 681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31859C"/>
              </a:solidFill>
            </a:endParaRPr>
          </a:p>
          <a:p>
            <a:r>
              <a:rPr lang="en-US" sz="1200" b="1" dirty="0">
                <a:solidFill>
                  <a:srgbClr val="31859C"/>
                </a:solidFill>
              </a:rPr>
              <a:t>Common</a:t>
            </a:r>
          </a:p>
          <a:p>
            <a:endParaRPr lang="en-US" sz="1200" b="1" dirty="0">
              <a:solidFill>
                <a:srgbClr val="31859C"/>
              </a:solidFill>
            </a:endParaRPr>
          </a:p>
          <a:p>
            <a:endParaRPr lang="en-US" sz="1200" b="1" dirty="0">
              <a:solidFill>
                <a:srgbClr val="31859C"/>
              </a:solidFill>
            </a:endParaRPr>
          </a:p>
          <a:p>
            <a:endParaRPr lang="en-US" sz="1200" b="1" dirty="0">
              <a:solidFill>
                <a:srgbClr val="31859C"/>
              </a:solidFill>
            </a:endParaRPr>
          </a:p>
          <a:p>
            <a:endParaRPr lang="en-US" sz="1200" b="1" dirty="0">
              <a:solidFill>
                <a:srgbClr val="31859C"/>
              </a:solidFill>
            </a:endParaRPr>
          </a:p>
          <a:p>
            <a:endParaRPr lang="en-US" sz="1200" b="1" dirty="0">
              <a:solidFill>
                <a:srgbClr val="31859C"/>
              </a:solidFill>
            </a:endParaRPr>
          </a:p>
        </p:txBody>
      </p:sp>
      <p:sp>
        <p:nvSpPr>
          <p:cNvPr id="54" name="Rectangle 65">
            <a:extLst>
              <a:ext uri="{FF2B5EF4-FFF2-40B4-BE49-F238E27FC236}">
                <a16:creationId xmlns:a16="http://schemas.microsoft.com/office/drawing/2014/main" id="{498619E0-23FA-445E-AF85-1FE8E4D2B12B}"/>
              </a:ext>
            </a:extLst>
          </p:cNvPr>
          <p:cNvSpPr/>
          <p:nvPr/>
        </p:nvSpPr>
        <p:spPr>
          <a:xfrm>
            <a:off x="4182838" y="-4342"/>
            <a:ext cx="1955550" cy="5638800"/>
          </a:xfrm>
          <a:prstGeom prst="roundRect">
            <a:avLst>
              <a:gd name="adj" fmla="val 6819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File</a:t>
            </a: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1" name="Rectangle 65">
            <a:extLst>
              <a:ext uri="{FF2B5EF4-FFF2-40B4-BE49-F238E27FC236}">
                <a16:creationId xmlns:a16="http://schemas.microsoft.com/office/drawing/2014/main" id="{6D277770-6951-4B1F-A7E2-AF04F5D8CDB9}"/>
              </a:ext>
            </a:extLst>
          </p:cNvPr>
          <p:cNvSpPr/>
          <p:nvPr/>
        </p:nvSpPr>
        <p:spPr>
          <a:xfrm>
            <a:off x="1138680" y="0"/>
            <a:ext cx="3035006" cy="5638800"/>
          </a:xfrm>
          <a:prstGeom prst="roundRect">
            <a:avLst>
              <a:gd name="adj" fmla="val 502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chemeClr val="accent6"/>
              </a:solidFill>
            </a:endParaRPr>
          </a:p>
          <a:p>
            <a:r>
              <a:rPr lang="en-US" sz="1200" b="1" dirty="0">
                <a:solidFill>
                  <a:schemeClr val="accent6"/>
                </a:solidFill>
              </a:rPr>
              <a:t>Logic</a:t>
            </a: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4403717D-7216-426C-B5F9-9C0C8D62945B}"/>
              </a:ext>
            </a:extLst>
          </p:cNvPr>
          <p:cNvSpPr/>
          <p:nvPr/>
        </p:nvSpPr>
        <p:spPr>
          <a:xfrm>
            <a:off x="2348242" y="1150984"/>
            <a:ext cx="1455629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:ScriptSetup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2A441C-E310-4768-BDE8-711B51E4A66E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3076057" y="1497744"/>
            <a:ext cx="0" cy="3683856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90D805-5CE0-4EE9-ABFC-9A0EB03FFBF1}"/>
              </a:ext>
            </a:extLst>
          </p:cNvPr>
          <p:cNvSpPr/>
          <p:nvPr/>
        </p:nvSpPr>
        <p:spPr>
          <a:xfrm>
            <a:off x="3010910" y="1712087"/>
            <a:ext cx="134393" cy="323080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7" name="Rectangle 62">
            <a:extLst>
              <a:ext uri="{FF2B5EF4-FFF2-40B4-BE49-F238E27FC236}">
                <a16:creationId xmlns:a16="http://schemas.microsoft.com/office/drawing/2014/main" id="{7EEDDFE7-75A4-4B30-8C91-36583BDCBA02}"/>
              </a:ext>
            </a:extLst>
          </p:cNvPr>
          <p:cNvSpPr/>
          <p:nvPr/>
        </p:nvSpPr>
        <p:spPr>
          <a:xfrm>
            <a:off x="6781800" y="1134856"/>
            <a:ext cx="1219200" cy="467684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:FileUtil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73B46B-8A3F-429D-969B-1603C373E28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7387937" y="1602540"/>
            <a:ext cx="3463" cy="3429870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497B21-8F79-4EE5-BFC9-46FFE1872A99}"/>
              </a:ext>
            </a:extLst>
          </p:cNvPr>
          <p:cNvSpPr/>
          <p:nvPr/>
        </p:nvSpPr>
        <p:spPr>
          <a:xfrm>
            <a:off x="7327685" y="3660811"/>
            <a:ext cx="120505" cy="1192248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E21B4A-02AD-42C1-9132-FEA309FCE6F8}"/>
              </a:ext>
            </a:extLst>
          </p:cNvPr>
          <p:cNvCxnSpPr/>
          <p:nvPr/>
        </p:nvCxnSpPr>
        <p:spPr>
          <a:xfrm>
            <a:off x="1884234" y="1721929"/>
            <a:ext cx="111985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38D7C8F-ADD8-403C-A556-FEA9F2ABCF69}"/>
              </a:ext>
            </a:extLst>
          </p:cNvPr>
          <p:cNvSpPr txBox="1"/>
          <p:nvPr/>
        </p:nvSpPr>
        <p:spPr>
          <a:xfrm>
            <a:off x="1326952" y="1747529"/>
            <a:ext cx="16241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addSampleTextFile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(scriptFolder, defaultLocation)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54A627-0E9E-412A-BD39-C1DA8D67A614}"/>
              </a:ext>
            </a:extLst>
          </p:cNvPr>
          <p:cNvSpPr txBox="1"/>
          <p:nvPr/>
        </p:nvSpPr>
        <p:spPr>
          <a:xfrm>
            <a:off x="3478945" y="3732668"/>
            <a:ext cx="3569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writeToTextFile(file, getAddPersonsText)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AB1D7A0-91F3-4F29-9BEC-40666E5FD32B}"/>
              </a:ext>
            </a:extLst>
          </p:cNvPr>
          <p:cNvCxnSpPr>
            <a:cxnSpLocks/>
          </p:cNvCxnSpPr>
          <p:nvPr/>
        </p:nvCxnSpPr>
        <p:spPr>
          <a:xfrm>
            <a:off x="3166087" y="3715992"/>
            <a:ext cx="415554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D83663-C71E-4BE4-86FE-52C8F5C28054}"/>
              </a:ext>
            </a:extLst>
          </p:cNvPr>
          <p:cNvCxnSpPr>
            <a:cxnSpLocks/>
          </p:cNvCxnSpPr>
          <p:nvPr/>
        </p:nvCxnSpPr>
        <p:spPr>
          <a:xfrm>
            <a:off x="3166087" y="4803810"/>
            <a:ext cx="4134760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02B557-D67B-4C95-87AC-802BBBB8F7CB}"/>
              </a:ext>
            </a:extLst>
          </p:cNvPr>
          <p:cNvCxnSpPr>
            <a:cxnSpLocks/>
          </p:cNvCxnSpPr>
          <p:nvPr/>
        </p:nvCxnSpPr>
        <p:spPr>
          <a:xfrm>
            <a:off x="1926302" y="4942891"/>
            <a:ext cx="108460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B3A6E57-3D02-489C-BFE3-A80642000FEC}"/>
              </a:ext>
            </a:extLst>
          </p:cNvPr>
          <p:cNvCxnSpPr>
            <a:cxnSpLocks/>
          </p:cNvCxnSpPr>
          <p:nvPr/>
        </p:nvCxnSpPr>
        <p:spPr>
          <a:xfrm>
            <a:off x="3145303" y="4160052"/>
            <a:ext cx="4155544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759440-0CE3-4F8C-9068-F1994D334A89}"/>
              </a:ext>
            </a:extLst>
          </p:cNvPr>
          <p:cNvCxnSpPr>
            <a:cxnSpLocks/>
          </p:cNvCxnSpPr>
          <p:nvPr/>
        </p:nvCxnSpPr>
        <p:spPr>
          <a:xfrm>
            <a:off x="3184156" y="4380010"/>
            <a:ext cx="4129391" cy="13476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62">
            <a:extLst>
              <a:ext uri="{FF2B5EF4-FFF2-40B4-BE49-F238E27FC236}">
                <a16:creationId xmlns:a16="http://schemas.microsoft.com/office/drawing/2014/main" id="{916D0A62-2961-438F-B916-3851993E02B9}"/>
              </a:ext>
            </a:extLst>
          </p:cNvPr>
          <p:cNvSpPr/>
          <p:nvPr/>
        </p:nvSpPr>
        <p:spPr>
          <a:xfrm>
            <a:off x="4523553" y="1146210"/>
            <a:ext cx="1219200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D6A723-3B56-490F-BF5D-BE3494339E8A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5133153" y="1613894"/>
            <a:ext cx="0" cy="19518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B5D9B9-4E40-4748-8582-4345F969D46F}"/>
              </a:ext>
            </a:extLst>
          </p:cNvPr>
          <p:cNvSpPr/>
          <p:nvPr/>
        </p:nvSpPr>
        <p:spPr>
          <a:xfrm>
            <a:off x="5081717" y="1955249"/>
            <a:ext cx="120505" cy="4985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B939A8-A2C8-4B0E-AE53-47D86722E067}"/>
              </a:ext>
            </a:extLst>
          </p:cNvPr>
          <p:cNvSpPr txBox="1"/>
          <p:nvPr/>
        </p:nvSpPr>
        <p:spPr>
          <a:xfrm>
            <a:off x="3309175" y="1982618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File(“AddPersons.txt”)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12085A4-AC12-4925-BD19-3EC07F9AB395}"/>
              </a:ext>
            </a:extLst>
          </p:cNvPr>
          <p:cNvCxnSpPr>
            <a:cxnSpLocks/>
          </p:cNvCxnSpPr>
          <p:nvPr/>
        </p:nvCxnSpPr>
        <p:spPr>
          <a:xfrm>
            <a:off x="3151005" y="1955249"/>
            <a:ext cx="1939184" cy="266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B57569D-74BF-425A-9C63-375A1B124D35}"/>
              </a:ext>
            </a:extLst>
          </p:cNvPr>
          <p:cNvCxnSpPr>
            <a:cxnSpLocks/>
          </p:cNvCxnSpPr>
          <p:nvPr/>
        </p:nvCxnSpPr>
        <p:spPr>
          <a:xfrm>
            <a:off x="3132926" y="2441610"/>
            <a:ext cx="19304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88E89D-9E1B-47D7-BEB5-11E5EEFDD002}"/>
              </a:ext>
            </a:extLst>
          </p:cNvPr>
          <p:cNvCxnSpPr>
            <a:cxnSpLocks/>
          </p:cNvCxnSpPr>
          <p:nvPr/>
        </p:nvCxnSpPr>
        <p:spPr>
          <a:xfrm>
            <a:off x="3151005" y="2551957"/>
            <a:ext cx="1939184" cy="2665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0429110-A704-4305-BFC5-F558C9125DC3}"/>
              </a:ext>
            </a:extLst>
          </p:cNvPr>
          <p:cNvCxnSpPr>
            <a:cxnSpLocks/>
          </p:cNvCxnSpPr>
          <p:nvPr/>
        </p:nvCxnSpPr>
        <p:spPr>
          <a:xfrm>
            <a:off x="3132926" y="3294187"/>
            <a:ext cx="19304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0F81A24-B91E-442C-8F56-6E3FB6E38551}"/>
              </a:ext>
            </a:extLst>
          </p:cNvPr>
          <p:cNvCxnSpPr>
            <a:cxnSpLocks/>
          </p:cNvCxnSpPr>
          <p:nvPr/>
        </p:nvCxnSpPr>
        <p:spPr>
          <a:xfrm>
            <a:off x="3158341" y="3051210"/>
            <a:ext cx="1939184" cy="26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0CB60-2C5B-4037-A74D-27701A6E8B9F}"/>
              </a:ext>
            </a:extLst>
          </p:cNvPr>
          <p:cNvSpPr txBox="1"/>
          <p:nvPr/>
        </p:nvSpPr>
        <p:spPr>
          <a:xfrm>
            <a:off x="3292718" y="2746410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File(“AddGroups.txt”)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A7BC21-2054-4018-955B-097BF5504353}"/>
              </a:ext>
            </a:extLst>
          </p:cNvPr>
          <p:cNvSpPr txBox="1"/>
          <p:nvPr/>
        </p:nvSpPr>
        <p:spPr>
          <a:xfrm>
            <a:off x="3276600" y="2213010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0EA7E61-5C2A-4123-9854-0E5A85033E9B}"/>
              </a:ext>
            </a:extLst>
          </p:cNvPr>
          <p:cNvSpPr txBox="1"/>
          <p:nvPr/>
        </p:nvSpPr>
        <p:spPr>
          <a:xfrm>
            <a:off x="3284743" y="3066217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AB6A02-E9CA-4869-B094-BD0D597EF584}"/>
              </a:ext>
            </a:extLst>
          </p:cNvPr>
          <p:cNvSpPr txBox="1"/>
          <p:nvPr/>
        </p:nvSpPr>
        <p:spPr>
          <a:xfrm>
            <a:off x="3463920" y="4438957"/>
            <a:ext cx="3569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writeToTextFile(file, getAddPersonsText)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D2C63D-7DF3-486B-9683-4278D4308987}"/>
              </a:ext>
            </a:extLst>
          </p:cNvPr>
          <p:cNvSpPr/>
          <p:nvPr/>
        </p:nvSpPr>
        <p:spPr>
          <a:xfrm>
            <a:off x="5081716" y="3040737"/>
            <a:ext cx="120505" cy="2649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42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Novin</dc:creator>
  <cp:lastModifiedBy>Novin Tong Yong Kang</cp:lastModifiedBy>
  <cp:revision>154</cp:revision>
  <dcterms:created xsi:type="dcterms:W3CDTF">2016-07-22T14:33:02Z</dcterms:created>
  <dcterms:modified xsi:type="dcterms:W3CDTF">2018-11-07T02:51:41Z</dcterms:modified>
</cp:coreProperties>
</file>