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605" autoAdjust="0"/>
    <p:restoredTop sz="94035" autoAdjust="0"/>
  </p:normalViewPr>
  <p:slideViewPr>
    <p:cSldViewPr showGuides="1">
      <p:cViewPr varScale="1">
        <p:scale>
          <a:sx n="108" d="100"/>
          <a:sy n="108" d="100"/>
        </p:scale>
        <p:origin x="239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5">
            <a:extLst>
              <a:ext uri="{FF2B5EF4-FFF2-40B4-BE49-F238E27FC236}">
                <a16:creationId xmlns:a16="http://schemas.microsoft.com/office/drawing/2014/main" id="{AEF01068-5893-4373-8542-6570D7A35D3A}"/>
              </a:ext>
            </a:extLst>
          </p:cNvPr>
          <p:cNvSpPr/>
          <p:nvPr/>
        </p:nvSpPr>
        <p:spPr>
          <a:xfrm>
            <a:off x="7204749" y="-622634"/>
            <a:ext cx="3376099" cy="6670555"/>
          </a:xfrm>
          <a:prstGeom prst="roundRect">
            <a:avLst>
              <a:gd name="adj" fmla="val 74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Storage</a:t>
            </a: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2015" y="-622444"/>
            <a:ext cx="9214438" cy="67055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8886" y="-453937"/>
            <a:ext cx="159797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827765" y="-107177"/>
            <a:ext cx="27049" cy="55935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771554" y="107165"/>
            <a:ext cx="134393" cy="52268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966474" y="183948"/>
            <a:ext cx="27989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executeMutipleCommand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(scriptParser, commandArguments, model, history)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440085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10350" y="-126087"/>
            <a:ext cx="29144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ScriptLog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(commandType, TextFileName, model)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96415" y="5095763"/>
            <a:ext cx="10075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errorMessage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924059" y="381000"/>
            <a:ext cx="75238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A56174-9CF9-4DD3-98F7-D05CEC0D4D0F}"/>
              </a:ext>
            </a:extLst>
          </p:cNvPr>
          <p:cNvCxnSpPr>
            <a:cxnSpLocks/>
          </p:cNvCxnSpPr>
          <p:nvPr/>
        </p:nvCxnSpPr>
        <p:spPr>
          <a:xfrm>
            <a:off x="-1676400" y="152400"/>
            <a:ext cx="2488955" cy="78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5E42D331-CEE3-43D0-96A5-827A491E569A}"/>
              </a:ext>
            </a:extLst>
          </p:cNvPr>
          <p:cNvSpPr/>
          <p:nvPr/>
        </p:nvSpPr>
        <p:spPr>
          <a:xfrm>
            <a:off x="8001557" y="-304800"/>
            <a:ext cx="990598" cy="4676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scriptLog:ScriptLog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166CED-940F-4665-85F8-0A79AB6F6EFC}"/>
              </a:ext>
            </a:extLst>
          </p:cNvPr>
          <p:cNvSpPr/>
          <p:nvPr/>
        </p:nvSpPr>
        <p:spPr>
          <a:xfrm>
            <a:off x="8458200" y="373209"/>
            <a:ext cx="120505" cy="1601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9F9C39-904E-4E3D-BD52-64CECBC558E8}"/>
              </a:ext>
            </a:extLst>
          </p:cNvPr>
          <p:cNvCxnSpPr>
            <a:cxnSpLocks/>
          </p:cNvCxnSpPr>
          <p:nvPr/>
        </p:nvCxnSpPr>
        <p:spPr>
          <a:xfrm>
            <a:off x="8534400" y="183948"/>
            <a:ext cx="0" cy="5150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45A98A-F3C5-4A42-85E5-118E9990276A}"/>
              </a:ext>
            </a:extLst>
          </p:cNvPr>
          <p:cNvCxnSpPr>
            <a:cxnSpLocks/>
          </p:cNvCxnSpPr>
          <p:nvPr/>
        </p:nvCxnSpPr>
        <p:spPr>
          <a:xfrm>
            <a:off x="905947" y="543494"/>
            <a:ext cx="7502010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4CC293-158F-40AC-837A-937ACFC1906E}"/>
              </a:ext>
            </a:extLst>
          </p:cNvPr>
          <p:cNvSpPr txBox="1"/>
          <p:nvPr/>
        </p:nvSpPr>
        <p:spPr>
          <a:xfrm>
            <a:off x="5029200" y="546556"/>
            <a:ext cx="2914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ScriptLog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5E4F5B-BC5D-439C-B7F6-5C2EB6D8A7F2}"/>
              </a:ext>
            </a:extLst>
          </p:cNvPr>
          <p:cNvSpPr/>
          <p:nvPr/>
        </p:nvSpPr>
        <p:spPr>
          <a:xfrm>
            <a:off x="-1447801" y="911730"/>
            <a:ext cx="7477015" cy="4066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: Single Corner Snipped 90">
            <a:extLst>
              <a:ext uri="{FF2B5EF4-FFF2-40B4-BE49-F238E27FC236}">
                <a16:creationId xmlns:a16="http://schemas.microsoft.com/office/drawing/2014/main" id="{EEFA32B3-8912-4B7E-8660-0D9777C5074B}"/>
              </a:ext>
            </a:extLst>
          </p:cNvPr>
          <p:cNvSpPr/>
          <p:nvPr/>
        </p:nvSpPr>
        <p:spPr>
          <a:xfrm rot="10800000" flipH="1">
            <a:off x="-1381265" y="960428"/>
            <a:ext cx="533400" cy="258771"/>
          </a:xfrm>
          <a:prstGeom prst="snip1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8F6760-7E6A-4487-A22D-62C45B3B4B95}"/>
              </a:ext>
            </a:extLst>
          </p:cNvPr>
          <p:cNvSpPr txBox="1"/>
          <p:nvPr/>
        </p:nvSpPr>
        <p:spPr>
          <a:xfrm>
            <a:off x="-1405359" y="907062"/>
            <a:ext cx="6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A9A451-E119-49AD-8DE6-91FBABBFFCD5}"/>
              </a:ext>
            </a:extLst>
          </p:cNvPr>
          <p:cNvSpPr txBox="1"/>
          <p:nvPr/>
        </p:nvSpPr>
        <p:spPr>
          <a:xfrm>
            <a:off x="-1522690" y="1197395"/>
            <a:ext cx="2391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[fullCommands : commandArguments]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C0E6E5-BC3D-4C42-87B6-5BBBD17EF327}"/>
              </a:ext>
            </a:extLst>
          </p:cNvPr>
          <p:cNvCxnSpPr>
            <a:cxnSpLocks/>
          </p:cNvCxnSpPr>
          <p:nvPr/>
        </p:nvCxnSpPr>
        <p:spPr>
          <a:xfrm flipV="1">
            <a:off x="869081" y="1498967"/>
            <a:ext cx="2589978" cy="72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F4F907AA-DC2D-4A36-96C9-46650F72A5C9}"/>
              </a:ext>
            </a:extLst>
          </p:cNvPr>
          <p:cNvSpPr/>
          <p:nvPr/>
        </p:nvSpPr>
        <p:spPr>
          <a:xfrm>
            <a:off x="2931971" y="-48336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scriptParser:ScriptParser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931569-80CB-4929-965E-1D8F1AAC05B4}"/>
              </a:ext>
            </a:extLst>
          </p:cNvPr>
          <p:cNvCxnSpPr>
            <a:cxnSpLocks/>
          </p:cNvCxnSpPr>
          <p:nvPr/>
        </p:nvCxnSpPr>
        <p:spPr>
          <a:xfrm flipH="1">
            <a:off x="3532898" y="0"/>
            <a:ext cx="27049" cy="4038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96343E-0EF5-4D6B-A734-514F4A2805A5}"/>
              </a:ext>
            </a:extLst>
          </p:cNvPr>
          <p:cNvSpPr/>
          <p:nvPr/>
        </p:nvSpPr>
        <p:spPr>
          <a:xfrm>
            <a:off x="3475142" y="1498966"/>
            <a:ext cx="134393" cy="482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078042-FFE7-4ACD-A578-8F2ADC14505D}"/>
              </a:ext>
            </a:extLst>
          </p:cNvPr>
          <p:cNvSpPr txBox="1"/>
          <p:nvPr/>
        </p:nvSpPr>
        <p:spPr>
          <a:xfrm>
            <a:off x="1460199" y="1528169"/>
            <a:ext cx="1187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parseCommand(fullCommands)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3031B72-75BA-43C9-9A9B-E230D9A601E5}"/>
              </a:ext>
            </a:extLst>
          </p:cNvPr>
          <p:cNvCxnSpPr>
            <a:cxnSpLocks/>
          </p:cNvCxnSpPr>
          <p:nvPr/>
        </p:nvCxnSpPr>
        <p:spPr>
          <a:xfrm>
            <a:off x="924059" y="1981200"/>
            <a:ext cx="251708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72D42A-AFE2-4298-B9AE-473392F3D926}"/>
              </a:ext>
            </a:extLst>
          </p:cNvPr>
          <p:cNvCxnSpPr>
            <a:cxnSpLocks/>
          </p:cNvCxnSpPr>
          <p:nvPr/>
        </p:nvCxnSpPr>
        <p:spPr>
          <a:xfrm flipV="1">
            <a:off x="946567" y="2272299"/>
            <a:ext cx="2512492" cy="60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DC9B7E-EE3D-4296-9B04-FB04AAB16B75}"/>
              </a:ext>
            </a:extLst>
          </p:cNvPr>
          <p:cNvCxnSpPr>
            <a:cxnSpLocks/>
          </p:cNvCxnSpPr>
          <p:nvPr/>
        </p:nvCxnSpPr>
        <p:spPr>
          <a:xfrm>
            <a:off x="905947" y="3801147"/>
            <a:ext cx="255001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0013DF-3296-4738-9532-F80FE1CCBC43}"/>
              </a:ext>
            </a:extLst>
          </p:cNvPr>
          <p:cNvSpPr txBox="1"/>
          <p:nvPr/>
        </p:nvSpPr>
        <p:spPr>
          <a:xfrm>
            <a:off x="1413909" y="2278188"/>
            <a:ext cx="12062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(model,history)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637B8B-E936-4484-A8E3-A44CFA5937F0}"/>
              </a:ext>
            </a:extLst>
          </p:cNvPr>
          <p:cNvSpPr/>
          <p:nvPr/>
        </p:nvSpPr>
        <p:spPr>
          <a:xfrm>
            <a:off x="3455965" y="2234364"/>
            <a:ext cx="134393" cy="15889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5BBCBB-E017-4D54-9C0C-D451A1F471A7}"/>
              </a:ext>
            </a:extLst>
          </p:cNvPr>
          <p:cNvSpPr/>
          <p:nvPr/>
        </p:nvSpPr>
        <p:spPr>
          <a:xfrm>
            <a:off x="2978646" y="1031672"/>
            <a:ext cx="3376098" cy="3480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2DA957BC-F384-4BD9-98AD-F699695236F3}"/>
              </a:ext>
            </a:extLst>
          </p:cNvPr>
          <p:cNvSpPr/>
          <p:nvPr/>
        </p:nvSpPr>
        <p:spPr>
          <a:xfrm rot="10800000" flipH="1">
            <a:off x="3030301" y="1078764"/>
            <a:ext cx="375496" cy="253169"/>
          </a:xfrm>
          <a:prstGeom prst="snip1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25045A-8256-413B-87E5-5FC5B6DBCB45}"/>
              </a:ext>
            </a:extLst>
          </p:cNvPr>
          <p:cNvSpPr txBox="1"/>
          <p:nvPr/>
        </p:nvSpPr>
        <p:spPr>
          <a:xfrm>
            <a:off x="3006240" y="1020429"/>
            <a:ext cx="6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8A48505-8A63-4C68-93FD-48A7ADC89F51}"/>
              </a:ext>
            </a:extLst>
          </p:cNvPr>
          <p:cNvSpPr txBox="1"/>
          <p:nvPr/>
        </p:nvSpPr>
        <p:spPr>
          <a:xfrm>
            <a:off x="3532898" y="1044651"/>
            <a:ext cx="2563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[ParseException &amp; CommandException]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75F0B4-FC82-4EC6-86E0-2F2CC6C50F00}"/>
              </a:ext>
            </a:extLst>
          </p:cNvPr>
          <p:cNvCxnSpPr>
            <a:cxnSpLocks/>
          </p:cNvCxnSpPr>
          <p:nvPr/>
        </p:nvCxnSpPr>
        <p:spPr>
          <a:xfrm>
            <a:off x="3609535" y="2431986"/>
            <a:ext cx="4844770" cy="64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194E7A-2FA8-45FF-8512-3B9605F3026D}"/>
              </a:ext>
            </a:extLst>
          </p:cNvPr>
          <p:cNvSpPr/>
          <p:nvPr/>
        </p:nvSpPr>
        <p:spPr>
          <a:xfrm>
            <a:off x="8467203" y="2431986"/>
            <a:ext cx="134393" cy="2631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CF2870-C01F-4566-B9FE-65D23D5209BD}"/>
              </a:ext>
            </a:extLst>
          </p:cNvPr>
          <p:cNvSpPr txBox="1"/>
          <p:nvPr/>
        </p:nvSpPr>
        <p:spPr>
          <a:xfrm>
            <a:off x="3538845" y="2949650"/>
            <a:ext cx="2576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1"/>
                </a:solidFill>
              </a:rPr>
              <a:t>[default]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E3EFF0F-657F-4BCC-9306-CB3E05DC135C}"/>
              </a:ext>
            </a:extLst>
          </p:cNvPr>
          <p:cNvCxnSpPr>
            <a:cxnSpLocks/>
          </p:cNvCxnSpPr>
          <p:nvPr/>
        </p:nvCxnSpPr>
        <p:spPr>
          <a:xfrm>
            <a:off x="3609535" y="2683757"/>
            <a:ext cx="4813473" cy="1139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A32E02C-FB31-43EA-80BE-4DBC7EE5DB03}"/>
              </a:ext>
            </a:extLst>
          </p:cNvPr>
          <p:cNvCxnSpPr>
            <a:cxnSpLocks/>
          </p:cNvCxnSpPr>
          <p:nvPr/>
        </p:nvCxnSpPr>
        <p:spPr>
          <a:xfrm flipH="1">
            <a:off x="2990642" y="2960076"/>
            <a:ext cx="3364102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70F2BA6-B1AE-479F-BE11-9D95027F47B6}"/>
              </a:ext>
            </a:extLst>
          </p:cNvPr>
          <p:cNvSpPr txBox="1"/>
          <p:nvPr/>
        </p:nvSpPr>
        <p:spPr>
          <a:xfrm>
            <a:off x="6287508" y="1724850"/>
            <a:ext cx="226972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Write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(lineNumber, fullCommands, exceptionMessage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63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Novin Tong Yong Kang</cp:lastModifiedBy>
  <cp:revision>166</cp:revision>
  <dcterms:created xsi:type="dcterms:W3CDTF">2016-07-22T14:33:02Z</dcterms:created>
  <dcterms:modified xsi:type="dcterms:W3CDTF">2018-11-08T12:37:37Z</dcterms:modified>
</cp:coreProperties>
</file>