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859C"/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3605" autoAdjust="0"/>
    <p:restoredTop sz="94660"/>
  </p:normalViewPr>
  <p:slideViewPr>
    <p:cSldViewPr showGuides="1">
      <p:cViewPr varScale="1">
        <p:scale>
          <a:sx n="108" d="100"/>
          <a:sy n="108" d="100"/>
        </p:scale>
        <p:origin x="2394" y="498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177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Rectangle 65">
            <a:extLst>
              <a:ext uri="{FF2B5EF4-FFF2-40B4-BE49-F238E27FC236}">
                <a16:creationId xmlns:a16="http://schemas.microsoft.com/office/drawing/2014/main" id="{8F1C3149-EB9B-4114-8EE4-C275DAC691CC}"/>
              </a:ext>
            </a:extLst>
          </p:cNvPr>
          <p:cNvSpPr/>
          <p:nvPr/>
        </p:nvSpPr>
        <p:spPr>
          <a:xfrm>
            <a:off x="6710091" y="-605354"/>
            <a:ext cx="4320800" cy="6701354"/>
          </a:xfrm>
          <a:prstGeom prst="roundRect">
            <a:avLst>
              <a:gd name="adj" fmla="val 3463"/>
            </a:avLst>
          </a:prstGeom>
          <a:solidFill>
            <a:schemeClr val="accent5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31859C"/>
                </a:solidFill>
              </a:rPr>
              <a:t>Common</a:t>
            </a:r>
          </a:p>
          <a:p>
            <a:endParaRPr lang="en-US" sz="1200" b="1" dirty="0">
              <a:solidFill>
                <a:schemeClr val="accent6"/>
              </a:solidFill>
            </a:endParaRPr>
          </a:p>
          <a:p>
            <a:endParaRPr lang="en-US" sz="1200" b="1" dirty="0">
              <a:solidFill>
                <a:schemeClr val="accent6"/>
              </a:solidFill>
            </a:endParaRPr>
          </a:p>
          <a:p>
            <a:endParaRPr lang="en-US" sz="1200" b="1" dirty="0">
              <a:solidFill>
                <a:schemeClr val="accent6"/>
              </a:solidFill>
            </a:endParaRPr>
          </a:p>
          <a:p>
            <a:endParaRPr lang="en-SG" sz="1200" b="1" dirty="0">
              <a:solidFill>
                <a:schemeClr val="accent6"/>
              </a:solidFill>
            </a:endParaRPr>
          </a:p>
        </p:txBody>
      </p:sp>
      <p:sp>
        <p:nvSpPr>
          <p:cNvPr id="81" name="Rectangle 65"/>
          <p:cNvSpPr/>
          <p:nvPr/>
        </p:nvSpPr>
        <p:spPr>
          <a:xfrm>
            <a:off x="-2009689" y="-622443"/>
            <a:ext cx="8852241" cy="6705592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sz="1200" b="1" dirty="0">
              <a:solidFill>
                <a:srgbClr val="0070C0"/>
              </a:solidFill>
            </a:endParaRPr>
          </a:p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-1204623" y="-453937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  <a:stCxn id="2" idx="2"/>
          </p:cNvCxnSpPr>
          <p:nvPr/>
        </p:nvCxnSpPr>
        <p:spPr>
          <a:xfrm>
            <a:off x="-476808" y="-107177"/>
            <a:ext cx="10643" cy="6107027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-541955" y="107165"/>
            <a:ext cx="134393" cy="573774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625742" y="-453937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:Address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BookParser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  <a:stCxn id="16" idx="2"/>
          </p:cNvCxnSpPr>
          <p:nvPr/>
        </p:nvCxnSpPr>
        <p:spPr>
          <a:xfrm flipH="1">
            <a:off x="1224176" y="13747"/>
            <a:ext cx="11166" cy="254930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1169962" y="339618"/>
            <a:ext cx="120505" cy="210614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419600" y="1343580"/>
            <a:ext cx="175511" cy="27903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>
            <a:cxnSpLocks/>
          </p:cNvCxnSpPr>
          <p:nvPr/>
        </p:nvCxnSpPr>
        <p:spPr>
          <a:xfrm>
            <a:off x="-1905000" y="159391"/>
            <a:ext cx="1347457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-2064877" y="159391"/>
            <a:ext cx="1485798" cy="8617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solidFill>
                  <a:srgbClr val="0070C0"/>
                </a:solidFill>
              </a:rPr>
              <a:t>execute</a:t>
            </a:r>
          </a:p>
          <a:p>
            <a:pPr algn="ctr"/>
            <a:r>
              <a:rPr lang="en-US" sz="1400" dirty="0">
                <a:solidFill>
                  <a:srgbClr val="0070C0"/>
                </a:solidFill>
              </a:rPr>
              <a:t>(“script txt/addpersons c/add”)</a:t>
            </a:r>
          </a:p>
        </p:txBody>
      </p:sp>
      <p:cxnSp>
        <p:nvCxnSpPr>
          <p:cNvPr id="28" name="Straight Arrow Connector 27"/>
          <p:cNvCxnSpPr>
            <a:cxnSpLocks/>
          </p:cNvCxnSpPr>
          <p:nvPr/>
        </p:nvCxnSpPr>
        <p:spPr>
          <a:xfrm>
            <a:off x="1297293" y="1268067"/>
            <a:ext cx="149216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400833" y="2451556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1297747" y="2293760"/>
            <a:ext cx="146962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-1753594" y="5844911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-359805" y="396953"/>
            <a:ext cx="1258496" cy="8617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dirty="0"/>
              <a:t>parseCommand</a:t>
            </a:r>
          </a:p>
          <a:p>
            <a:pPr algn="ctr"/>
            <a:r>
              <a:rPr lang="en-US" dirty="0"/>
              <a:t>(“script txt/addpersons c/add”)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1812695" y="5330488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-1600591" y="5572448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cxnSp>
        <p:nvCxnSpPr>
          <p:cNvPr id="50" name="Straight Arrow Connector 49"/>
          <p:cNvCxnSpPr>
            <a:cxnSpLocks/>
          </p:cNvCxnSpPr>
          <p:nvPr/>
        </p:nvCxnSpPr>
        <p:spPr>
          <a:xfrm>
            <a:off x="4572000" y="2743200"/>
            <a:ext cx="1065271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-428013" y="2667000"/>
            <a:ext cx="4797328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-428013" y="338710"/>
            <a:ext cx="1597975" cy="908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2964264" y="1600200"/>
            <a:ext cx="1455336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62">
            <a:extLst>
              <a:ext uri="{FF2B5EF4-FFF2-40B4-BE49-F238E27FC236}">
                <a16:creationId xmlns:a16="http://schemas.microsoft.com/office/drawing/2014/main" id="{DCB1E111-BAB0-4C98-A4D9-E8A4FB6DAC3D}"/>
              </a:ext>
            </a:extLst>
          </p:cNvPr>
          <p:cNvSpPr/>
          <p:nvPr/>
        </p:nvSpPr>
        <p:spPr>
          <a:xfrm>
            <a:off x="2060671" y="-453937"/>
            <a:ext cx="1653909" cy="466331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:ScriptCommandParser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F73BA67-7C6F-4EC9-B111-DB1E5A0A7FBC}"/>
              </a:ext>
            </a:extLst>
          </p:cNvPr>
          <p:cNvCxnSpPr>
            <a:cxnSpLocks/>
          </p:cNvCxnSpPr>
          <p:nvPr/>
        </p:nvCxnSpPr>
        <p:spPr>
          <a:xfrm>
            <a:off x="2863178" y="31172"/>
            <a:ext cx="0" cy="239298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6AED1F6A-E74C-495F-9D64-EE88F11040E6}"/>
              </a:ext>
            </a:extLst>
          </p:cNvPr>
          <p:cNvSpPr txBox="1"/>
          <p:nvPr/>
        </p:nvSpPr>
        <p:spPr>
          <a:xfrm>
            <a:off x="1209454" y="591242"/>
            <a:ext cx="1639765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dirty="0"/>
              <a:t>parse</a:t>
            </a:r>
          </a:p>
          <a:p>
            <a:pPr algn="ctr"/>
            <a:r>
              <a:rPr lang="en-US" dirty="0"/>
              <a:t>(“txt/addpersons c/add”)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FD6C194-FE86-4541-B1C4-D27D3ED810FE}"/>
              </a:ext>
            </a:extLst>
          </p:cNvPr>
          <p:cNvSpPr/>
          <p:nvPr/>
        </p:nvSpPr>
        <p:spPr>
          <a:xfrm>
            <a:off x="2783819" y="339618"/>
            <a:ext cx="166521" cy="22561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EDD4BEDA-1308-4648-9ED6-C3151C8E5B30}"/>
              </a:ext>
            </a:extLst>
          </p:cNvPr>
          <p:cNvCxnSpPr>
            <a:cxnSpLocks/>
          </p:cNvCxnSpPr>
          <p:nvPr/>
        </p:nvCxnSpPr>
        <p:spPr>
          <a:xfrm>
            <a:off x="2964264" y="1371600"/>
            <a:ext cx="1438299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Rectangle 62">
            <a:extLst>
              <a:ext uri="{FF2B5EF4-FFF2-40B4-BE49-F238E27FC236}">
                <a16:creationId xmlns:a16="http://schemas.microsoft.com/office/drawing/2014/main" id="{3A2616FE-04E1-4F86-BB67-0C8263E97B3E}"/>
              </a:ext>
            </a:extLst>
          </p:cNvPr>
          <p:cNvSpPr/>
          <p:nvPr/>
        </p:nvSpPr>
        <p:spPr>
          <a:xfrm>
            <a:off x="3657600" y="152400"/>
            <a:ext cx="1640309" cy="49562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:ScriptCommand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A93A8016-2BA2-4196-B052-0E317108D42E}"/>
              </a:ext>
            </a:extLst>
          </p:cNvPr>
          <p:cNvCxnSpPr>
            <a:cxnSpLocks/>
          </p:cNvCxnSpPr>
          <p:nvPr/>
        </p:nvCxnSpPr>
        <p:spPr>
          <a:xfrm flipH="1">
            <a:off x="4501209" y="688125"/>
            <a:ext cx="3067" cy="1964848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19DDEF1A-58FB-47FF-B9B9-A7AD79969B1C}"/>
              </a:ext>
            </a:extLst>
          </p:cNvPr>
          <p:cNvCxnSpPr>
            <a:cxnSpLocks/>
          </p:cNvCxnSpPr>
          <p:nvPr/>
        </p:nvCxnSpPr>
        <p:spPr>
          <a:xfrm>
            <a:off x="-396339" y="2445765"/>
            <a:ext cx="153362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79CFE7A7-DC9D-4B4D-BC62-1BC7F15FDC57}"/>
              </a:ext>
            </a:extLst>
          </p:cNvPr>
          <p:cNvCxnSpPr>
            <a:cxnSpLocks/>
          </p:cNvCxnSpPr>
          <p:nvPr/>
        </p:nvCxnSpPr>
        <p:spPr>
          <a:xfrm>
            <a:off x="-448479" y="5344715"/>
            <a:ext cx="4817794" cy="6652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74871E81-664E-462E-B672-0056F1A7E0F9}"/>
              </a:ext>
            </a:extLst>
          </p:cNvPr>
          <p:cNvCxnSpPr>
            <a:cxnSpLocks/>
          </p:cNvCxnSpPr>
          <p:nvPr/>
        </p:nvCxnSpPr>
        <p:spPr>
          <a:xfrm>
            <a:off x="1297293" y="396953"/>
            <a:ext cx="1470081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6D2FA76-A84B-4E9C-9346-5B6E5906EC39}"/>
              </a:ext>
            </a:extLst>
          </p:cNvPr>
          <p:cNvCxnSpPr>
            <a:cxnSpLocks/>
          </p:cNvCxnSpPr>
          <p:nvPr/>
        </p:nvCxnSpPr>
        <p:spPr>
          <a:xfrm>
            <a:off x="1276039" y="533400"/>
            <a:ext cx="14773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62B0672F-403D-4D2F-8713-AF628A02C2A8}"/>
              </a:ext>
            </a:extLst>
          </p:cNvPr>
          <p:cNvSpPr txBox="1"/>
          <p:nvPr/>
        </p:nvSpPr>
        <p:spPr>
          <a:xfrm>
            <a:off x="2737633" y="2316835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9769E130-26A4-49CF-A753-E39C7ACB1DDD}"/>
              </a:ext>
            </a:extLst>
          </p:cNvPr>
          <p:cNvCxnSpPr>
            <a:cxnSpLocks/>
          </p:cNvCxnSpPr>
          <p:nvPr/>
        </p:nvCxnSpPr>
        <p:spPr>
          <a:xfrm>
            <a:off x="4593453" y="3276600"/>
            <a:ext cx="360169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62">
            <a:extLst>
              <a:ext uri="{FF2B5EF4-FFF2-40B4-BE49-F238E27FC236}">
                <a16:creationId xmlns:a16="http://schemas.microsoft.com/office/drawing/2014/main" id="{BFD85484-AAC6-4F57-89E8-8E666E98F11D}"/>
              </a:ext>
            </a:extLst>
          </p:cNvPr>
          <p:cNvSpPr/>
          <p:nvPr/>
        </p:nvSpPr>
        <p:spPr>
          <a:xfrm>
            <a:off x="4918847" y="4275909"/>
            <a:ext cx="1576051" cy="504882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result:CommandResult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793EDF3C-1ABF-4005-A335-A40064B116B1}"/>
              </a:ext>
            </a:extLst>
          </p:cNvPr>
          <p:cNvCxnSpPr>
            <a:cxnSpLocks/>
          </p:cNvCxnSpPr>
          <p:nvPr/>
        </p:nvCxnSpPr>
        <p:spPr>
          <a:xfrm>
            <a:off x="4605248" y="5047092"/>
            <a:ext cx="965986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tangle 116">
            <a:extLst>
              <a:ext uri="{FF2B5EF4-FFF2-40B4-BE49-F238E27FC236}">
                <a16:creationId xmlns:a16="http://schemas.microsoft.com/office/drawing/2014/main" id="{FBD2A142-88CF-4437-AFA4-19647E09E9B6}"/>
              </a:ext>
            </a:extLst>
          </p:cNvPr>
          <p:cNvSpPr/>
          <p:nvPr/>
        </p:nvSpPr>
        <p:spPr>
          <a:xfrm>
            <a:off x="5600541" y="5047092"/>
            <a:ext cx="143923" cy="19833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1642D1E8-8964-42B9-9EB1-EF4FDA2D0F9B}"/>
              </a:ext>
            </a:extLst>
          </p:cNvPr>
          <p:cNvCxnSpPr>
            <a:cxnSpLocks/>
          </p:cNvCxnSpPr>
          <p:nvPr/>
        </p:nvCxnSpPr>
        <p:spPr>
          <a:xfrm>
            <a:off x="4578665" y="5245425"/>
            <a:ext cx="99256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or: Curved 97">
            <a:extLst>
              <a:ext uri="{FF2B5EF4-FFF2-40B4-BE49-F238E27FC236}">
                <a16:creationId xmlns:a16="http://schemas.microsoft.com/office/drawing/2014/main" id="{7E266E75-176F-4AE1-92C6-4E97B5440B6F}"/>
              </a:ext>
            </a:extLst>
          </p:cNvPr>
          <p:cNvCxnSpPr>
            <a:cxnSpLocks/>
          </p:cNvCxnSpPr>
          <p:nvPr/>
        </p:nvCxnSpPr>
        <p:spPr>
          <a:xfrm>
            <a:off x="4597400" y="3674667"/>
            <a:ext cx="77219" cy="61094"/>
          </a:xfrm>
          <a:prstGeom prst="curvedConnector3">
            <a:avLst>
              <a:gd name="adj1" fmla="val 835537"/>
            </a:avLst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4402563" y="2662243"/>
            <a:ext cx="169437" cy="2689621"/>
          </a:xfrm>
          <a:prstGeom prst="rect">
            <a:avLst/>
          </a:prstGeom>
          <a:noFill/>
          <a:ln w="19050"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CE7BB3B0-C8AE-4437-832E-90C3DEB380F0}"/>
              </a:ext>
            </a:extLst>
          </p:cNvPr>
          <p:cNvSpPr/>
          <p:nvPr/>
        </p:nvSpPr>
        <p:spPr>
          <a:xfrm>
            <a:off x="2783819" y="1233489"/>
            <a:ext cx="166521" cy="110121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93" name="Rectangle 62">
            <a:extLst>
              <a:ext uri="{FF2B5EF4-FFF2-40B4-BE49-F238E27FC236}">
                <a16:creationId xmlns:a16="http://schemas.microsoft.com/office/drawing/2014/main" id="{D6A6FA6B-2047-4C65-A931-42669ED6FB56}"/>
              </a:ext>
            </a:extLst>
          </p:cNvPr>
          <p:cNvSpPr/>
          <p:nvPr/>
        </p:nvSpPr>
        <p:spPr>
          <a:xfrm>
            <a:off x="5130499" y="1669377"/>
            <a:ext cx="1163258" cy="73210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scriptParser:Address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BookParser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69833C43-3D45-40D0-B171-3C3A1614FCB8}"/>
              </a:ext>
            </a:extLst>
          </p:cNvPr>
          <p:cNvCxnSpPr>
            <a:cxnSpLocks/>
          </p:cNvCxnSpPr>
          <p:nvPr/>
        </p:nvCxnSpPr>
        <p:spPr>
          <a:xfrm>
            <a:off x="5714286" y="2411917"/>
            <a:ext cx="2174" cy="72001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00" name="Rectangle 99">
            <a:extLst>
              <a:ext uri="{FF2B5EF4-FFF2-40B4-BE49-F238E27FC236}">
                <a16:creationId xmlns:a16="http://schemas.microsoft.com/office/drawing/2014/main" id="{E25D290C-CF4C-498B-A769-7101B24A0CC9}"/>
              </a:ext>
            </a:extLst>
          </p:cNvPr>
          <p:cNvSpPr/>
          <p:nvPr/>
        </p:nvSpPr>
        <p:spPr>
          <a:xfrm>
            <a:off x="5624662" y="2717394"/>
            <a:ext cx="175511" cy="27903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D61C87DD-098D-43A0-9B82-BBA3BE73A438}"/>
              </a:ext>
            </a:extLst>
          </p:cNvPr>
          <p:cNvCxnSpPr>
            <a:cxnSpLocks/>
          </p:cNvCxnSpPr>
          <p:nvPr/>
        </p:nvCxnSpPr>
        <p:spPr>
          <a:xfrm>
            <a:off x="4572000" y="2976038"/>
            <a:ext cx="1052662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62">
            <a:extLst>
              <a:ext uri="{FF2B5EF4-FFF2-40B4-BE49-F238E27FC236}">
                <a16:creationId xmlns:a16="http://schemas.microsoft.com/office/drawing/2014/main" id="{207EA0EF-772C-453D-A73A-876720538B05}"/>
              </a:ext>
            </a:extLst>
          </p:cNvPr>
          <p:cNvSpPr/>
          <p:nvPr/>
        </p:nvSpPr>
        <p:spPr>
          <a:xfrm>
            <a:off x="7657738" y="1158849"/>
            <a:ext cx="1219200" cy="467684"/>
          </a:xfrm>
          <a:prstGeom prst="rect">
            <a:avLst/>
          </a:prstGeom>
          <a:solidFill>
            <a:srgbClr val="31859C"/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:FileUtil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11A0B62D-1EFC-49F7-A849-E27A2ABD9481}"/>
              </a:ext>
            </a:extLst>
          </p:cNvPr>
          <p:cNvCxnSpPr>
            <a:cxnSpLocks/>
            <a:stCxn id="107" idx="2"/>
          </p:cNvCxnSpPr>
          <p:nvPr/>
        </p:nvCxnSpPr>
        <p:spPr>
          <a:xfrm flipH="1">
            <a:off x="8262611" y="1626533"/>
            <a:ext cx="4727" cy="2031067"/>
          </a:xfrm>
          <a:prstGeom prst="line">
            <a:avLst/>
          </a:prstGeom>
          <a:ln w="19050">
            <a:solidFill>
              <a:srgbClr val="31859C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10" name="Rectangle 109">
            <a:extLst>
              <a:ext uri="{FF2B5EF4-FFF2-40B4-BE49-F238E27FC236}">
                <a16:creationId xmlns:a16="http://schemas.microsoft.com/office/drawing/2014/main" id="{13E13963-3413-472B-82E2-CC1443BEFEA8}"/>
              </a:ext>
            </a:extLst>
          </p:cNvPr>
          <p:cNvSpPr/>
          <p:nvPr/>
        </p:nvSpPr>
        <p:spPr>
          <a:xfrm>
            <a:off x="8202359" y="3258854"/>
            <a:ext cx="120505" cy="322546"/>
          </a:xfrm>
          <a:prstGeom prst="rect">
            <a:avLst/>
          </a:prstGeom>
          <a:solidFill>
            <a:srgbClr val="31859C"/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bg1"/>
              </a:solidFill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A6089ED4-7618-4E2A-BC8A-64EFE1E78FEC}"/>
              </a:ext>
            </a:extLst>
          </p:cNvPr>
          <p:cNvSpPr txBox="1"/>
          <p:nvPr/>
        </p:nvSpPr>
        <p:spPr>
          <a:xfrm>
            <a:off x="6342683" y="2802591"/>
            <a:ext cx="162457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dirty="0">
                <a:solidFill>
                  <a:srgbClr val="31859C"/>
                </a:solidFill>
              </a:rPr>
              <a:t>readEachLineFromFile(scriptPath)</a:t>
            </a: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E8613204-DF08-4AEC-8017-17E762F86E53}"/>
              </a:ext>
            </a:extLst>
          </p:cNvPr>
          <p:cNvCxnSpPr>
            <a:cxnSpLocks/>
            <a:endCxn id="110" idx="2"/>
          </p:cNvCxnSpPr>
          <p:nvPr/>
        </p:nvCxnSpPr>
        <p:spPr>
          <a:xfrm>
            <a:off x="4572000" y="3572665"/>
            <a:ext cx="3690612" cy="8735"/>
          </a:xfrm>
          <a:prstGeom prst="straightConnector1">
            <a:avLst/>
          </a:prstGeom>
          <a:ln w="19050">
            <a:solidFill>
              <a:srgbClr val="31859C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E19A3B5E-F735-486D-A7A5-E2AC0755972F}"/>
              </a:ext>
            </a:extLst>
          </p:cNvPr>
          <p:cNvSpPr txBox="1"/>
          <p:nvPr/>
        </p:nvSpPr>
        <p:spPr>
          <a:xfrm>
            <a:off x="4535706" y="3759400"/>
            <a:ext cx="602422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dirty="0"/>
              <a:t>executeMutipleCommand(scriptParser, commandArguments, model, history)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9FF8061F-EA60-4041-83FE-F1B0553F3050}"/>
              </a:ext>
            </a:extLst>
          </p:cNvPr>
          <p:cNvSpPr/>
          <p:nvPr/>
        </p:nvSpPr>
        <p:spPr>
          <a:xfrm>
            <a:off x="4495800" y="3714772"/>
            <a:ext cx="169437" cy="358614"/>
          </a:xfrm>
          <a:prstGeom prst="rect">
            <a:avLst/>
          </a:prstGeom>
          <a:solidFill>
            <a:schemeClr val="accent1"/>
          </a:solidFill>
          <a:ln w="12700"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634B3C2A-F33A-4E19-9671-18D96D40F221}"/>
              </a:ext>
            </a:extLst>
          </p:cNvPr>
          <p:cNvCxnSpPr>
            <a:cxnSpLocks/>
          </p:cNvCxnSpPr>
          <p:nvPr/>
        </p:nvCxnSpPr>
        <p:spPr>
          <a:xfrm>
            <a:off x="4495800" y="5351367"/>
            <a:ext cx="0" cy="194565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4E556358-BD22-4A11-9DA0-E50B5BF2DC4B}"/>
              </a:ext>
            </a:extLst>
          </p:cNvPr>
          <p:cNvGrpSpPr/>
          <p:nvPr/>
        </p:nvGrpSpPr>
        <p:grpSpPr>
          <a:xfrm>
            <a:off x="4564371" y="4004425"/>
            <a:ext cx="331689" cy="241692"/>
            <a:chOff x="4370776" y="4204076"/>
            <a:chExt cx="331689" cy="241692"/>
          </a:xfrm>
        </p:grpSpPr>
        <p:cxnSp>
          <p:nvCxnSpPr>
            <p:cNvPr id="135" name="Straight Arrow Connector 134">
              <a:extLst>
                <a:ext uri="{FF2B5EF4-FFF2-40B4-BE49-F238E27FC236}">
                  <a16:creationId xmlns:a16="http://schemas.microsoft.com/office/drawing/2014/main" id="{7231ADB4-1692-4F07-8AEC-F77AE6DEB7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70776" y="4314320"/>
              <a:ext cx="320537" cy="131448"/>
            </a:xfrm>
            <a:prstGeom prst="straightConnector1">
              <a:avLst/>
            </a:prstGeom>
            <a:ln w="19050">
              <a:solidFill>
                <a:schemeClr val="accent1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36A2B16B-C749-47EE-AF17-B1D48E1E713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88020" y="4204076"/>
              <a:ext cx="212570" cy="2134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BDFC3C8E-1ED9-4001-8618-80A0FC33936D}"/>
                </a:ext>
              </a:extLst>
            </p:cNvPr>
            <p:cNvCxnSpPr>
              <a:cxnSpLocks/>
            </p:cNvCxnSpPr>
            <p:nvPr/>
          </p:nvCxnSpPr>
          <p:spPr>
            <a:xfrm>
              <a:off x="4702464" y="4224451"/>
              <a:ext cx="1" cy="89869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</p:grp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1A1B58E3-8E04-4A84-B993-788BB52C0243}"/>
              </a:ext>
            </a:extLst>
          </p:cNvPr>
          <p:cNvCxnSpPr>
            <a:cxnSpLocks/>
          </p:cNvCxnSpPr>
          <p:nvPr/>
        </p:nvCxnSpPr>
        <p:spPr>
          <a:xfrm>
            <a:off x="5672502" y="4797885"/>
            <a:ext cx="0" cy="53260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55" name="TextBox 154">
            <a:extLst>
              <a:ext uri="{FF2B5EF4-FFF2-40B4-BE49-F238E27FC236}">
                <a16:creationId xmlns:a16="http://schemas.microsoft.com/office/drawing/2014/main" id="{018300D1-0EAD-4E7E-8D58-D056FE182B5C}"/>
              </a:ext>
            </a:extLst>
          </p:cNvPr>
          <p:cNvSpPr txBox="1"/>
          <p:nvPr/>
        </p:nvSpPr>
        <p:spPr>
          <a:xfrm>
            <a:off x="4734599" y="4016127"/>
            <a:ext cx="167327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multCommandError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F8A28F6-D6D2-46AB-80EA-10F3E5321DCF}"/>
              </a:ext>
            </a:extLst>
          </p:cNvPr>
          <p:cNvSpPr txBox="1"/>
          <p:nvPr/>
        </p:nvSpPr>
        <p:spPr>
          <a:xfrm>
            <a:off x="2849826" y="790810"/>
            <a:ext cx="169803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dirty="0"/>
              <a:t>ScriptCommand</a:t>
            </a:r>
          </a:p>
          <a:p>
            <a:pPr algn="ctr"/>
            <a:r>
              <a:rPr lang="en-US" dirty="0"/>
              <a:t>(“addpersons”, add”)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82A4C81-D72A-4B98-AB62-87015B79E1E1}"/>
              </a:ext>
            </a:extLst>
          </p:cNvPr>
          <p:cNvSpPr txBox="1"/>
          <p:nvPr/>
        </p:nvSpPr>
        <p:spPr>
          <a:xfrm>
            <a:off x="6293520" y="3321379"/>
            <a:ext cx="162457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dirty="0">
                <a:solidFill>
                  <a:srgbClr val="31859C"/>
                </a:solidFill>
              </a:rPr>
              <a:t>commandArguments</a:t>
            </a:r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1443</TotalTime>
  <Words>77</Words>
  <Application>Microsoft Office PowerPoint</Application>
  <PresentationFormat>On-screen Show (4:3)</PresentationFormat>
  <Paragraphs>31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Novin Tong Yong Kang</cp:lastModifiedBy>
  <cp:revision>156</cp:revision>
  <dcterms:created xsi:type="dcterms:W3CDTF">2016-07-22T14:33:02Z</dcterms:created>
  <dcterms:modified xsi:type="dcterms:W3CDTF">2018-11-08T09:53:17Z</dcterms:modified>
</cp:coreProperties>
</file>