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59" r:id="rId3"/>
    <p:sldId id="271" r:id="rId4"/>
    <p:sldId id="264" r:id="rId5"/>
    <p:sldId id="260" r:id="rId6"/>
    <p:sldId id="261" r:id="rId7"/>
    <p:sldId id="311" r:id="rId8"/>
    <p:sldId id="312" r:id="rId9"/>
    <p:sldId id="313" r:id="rId10"/>
    <p:sldId id="314" r:id="rId11"/>
    <p:sldId id="263" r:id="rId12"/>
    <p:sldId id="270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83" r:id="rId23"/>
  </p:sldIdLst>
  <p:sldSz cx="9144000" cy="5143500" type="screen16x9"/>
  <p:notesSz cx="6858000" cy="9144000"/>
  <p:embeddedFontLst>
    <p:embeddedFont>
      <p:font typeface="Albert Sans Medium" panose="020B0604020202020204" charset="0"/>
      <p:regular r:id="rId25"/>
      <p:bold r:id="rId26"/>
      <p:italic r:id="rId27"/>
      <p:boldItalic r:id="rId28"/>
    </p:embeddedFont>
    <p:embeddedFont>
      <p:font typeface="Archivo Black" panose="020B0604020202020204" charset="0"/>
      <p:regular r:id="rId29"/>
    </p:embeddedFont>
    <p:embeddedFont>
      <p:font typeface="Be Vietnam Pr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8047B7-FCBF-45FC-9609-96443FB77E12}">
          <p14:sldIdLst>
            <p14:sldId id="256"/>
            <p14:sldId id="259"/>
            <p14:sldId id="271"/>
            <p14:sldId id="264"/>
            <p14:sldId id="260"/>
            <p14:sldId id="261"/>
            <p14:sldId id="311"/>
            <p14:sldId id="312"/>
            <p14:sldId id="313"/>
            <p14:sldId id="314"/>
            <p14:sldId id="263"/>
          </p14:sldIdLst>
        </p14:section>
        <p14:section name="Untitled Section" id="{3074BAAD-127B-47D8-A9B0-154F62B5A206}">
          <p14:sldIdLst>
            <p14:sldId id="270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0B806-7C2B-4B84-845D-6F7010D4DAF9}">
  <a:tblStyle styleId="{B710B806-7C2B-4B84-845D-6F7010D4DA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23a7708a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23a7708ae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8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2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81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593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4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064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034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3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38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966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1809280a34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1809280a34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0" name="Google Shape;266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55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94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768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73120" y="354382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44355" y="3538697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567640" y="354528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73132" y="3547483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188" y="1000638"/>
            <a:ext cx="5080800" cy="23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188" y="3884275"/>
            <a:ext cx="2515500" cy="72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 sz="16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8430850" y="4608275"/>
            <a:ext cx="713400" cy="535500"/>
            <a:chOff x="8430850" y="4608275"/>
            <a:chExt cx="713400" cy="535500"/>
          </a:xfrm>
        </p:grpSpPr>
        <p:sp>
          <p:nvSpPr>
            <p:cNvPr id="20" name="Google Shape;20;p2"/>
            <p:cNvSpPr/>
            <p:nvPr/>
          </p:nvSpPr>
          <p:spPr>
            <a:xfrm>
              <a:off x="8430850" y="4608275"/>
              <a:ext cx="713400" cy="535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8566788" y="4655038"/>
              <a:ext cx="441973" cy="441973"/>
              <a:chOff x="8566788" y="4644113"/>
              <a:chExt cx="441973" cy="441973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8566788" y="464411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52" y="0"/>
                    </a:moveTo>
                    <a:cubicBezTo>
                      <a:pt x="2124" y="0"/>
                      <a:pt x="1712" y="425"/>
                      <a:pt x="1712" y="940"/>
                    </a:cubicBezTo>
                    <a:lnTo>
                      <a:pt x="1712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712" y="3578"/>
                    </a:lnTo>
                    <a:lnTo>
                      <a:pt x="1712" y="4350"/>
                    </a:lnTo>
                    <a:cubicBezTo>
                      <a:pt x="1712" y="4865"/>
                      <a:pt x="2137" y="5290"/>
                      <a:pt x="2652" y="5290"/>
                    </a:cubicBezTo>
                    <a:cubicBezTo>
                      <a:pt x="3167" y="5290"/>
                      <a:pt x="3591" y="4865"/>
                      <a:pt x="3591" y="4350"/>
                    </a:cubicBezTo>
                    <a:lnTo>
                      <a:pt x="3591" y="3578"/>
                    </a:lnTo>
                    <a:lnTo>
                      <a:pt x="4350" y="3578"/>
                    </a:lnTo>
                    <a:cubicBezTo>
                      <a:pt x="4878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91" y="1699"/>
                    </a:lnTo>
                    <a:lnTo>
                      <a:pt x="3591" y="940"/>
                    </a:lnTo>
                    <a:cubicBezTo>
                      <a:pt x="3591" y="425"/>
                      <a:pt x="3167" y="0"/>
                      <a:pt x="26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566788" y="4897246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91" y="1699"/>
                    </a:lnTo>
                    <a:lnTo>
                      <a:pt x="3591" y="940"/>
                    </a:lnTo>
                    <a:cubicBezTo>
                      <a:pt x="3591" y="412"/>
                      <a:pt x="3167" y="0"/>
                      <a:pt x="2652" y="0"/>
                    </a:cubicBezTo>
                    <a:lnTo>
                      <a:pt x="2652" y="0"/>
                    </a:lnTo>
                    <a:cubicBezTo>
                      <a:pt x="2124" y="0"/>
                      <a:pt x="1712" y="425"/>
                      <a:pt x="1712" y="940"/>
                    </a:cubicBezTo>
                    <a:lnTo>
                      <a:pt x="1712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712" y="3578"/>
                    </a:lnTo>
                    <a:lnTo>
                      <a:pt x="1712" y="4350"/>
                    </a:lnTo>
                    <a:cubicBezTo>
                      <a:pt x="1712" y="4865"/>
                      <a:pt x="2137" y="5289"/>
                      <a:pt x="2652" y="5289"/>
                    </a:cubicBezTo>
                    <a:lnTo>
                      <a:pt x="2652" y="5289"/>
                    </a:lnTo>
                    <a:cubicBezTo>
                      <a:pt x="3167" y="5289"/>
                      <a:pt x="3591" y="4865"/>
                      <a:pt x="3591" y="4350"/>
                    </a:cubicBezTo>
                    <a:lnTo>
                      <a:pt x="3591" y="3578"/>
                    </a:lnTo>
                    <a:lnTo>
                      <a:pt x="4350" y="3578"/>
                    </a:lnTo>
                    <a:cubicBezTo>
                      <a:pt x="4878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lt2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19921" y="4897246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39" y="0"/>
                    </a:move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89"/>
                      <a:pt x="2639" y="5289"/>
                    </a:cubicBezTo>
                    <a:cubicBezTo>
                      <a:pt x="3167" y="5289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12"/>
                      <a:pt x="3167" y="0"/>
                      <a:pt x="2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19921" y="464411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lt2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6501365" y="4607850"/>
            <a:ext cx="1929610" cy="535500"/>
            <a:chOff x="6501365" y="4607850"/>
            <a:chExt cx="1929610" cy="535500"/>
          </a:xfrm>
        </p:grpSpPr>
        <p:sp>
          <p:nvSpPr>
            <p:cNvPr id="27" name="Google Shape;27;p2"/>
            <p:cNvSpPr/>
            <p:nvPr/>
          </p:nvSpPr>
          <p:spPr>
            <a:xfrm>
              <a:off x="6501375" y="4607850"/>
              <a:ext cx="1929600" cy="535500"/>
            </a:xfrm>
            <a:prstGeom prst="rect">
              <a:avLst/>
            </a:prstGeom>
            <a:solidFill>
              <a:srgbClr val="FACC7B">
                <a:alpha val="2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699694">
              <a:off x="658933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2699694">
              <a:off x="657345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2699792">
              <a:off x="692474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2699792">
              <a:off x="691308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2699694">
              <a:off x="71941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2699694">
              <a:off x="71782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2699792">
              <a:off x="75295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2699792">
              <a:off x="75178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2699694">
              <a:off x="77986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2699694">
              <a:off x="77827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2699792">
              <a:off x="81340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2699792">
              <a:off x="81223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430850" y="0"/>
            <a:ext cx="713400" cy="4608664"/>
            <a:chOff x="8430850" y="0"/>
            <a:chExt cx="713400" cy="4608664"/>
          </a:xfrm>
        </p:grpSpPr>
        <p:sp>
          <p:nvSpPr>
            <p:cNvPr id="41" name="Google Shape;41;p2"/>
            <p:cNvSpPr/>
            <p:nvPr/>
          </p:nvSpPr>
          <p:spPr>
            <a:xfrm>
              <a:off x="8430850" y="715925"/>
              <a:ext cx="713400" cy="2874000"/>
            </a:xfrm>
            <a:prstGeom prst="rect">
              <a:avLst/>
            </a:prstGeom>
            <a:solidFill>
              <a:srgbClr val="FACC7B">
                <a:alpha val="2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430850" y="0"/>
              <a:ext cx="713400" cy="7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8528263" y="68988"/>
              <a:ext cx="518563" cy="585928"/>
              <a:chOff x="8540588" y="43200"/>
              <a:chExt cx="518563" cy="585928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2"/>
            <p:cNvSpPr/>
            <p:nvPr/>
          </p:nvSpPr>
          <p:spPr>
            <a:xfrm>
              <a:off x="8430850" y="4268164"/>
              <a:ext cx="7134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430850" y="3929700"/>
              <a:ext cx="713400" cy="33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430850" y="3590850"/>
              <a:ext cx="713400" cy="338400"/>
            </a:xfrm>
            <a:prstGeom prst="rect">
              <a:avLst/>
            </a:prstGeom>
            <a:solidFill>
              <a:srgbClr val="F2889F">
                <a:alpha val="7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2638" y="984997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32638" y="1867234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532638" y="2749472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2"/>
            <p:cNvGrpSpPr/>
            <p:nvPr/>
          </p:nvGrpSpPr>
          <p:grpSpPr>
            <a:xfrm>
              <a:off x="8537463" y="4398356"/>
              <a:ext cx="494549" cy="81763"/>
              <a:chOff x="8537463" y="4363031"/>
              <a:chExt cx="494549" cy="81763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3746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677225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814288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95131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8506900" y="4036895"/>
              <a:ext cx="561295" cy="121815"/>
              <a:chOff x="8506900" y="4018445"/>
              <a:chExt cx="561295" cy="121815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8825342" y="401844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506900" y="4018445"/>
                <a:ext cx="243621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905" extrusionOk="0">
                    <a:moveTo>
                      <a:pt x="1905" y="0"/>
                    </a:moveTo>
                    <a:cubicBezTo>
                      <a:pt x="863" y="0"/>
                      <a:pt x="0" y="850"/>
                      <a:pt x="0" y="1905"/>
                    </a:cubicBezTo>
                    <a:lnTo>
                      <a:pt x="3810" y="1905"/>
                    </a:lnTo>
                    <a:cubicBezTo>
                      <a:pt x="3810" y="850"/>
                      <a:pt x="2960" y="0"/>
                      <a:pt x="1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8494979" y="3660492"/>
              <a:ext cx="590765" cy="198640"/>
              <a:chOff x="8494979" y="3660492"/>
              <a:chExt cx="590765" cy="198640"/>
            </a:xfrm>
          </p:grpSpPr>
          <p:sp>
            <p:nvSpPr>
              <p:cNvPr id="66" name="Google Shape;66;p2"/>
              <p:cNvSpPr/>
              <p:nvPr/>
            </p:nvSpPr>
            <p:spPr>
              <a:xfrm rot="-2700000">
                <a:off x="8524069" y="3689582"/>
                <a:ext cx="140459" cy="140459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2700000">
                <a:off x="8720132" y="3689582"/>
                <a:ext cx="140459" cy="140459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2700000">
                <a:off x="8916194" y="3689582"/>
                <a:ext cx="140459" cy="140459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69;p2"/>
          <p:cNvGrpSpPr/>
          <p:nvPr/>
        </p:nvGrpSpPr>
        <p:grpSpPr>
          <a:xfrm>
            <a:off x="-4100" y="3884275"/>
            <a:ext cx="717300" cy="723900"/>
            <a:chOff x="-4100" y="3884275"/>
            <a:chExt cx="717300" cy="723900"/>
          </a:xfrm>
        </p:grpSpPr>
        <p:sp>
          <p:nvSpPr>
            <p:cNvPr id="70" name="Google Shape;70;p2"/>
            <p:cNvSpPr/>
            <p:nvPr/>
          </p:nvSpPr>
          <p:spPr>
            <a:xfrm>
              <a:off x="-4100" y="3884275"/>
              <a:ext cx="717300" cy="72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488" y="3991109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25"/>
          <p:cNvSpPr txBox="1">
            <a:spLocks noGrp="1"/>
          </p:cNvSpPr>
          <p:nvPr>
            <p:ph type="title"/>
          </p:nvPr>
        </p:nvSpPr>
        <p:spPr>
          <a:xfrm>
            <a:off x="713475" y="445025"/>
            <a:ext cx="7717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25"/>
          <p:cNvSpPr txBox="1">
            <a:spLocks noGrp="1"/>
          </p:cNvSpPr>
          <p:nvPr>
            <p:ph type="subTitle" idx="1"/>
          </p:nvPr>
        </p:nvSpPr>
        <p:spPr>
          <a:xfrm>
            <a:off x="907342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5"/>
          <p:cNvSpPr txBox="1">
            <a:spLocks noGrp="1"/>
          </p:cNvSpPr>
          <p:nvPr>
            <p:ph type="subTitle" idx="2"/>
          </p:nvPr>
        </p:nvSpPr>
        <p:spPr>
          <a:xfrm>
            <a:off x="3377850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25"/>
          <p:cNvSpPr txBox="1">
            <a:spLocks noGrp="1"/>
          </p:cNvSpPr>
          <p:nvPr>
            <p:ph type="subTitle" idx="3"/>
          </p:nvPr>
        </p:nvSpPr>
        <p:spPr>
          <a:xfrm>
            <a:off x="5848358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25"/>
          <p:cNvSpPr txBox="1">
            <a:spLocks noGrp="1"/>
          </p:cNvSpPr>
          <p:nvPr>
            <p:ph type="subTitle" idx="4"/>
          </p:nvPr>
        </p:nvSpPr>
        <p:spPr>
          <a:xfrm>
            <a:off x="907342" y="2738038"/>
            <a:ext cx="23883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60" name="Google Shape;1260;p25"/>
          <p:cNvSpPr txBox="1">
            <a:spLocks noGrp="1"/>
          </p:cNvSpPr>
          <p:nvPr>
            <p:ph type="subTitle" idx="5"/>
          </p:nvPr>
        </p:nvSpPr>
        <p:spPr>
          <a:xfrm>
            <a:off x="3377850" y="2738038"/>
            <a:ext cx="23883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61" name="Google Shape;1261;p25"/>
          <p:cNvSpPr txBox="1">
            <a:spLocks noGrp="1"/>
          </p:cNvSpPr>
          <p:nvPr>
            <p:ph type="subTitle" idx="6"/>
          </p:nvPr>
        </p:nvSpPr>
        <p:spPr>
          <a:xfrm>
            <a:off x="5848358" y="2738038"/>
            <a:ext cx="23883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62" name="Google Shape;1262;p25"/>
          <p:cNvSpPr/>
          <p:nvPr/>
        </p:nvSpPr>
        <p:spPr>
          <a:xfrm flipH="1">
            <a:off x="8430850" y="2514600"/>
            <a:ext cx="713100" cy="209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25"/>
          <p:cNvGrpSpPr/>
          <p:nvPr/>
        </p:nvGrpSpPr>
        <p:grpSpPr>
          <a:xfrm>
            <a:off x="7214350" y="4607750"/>
            <a:ext cx="1929600" cy="535800"/>
            <a:chOff x="7214350" y="4607750"/>
            <a:chExt cx="1929600" cy="535800"/>
          </a:xfrm>
        </p:grpSpPr>
        <p:sp>
          <p:nvSpPr>
            <p:cNvPr id="1264" name="Google Shape;1264;p25"/>
            <p:cNvSpPr/>
            <p:nvPr/>
          </p:nvSpPr>
          <p:spPr>
            <a:xfrm flipH="1">
              <a:off x="7214350" y="4607750"/>
              <a:ext cx="1929600" cy="535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 flipH="1">
              <a:off x="8519631" y="4713118"/>
              <a:ext cx="358792" cy="349789"/>
            </a:xfrm>
            <a:custGeom>
              <a:avLst/>
              <a:gdLst/>
              <a:ahLst/>
              <a:cxnLst/>
              <a:rect l="l" t="t" r="r" b="b"/>
              <a:pathLst>
                <a:path w="18571" h="18105" extrusionOk="0">
                  <a:moveTo>
                    <a:pt x="9279" y="0"/>
                  </a:moveTo>
                  <a:cubicBezTo>
                    <a:pt x="8668" y="0"/>
                    <a:pt x="8057" y="235"/>
                    <a:pt x="7593" y="705"/>
                  </a:cubicBezTo>
                  <a:lnTo>
                    <a:pt x="6345" y="1953"/>
                  </a:lnTo>
                  <a:lnTo>
                    <a:pt x="4569" y="1953"/>
                  </a:lnTo>
                  <a:cubicBezTo>
                    <a:pt x="3244" y="1953"/>
                    <a:pt x="2175" y="3021"/>
                    <a:pt x="2175" y="4347"/>
                  </a:cubicBezTo>
                  <a:lnTo>
                    <a:pt x="2175" y="6110"/>
                  </a:lnTo>
                  <a:lnTo>
                    <a:pt x="927" y="7371"/>
                  </a:lnTo>
                  <a:cubicBezTo>
                    <a:pt x="1" y="8298"/>
                    <a:pt x="1" y="9816"/>
                    <a:pt x="927" y="10743"/>
                  </a:cubicBezTo>
                  <a:lnTo>
                    <a:pt x="2175" y="11991"/>
                  </a:lnTo>
                  <a:lnTo>
                    <a:pt x="2175" y="13767"/>
                  </a:lnTo>
                  <a:cubicBezTo>
                    <a:pt x="2175" y="15093"/>
                    <a:pt x="3244" y="16161"/>
                    <a:pt x="4569" y="16161"/>
                  </a:cubicBezTo>
                  <a:lnTo>
                    <a:pt x="6345" y="16161"/>
                  </a:lnTo>
                  <a:lnTo>
                    <a:pt x="7593" y="17409"/>
                  </a:lnTo>
                  <a:cubicBezTo>
                    <a:pt x="8057" y="17872"/>
                    <a:pt x="8668" y="18104"/>
                    <a:pt x="9279" y="18104"/>
                  </a:cubicBezTo>
                  <a:cubicBezTo>
                    <a:pt x="9891" y="18104"/>
                    <a:pt x="10502" y="17872"/>
                    <a:pt x="10965" y="17409"/>
                  </a:cubicBezTo>
                  <a:lnTo>
                    <a:pt x="12226" y="16161"/>
                  </a:lnTo>
                  <a:lnTo>
                    <a:pt x="13990" y="16161"/>
                  </a:lnTo>
                  <a:cubicBezTo>
                    <a:pt x="15315" y="16161"/>
                    <a:pt x="16383" y="15093"/>
                    <a:pt x="16383" y="13767"/>
                  </a:cubicBezTo>
                  <a:lnTo>
                    <a:pt x="16383" y="11991"/>
                  </a:lnTo>
                  <a:lnTo>
                    <a:pt x="17632" y="10743"/>
                  </a:lnTo>
                  <a:cubicBezTo>
                    <a:pt x="18571" y="9816"/>
                    <a:pt x="18571" y="8298"/>
                    <a:pt x="17632" y="7371"/>
                  </a:cubicBezTo>
                  <a:lnTo>
                    <a:pt x="16383" y="6110"/>
                  </a:lnTo>
                  <a:lnTo>
                    <a:pt x="16383" y="4347"/>
                  </a:lnTo>
                  <a:cubicBezTo>
                    <a:pt x="16383" y="3021"/>
                    <a:pt x="15315" y="1953"/>
                    <a:pt x="13990" y="1953"/>
                  </a:cubicBezTo>
                  <a:lnTo>
                    <a:pt x="12226" y="1953"/>
                  </a:lnTo>
                  <a:lnTo>
                    <a:pt x="10965" y="705"/>
                  </a:lnTo>
                  <a:cubicBezTo>
                    <a:pt x="10502" y="235"/>
                    <a:pt x="9891" y="0"/>
                    <a:pt x="9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 flipH="1">
              <a:off x="7999761" y="4713118"/>
              <a:ext cx="358792" cy="349789"/>
            </a:xfrm>
            <a:custGeom>
              <a:avLst/>
              <a:gdLst/>
              <a:ahLst/>
              <a:cxnLst/>
              <a:rect l="l" t="t" r="r" b="b"/>
              <a:pathLst>
                <a:path w="18571" h="18105" extrusionOk="0">
                  <a:moveTo>
                    <a:pt x="9279" y="0"/>
                  </a:moveTo>
                  <a:cubicBezTo>
                    <a:pt x="8668" y="0"/>
                    <a:pt x="8057" y="235"/>
                    <a:pt x="7593" y="705"/>
                  </a:cubicBezTo>
                  <a:lnTo>
                    <a:pt x="6345" y="1953"/>
                  </a:lnTo>
                  <a:lnTo>
                    <a:pt x="4569" y="1953"/>
                  </a:lnTo>
                  <a:cubicBezTo>
                    <a:pt x="3244" y="1953"/>
                    <a:pt x="2175" y="3021"/>
                    <a:pt x="2175" y="4347"/>
                  </a:cubicBezTo>
                  <a:lnTo>
                    <a:pt x="2175" y="6110"/>
                  </a:lnTo>
                  <a:lnTo>
                    <a:pt x="927" y="7371"/>
                  </a:lnTo>
                  <a:cubicBezTo>
                    <a:pt x="1" y="8298"/>
                    <a:pt x="1" y="9816"/>
                    <a:pt x="927" y="10743"/>
                  </a:cubicBezTo>
                  <a:lnTo>
                    <a:pt x="2175" y="11991"/>
                  </a:lnTo>
                  <a:lnTo>
                    <a:pt x="2175" y="13767"/>
                  </a:lnTo>
                  <a:cubicBezTo>
                    <a:pt x="2175" y="15093"/>
                    <a:pt x="3244" y="16161"/>
                    <a:pt x="4569" y="16161"/>
                  </a:cubicBezTo>
                  <a:lnTo>
                    <a:pt x="6345" y="16161"/>
                  </a:lnTo>
                  <a:lnTo>
                    <a:pt x="7593" y="17409"/>
                  </a:lnTo>
                  <a:cubicBezTo>
                    <a:pt x="8057" y="17872"/>
                    <a:pt x="8668" y="18104"/>
                    <a:pt x="9279" y="18104"/>
                  </a:cubicBezTo>
                  <a:cubicBezTo>
                    <a:pt x="9891" y="18104"/>
                    <a:pt x="10502" y="17872"/>
                    <a:pt x="10965" y="17409"/>
                  </a:cubicBezTo>
                  <a:lnTo>
                    <a:pt x="12226" y="16161"/>
                  </a:lnTo>
                  <a:lnTo>
                    <a:pt x="13990" y="16161"/>
                  </a:lnTo>
                  <a:cubicBezTo>
                    <a:pt x="15315" y="16161"/>
                    <a:pt x="16383" y="15093"/>
                    <a:pt x="16383" y="13767"/>
                  </a:cubicBezTo>
                  <a:lnTo>
                    <a:pt x="16383" y="11991"/>
                  </a:lnTo>
                  <a:lnTo>
                    <a:pt x="17632" y="10743"/>
                  </a:lnTo>
                  <a:cubicBezTo>
                    <a:pt x="18571" y="9816"/>
                    <a:pt x="18571" y="8298"/>
                    <a:pt x="17632" y="7371"/>
                  </a:cubicBezTo>
                  <a:lnTo>
                    <a:pt x="16383" y="6110"/>
                  </a:lnTo>
                  <a:lnTo>
                    <a:pt x="16383" y="4347"/>
                  </a:lnTo>
                  <a:cubicBezTo>
                    <a:pt x="16383" y="3021"/>
                    <a:pt x="15315" y="1953"/>
                    <a:pt x="13990" y="1953"/>
                  </a:cubicBezTo>
                  <a:lnTo>
                    <a:pt x="12226" y="1953"/>
                  </a:lnTo>
                  <a:lnTo>
                    <a:pt x="10965" y="705"/>
                  </a:lnTo>
                  <a:cubicBezTo>
                    <a:pt x="10502" y="235"/>
                    <a:pt x="9891" y="0"/>
                    <a:pt x="9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 flipH="1">
              <a:off x="7479886" y="4713118"/>
              <a:ext cx="358792" cy="349789"/>
            </a:xfrm>
            <a:custGeom>
              <a:avLst/>
              <a:gdLst/>
              <a:ahLst/>
              <a:cxnLst/>
              <a:rect l="l" t="t" r="r" b="b"/>
              <a:pathLst>
                <a:path w="18571" h="18105" extrusionOk="0">
                  <a:moveTo>
                    <a:pt x="9279" y="0"/>
                  </a:moveTo>
                  <a:cubicBezTo>
                    <a:pt x="8668" y="0"/>
                    <a:pt x="8057" y="235"/>
                    <a:pt x="7593" y="705"/>
                  </a:cubicBezTo>
                  <a:lnTo>
                    <a:pt x="6345" y="1953"/>
                  </a:lnTo>
                  <a:lnTo>
                    <a:pt x="4569" y="1953"/>
                  </a:lnTo>
                  <a:cubicBezTo>
                    <a:pt x="3244" y="1953"/>
                    <a:pt x="2175" y="3021"/>
                    <a:pt x="2175" y="4347"/>
                  </a:cubicBezTo>
                  <a:lnTo>
                    <a:pt x="2175" y="6110"/>
                  </a:lnTo>
                  <a:lnTo>
                    <a:pt x="927" y="7371"/>
                  </a:lnTo>
                  <a:cubicBezTo>
                    <a:pt x="1" y="8298"/>
                    <a:pt x="1" y="9816"/>
                    <a:pt x="927" y="10743"/>
                  </a:cubicBezTo>
                  <a:lnTo>
                    <a:pt x="2175" y="11991"/>
                  </a:lnTo>
                  <a:lnTo>
                    <a:pt x="2175" y="13767"/>
                  </a:lnTo>
                  <a:cubicBezTo>
                    <a:pt x="2175" y="15093"/>
                    <a:pt x="3244" y="16161"/>
                    <a:pt x="4569" y="16161"/>
                  </a:cubicBezTo>
                  <a:lnTo>
                    <a:pt x="6345" y="16161"/>
                  </a:lnTo>
                  <a:lnTo>
                    <a:pt x="7593" y="17409"/>
                  </a:lnTo>
                  <a:cubicBezTo>
                    <a:pt x="8057" y="17872"/>
                    <a:pt x="8668" y="18104"/>
                    <a:pt x="9279" y="18104"/>
                  </a:cubicBezTo>
                  <a:cubicBezTo>
                    <a:pt x="9891" y="18104"/>
                    <a:pt x="10502" y="17872"/>
                    <a:pt x="10965" y="17409"/>
                  </a:cubicBezTo>
                  <a:lnTo>
                    <a:pt x="12226" y="16161"/>
                  </a:lnTo>
                  <a:lnTo>
                    <a:pt x="13990" y="16161"/>
                  </a:lnTo>
                  <a:cubicBezTo>
                    <a:pt x="15315" y="16161"/>
                    <a:pt x="16383" y="15093"/>
                    <a:pt x="16383" y="13767"/>
                  </a:cubicBezTo>
                  <a:lnTo>
                    <a:pt x="16383" y="11991"/>
                  </a:lnTo>
                  <a:lnTo>
                    <a:pt x="17632" y="10743"/>
                  </a:lnTo>
                  <a:cubicBezTo>
                    <a:pt x="18571" y="9816"/>
                    <a:pt x="18571" y="8298"/>
                    <a:pt x="17632" y="7371"/>
                  </a:cubicBezTo>
                  <a:lnTo>
                    <a:pt x="16383" y="6110"/>
                  </a:lnTo>
                  <a:lnTo>
                    <a:pt x="16383" y="4347"/>
                  </a:lnTo>
                  <a:cubicBezTo>
                    <a:pt x="16383" y="3021"/>
                    <a:pt x="15315" y="1953"/>
                    <a:pt x="13990" y="1953"/>
                  </a:cubicBezTo>
                  <a:lnTo>
                    <a:pt x="12226" y="1953"/>
                  </a:lnTo>
                  <a:lnTo>
                    <a:pt x="10965" y="705"/>
                  </a:lnTo>
                  <a:cubicBezTo>
                    <a:pt x="10502" y="235"/>
                    <a:pt x="9891" y="0"/>
                    <a:pt x="9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25"/>
          <p:cNvGrpSpPr/>
          <p:nvPr/>
        </p:nvGrpSpPr>
        <p:grpSpPr>
          <a:xfrm>
            <a:off x="8470360" y="2685353"/>
            <a:ext cx="634079" cy="1751593"/>
            <a:chOff x="8470360" y="2719665"/>
            <a:chExt cx="634079" cy="1751593"/>
          </a:xfrm>
        </p:grpSpPr>
        <p:sp>
          <p:nvSpPr>
            <p:cNvPr id="1269" name="Google Shape;1269;p25"/>
            <p:cNvSpPr/>
            <p:nvPr/>
          </p:nvSpPr>
          <p:spPr>
            <a:xfrm flipH="1">
              <a:off x="870187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 flipH="1">
              <a:off x="8932435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 flipH="1">
              <a:off x="870187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 flipH="1">
              <a:off x="8470360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 flipH="1">
              <a:off x="8932435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 flipH="1">
              <a:off x="870187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 flipH="1">
              <a:off x="8470360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 flipH="1">
              <a:off x="8470360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 flipH="1">
              <a:off x="8932435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 flipH="1">
              <a:off x="870187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 flipH="1">
              <a:off x="8932435" y="429925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 flipH="1">
              <a:off x="8470360" y="429925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>
            <a:off x="0" y="2479900"/>
            <a:ext cx="713225" cy="2663600"/>
            <a:chOff x="0" y="2514600"/>
            <a:chExt cx="713225" cy="2663600"/>
          </a:xfrm>
        </p:grpSpPr>
        <p:grpSp>
          <p:nvGrpSpPr>
            <p:cNvPr id="1282" name="Google Shape;1282;p25"/>
            <p:cNvGrpSpPr/>
            <p:nvPr/>
          </p:nvGrpSpPr>
          <p:grpSpPr>
            <a:xfrm flipH="1">
              <a:off x="0" y="2514600"/>
              <a:ext cx="713100" cy="627300"/>
              <a:chOff x="8430850" y="-91550"/>
              <a:chExt cx="713100" cy="627300"/>
            </a:xfrm>
          </p:grpSpPr>
          <p:sp>
            <p:nvSpPr>
              <p:cNvPr id="1283" name="Google Shape;1283;p25"/>
              <p:cNvSpPr/>
              <p:nvPr/>
            </p:nvSpPr>
            <p:spPr>
              <a:xfrm>
                <a:off x="8430850" y="-91550"/>
                <a:ext cx="713100" cy="627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5"/>
              <p:cNvSpPr/>
              <p:nvPr/>
            </p:nvSpPr>
            <p:spPr>
              <a:xfrm>
                <a:off x="8492269" y="141150"/>
                <a:ext cx="459450" cy="230604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3540" extrusionOk="0">
                    <a:moveTo>
                      <a:pt x="3526" y="1"/>
                    </a:moveTo>
                    <a:cubicBezTo>
                      <a:pt x="1570" y="1"/>
                      <a:pt x="0" y="1584"/>
                      <a:pt x="0" y="3540"/>
                    </a:cubicBezTo>
                    <a:lnTo>
                      <a:pt x="7053" y="3540"/>
                    </a:lnTo>
                    <a:cubicBezTo>
                      <a:pt x="7053" y="1584"/>
                      <a:pt x="5483" y="1"/>
                      <a:pt x="3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>
                <a:off x="8622162" y="72425"/>
                <a:ext cx="460362" cy="230604"/>
              </a:xfrm>
              <a:custGeom>
                <a:avLst/>
                <a:gdLst/>
                <a:ahLst/>
                <a:cxnLst/>
                <a:rect l="l" t="t" r="r" b="b"/>
                <a:pathLst>
                  <a:path w="7067" h="3540" fill="none" extrusionOk="0">
                    <a:moveTo>
                      <a:pt x="3540" y="0"/>
                    </a:moveTo>
                    <a:cubicBezTo>
                      <a:pt x="1584" y="0"/>
                      <a:pt x="1" y="1583"/>
                      <a:pt x="1" y="3539"/>
                    </a:cubicBezTo>
                    <a:lnTo>
                      <a:pt x="7066" y="3539"/>
                    </a:lnTo>
                    <a:cubicBezTo>
                      <a:pt x="7066" y="1583"/>
                      <a:pt x="5483" y="0"/>
                      <a:pt x="35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6" name="Google Shape;1286;p25"/>
            <p:cNvGrpSpPr/>
            <p:nvPr/>
          </p:nvGrpSpPr>
          <p:grpSpPr>
            <a:xfrm flipH="1">
              <a:off x="125" y="3141800"/>
              <a:ext cx="713100" cy="1018200"/>
              <a:chOff x="8430725" y="535650"/>
              <a:chExt cx="713100" cy="1018200"/>
            </a:xfrm>
          </p:grpSpPr>
          <p:sp>
            <p:nvSpPr>
              <p:cNvPr id="1287" name="Google Shape;1287;p25"/>
              <p:cNvSpPr/>
              <p:nvPr/>
            </p:nvSpPr>
            <p:spPr>
              <a:xfrm>
                <a:off x="8430725" y="535650"/>
                <a:ext cx="7131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8" name="Google Shape;1288;p25"/>
              <p:cNvGrpSpPr/>
              <p:nvPr/>
            </p:nvGrpSpPr>
            <p:grpSpPr>
              <a:xfrm rot="5400000">
                <a:off x="8537463" y="1003869"/>
                <a:ext cx="494549" cy="81763"/>
                <a:chOff x="8537463" y="4363031"/>
                <a:chExt cx="494549" cy="81763"/>
              </a:xfrm>
            </p:grpSpPr>
            <p:sp>
              <p:nvSpPr>
                <p:cNvPr id="1289" name="Google Shape;1289;p25"/>
                <p:cNvSpPr/>
                <p:nvPr/>
              </p:nvSpPr>
              <p:spPr>
                <a:xfrm>
                  <a:off x="8537463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25"/>
                <p:cNvSpPr/>
                <p:nvPr/>
              </p:nvSpPr>
              <p:spPr>
                <a:xfrm>
                  <a:off x="8677225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25"/>
                <p:cNvSpPr/>
                <p:nvPr/>
              </p:nvSpPr>
              <p:spPr>
                <a:xfrm>
                  <a:off x="8814288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25"/>
                <p:cNvSpPr/>
                <p:nvPr/>
              </p:nvSpPr>
              <p:spPr>
                <a:xfrm>
                  <a:off x="8951313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93" name="Google Shape;1293;p25"/>
            <p:cNvSpPr/>
            <p:nvPr/>
          </p:nvSpPr>
          <p:spPr>
            <a:xfrm flipH="1">
              <a:off x="125" y="4160000"/>
              <a:ext cx="713100" cy="1018200"/>
            </a:xfrm>
            <a:prstGeom prst="rect">
              <a:avLst/>
            </a:prstGeom>
            <a:solidFill>
              <a:srgbClr val="58BDA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25"/>
            <p:cNvGrpSpPr/>
            <p:nvPr/>
          </p:nvGrpSpPr>
          <p:grpSpPr>
            <a:xfrm>
              <a:off x="61430" y="4515838"/>
              <a:ext cx="590243" cy="646772"/>
              <a:chOff x="1149230" y="1959338"/>
              <a:chExt cx="590243" cy="646772"/>
            </a:xfrm>
          </p:grpSpPr>
          <p:sp>
            <p:nvSpPr>
              <p:cNvPr id="1295" name="Google Shape;1295;p25"/>
              <p:cNvSpPr/>
              <p:nvPr/>
            </p:nvSpPr>
            <p:spPr>
              <a:xfrm>
                <a:off x="1149230" y="1959338"/>
                <a:ext cx="590243" cy="295409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7195" extrusionOk="0">
                    <a:moveTo>
                      <a:pt x="1" y="1"/>
                    </a:moveTo>
                    <a:cubicBezTo>
                      <a:pt x="1" y="3977"/>
                      <a:pt x="3218" y="7195"/>
                      <a:pt x="7182" y="7195"/>
                    </a:cubicBezTo>
                    <a:cubicBezTo>
                      <a:pt x="11159" y="7195"/>
                      <a:pt x="14376" y="3977"/>
                      <a:pt x="14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1230603" y="2000558"/>
                <a:ext cx="427532" cy="214033"/>
              </a:xfrm>
              <a:custGeom>
                <a:avLst/>
                <a:gdLst/>
                <a:ahLst/>
                <a:cxnLst/>
                <a:rect l="l" t="t" r="r" b="b"/>
                <a:pathLst>
                  <a:path w="10413" h="5213" fill="none" extrusionOk="0">
                    <a:moveTo>
                      <a:pt x="10412" y="1"/>
                    </a:moveTo>
                    <a:cubicBezTo>
                      <a:pt x="10412" y="2871"/>
                      <a:pt x="8083" y="5213"/>
                      <a:pt x="5200" y="5213"/>
                    </a:cubicBezTo>
                    <a:cubicBezTo>
                      <a:pt x="2330" y="5213"/>
                      <a:pt x="1" y="2871"/>
                      <a:pt x="1" y="1"/>
                    </a:cubicBez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1307749" y="2000558"/>
                <a:ext cx="273238" cy="214033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5213" fill="none" extrusionOk="0">
                    <a:moveTo>
                      <a:pt x="6654" y="1"/>
                    </a:moveTo>
                    <a:cubicBezTo>
                      <a:pt x="6654" y="2871"/>
                      <a:pt x="5161" y="5213"/>
                      <a:pt x="3321" y="5213"/>
                    </a:cubicBezTo>
                    <a:cubicBezTo>
                      <a:pt x="1494" y="5213"/>
                      <a:pt x="1" y="2871"/>
                      <a:pt x="1" y="1"/>
                    </a:cubicBez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1392818" y="2000558"/>
                <a:ext cx="102562" cy="214033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5213" fill="none" extrusionOk="0">
                    <a:moveTo>
                      <a:pt x="2497" y="1"/>
                    </a:moveTo>
                    <a:cubicBezTo>
                      <a:pt x="2497" y="2871"/>
                      <a:pt x="1944" y="5213"/>
                      <a:pt x="1249" y="5213"/>
                    </a:cubicBezTo>
                    <a:cubicBezTo>
                      <a:pt x="567" y="5213"/>
                      <a:pt x="1" y="2871"/>
                      <a:pt x="1" y="1"/>
                    </a:cubicBez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1444097" y="2214545"/>
                <a:ext cx="41" cy="391565"/>
              </a:xfrm>
              <a:custGeom>
                <a:avLst/>
                <a:gdLst/>
                <a:ahLst/>
                <a:cxnLst/>
                <a:rect l="l" t="t" r="r" b="b"/>
                <a:pathLst>
                  <a:path w="1" h="9537" fill="none" extrusionOk="0">
                    <a:moveTo>
                      <a:pt x="0" y="1"/>
                    </a:moveTo>
                    <a:lnTo>
                      <a:pt x="0" y="9537"/>
                    </a:ln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0" name="Google Shape;1300;p25"/>
              <p:cNvGrpSpPr/>
              <p:nvPr/>
            </p:nvGrpSpPr>
            <p:grpSpPr>
              <a:xfrm>
                <a:off x="1204204" y="1977238"/>
                <a:ext cx="487723" cy="46231"/>
                <a:chOff x="2270104" y="2019463"/>
                <a:chExt cx="487723" cy="46231"/>
              </a:xfrm>
            </p:grpSpPr>
            <p:sp>
              <p:nvSpPr>
                <p:cNvPr id="1301" name="Google Shape;1301;p25"/>
                <p:cNvSpPr/>
                <p:nvPr/>
              </p:nvSpPr>
              <p:spPr>
                <a:xfrm>
                  <a:off x="2270104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2" y="1"/>
                      </a:moveTo>
                      <a:cubicBezTo>
                        <a:pt x="563" y="1"/>
                        <a:pt x="492" y="13"/>
                        <a:pt x="425" y="41"/>
                      </a:cubicBezTo>
                      <a:cubicBezTo>
                        <a:pt x="142" y="170"/>
                        <a:pt x="0" y="491"/>
                        <a:pt x="116" y="775"/>
                      </a:cubicBezTo>
                      <a:cubicBezTo>
                        <a:pt x="203" y="998"/>
                        <a:pt x="415" y="1126"/>
                        <a:pt x="635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4" y="633"/>
                        <a:pt x="1159" y="350"/>
                      </a:cubicBezTo>
                      <a:cubicBezTo>
                        <a:pt x="1070" y="134"/>
                        <a:pt x="855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25"/>
                <p:cNvSpPr/>
                <p:nvPr/>
              </p:nvSpPr>
              <p:spPr>
                <a:xfrm>
                  <a:off x="2347249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2" y="1"/>
                      </a:moveTo>
                      <a:cubicBezTo>
                        <a:pt x="563" y="1"/>
                        <a:pt x="492" y="13"/>
                        <a:pt x="425" y="41"/>
                      </a:cubicBezTo>
                      <a:cubicBezTo>
                        <a:pt x="142" y="170"/>
                        <a:pt x="0" y="491"/>
                        <a:pt x="129" y="775"/>
                      </a:cubicBezTo>
                      <a:cubicBezTo>
                        <a:pt x="216" y="998"/>
                        <a:pt x="420" y="1126"/>
                        <a:pt x="642" y="1126"/>
                      </a:cubicBezTo>
                      <a:cubicBezTo>
                        <a:pt x="715" y="1126"/>
                        <a:pt x="790" y="1112"/>
                        <a:pt x="863" y="1083"/>
                      </a:cubicBezTo>
                      <a:cubicBezTo>
                        <a:pt x="1146" y="968"/>
                        <a:pt x="1274" y="633"/>
                        <a:pt x="1159" y="350"/>
                      </a:cubicBezTo>
                      <a:cubicBezTo>
                        <a:pt x="1070" y="134"/>
                        <a:pt x="855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25"/>
                <p:cNvSpPr/>
                <p:nvPr/>
              </p:nvSpPr>
              <p:spPr>
                <a:xfrm>
                  <a:off x="2432852" y="2019710"/>
                  <a:ext cx="52348" cy="4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0" extrusionOk="0">
                      <a:moveTo>
                        <a:pt x="638" y="0"/>
                      </a:moveTo>
                      <a:cubicBezTo>
                        <a:pt x="564" y="0"/>
                        <a:pt x="487" y="15"/>
                        <a:pt x="412" y="48"/>
                      </a:cubicBezTo>
                      <a:cubicBezTo>
                        <a:pt x="129" y="164"/>
                        <a:pt x="0" y="485"/>
                        <a:pt x="116" y="781"/>
                      </a:cubicBezTo>
                      <a:cubicBezTo>
                        <a:pt x="203" y="994"/>
                        <a:pt x="414" y="1120"/>
                        <a:pt x="633" y="1120"/>
                      </a:cubicBezTo>
                      <a:cubicBezTo>
                        <a:pt x="706" y="1120"/>
                        <a:pt x="779" y="1106"/>
                        <a:pt x="850" y="1077"/>
                      </a:cubicBezTo>
                      <a:cubicBezTo>
                        <a:pt x="1133" y="962"/>
                        <a:pt x="1274" y="627"/>
                        <a:pt x="1145" y="344"/>
                      </a:cubicBezTo>
                      <a:cubicBezTo>
                        <a:pt x="1059" y="133"/>
                        <a:pt x="858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25"/>
                <p:cNvSpPr/>
                <p:nvPr/>
              </p:nvSpPr>
              <p:spPr>
                <a:xfrm>
                  <a:off x="2535329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1" y="1"/>
                      </a:moveTo>
                      <a:cubicBezTo>
                        <a:pt x="562" y="1"/>
                        <a:pt x="493" y="13"/>
                        <a:pt x="425" y="41"/>
                      </a:cubicBezTo>
                      <a:cubicBezTo>
                        <a:pt x="129" y="170"/>
                        <a:pt x="1" y="491"/>
                        <a:pt x="117" y="775"/>
                      </a:cubicBezTo>
                      <a:cubicBezTo>
                        <a:pt x="204" y="998"/>
                        <a:pt x="415" y="1126"/>
                        <a:pt x="636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5" y="633"/>
                        <a:pt x="1159" y="350"/>
                      </a:cubicBezTo>
                      <a:cubicBezTo>
                        <a:pt x="1061" y="134"/>
                        <a:pt x="851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25"/>
                <p:cNvSpPr/>
                <p:nvPr/>
              </p:nvSpPr>
              <p:spPr>
                <a:xfrm>
                  <a:off x="2620404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1" y="1"/>
                      </a:moveTo>
                      <a:cubicBezTo>
                        <a:pt x="562" y="1"/>
                        <a:pt x="493" y="13"/>
                        <a:pt x="425" y="41"/>
                      </a:cubicBezTo>
                      <a:cubicBezTo>
                        <a:pt x="129" y="170"/>
                        <a:pt x="1" y="491"/>
                        <a:pt x="117" y="775"/>
                      </a:cubicBezTo>
                      <a:cubicBezTo>
                        <a:pt x="204" y="998"/>
                        <a:pt x="415" y="1126"/>
                        <a:pt x="636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5" y="633"/>
                        <a:pt x="1159" y="350"/>
                      </a:cubicBezTo>
                      <a:cubicBezTo>
                        <a:pt x="1061" y="134"/>
                        <a:pt x="851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25"/>
                <p:cNvSpPr/>
                <p:nvPr/>
              </p:nvSpPr>
              <p:spPr>
                <a:xfrm>
                  <a:off x="2705479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1" y="1"/>
                      </a:moveTo>
                      <a:cubicBezTo>
                        <a:pt x="562" y="1"/>
                        <a:pt x="493" y="13"/>
                        <a:pt x="425" y="41"/>
                      </a:cubicBezTo>
                      <a:cubicBezTo>
                        <a:pt x="129" y="170"/>
                        <a:pt x="1" y="491"/>
                        <a:pt x="117" y="775"/>
                      </a:cubicBezTo>
                      <a:cubicBezTo>
                        <a:pt x="204" y="998"/>
                        <a:pt x="415" y="1126"/>
                        <a:pt x="636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5" y="633"/>
                        <a:pt x="1159" y="350"/>
                      </a:cubicBezTo>
                      <a:cubicBezTo>
                        <a:pt x="1061" y="134"/>
                        <a:pt x="851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1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1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1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4" name="Google Shape;1744;p31"/>
          <p:cNvGrpSpPr/>
          <p:nvPr/>
        </p:nvGrpSpPr>
        <p:grpSpPr>
          <a:xfrm>
            <a:off x="-175" y="-599"/>
            <a:ext cx="713400" cy="5143949"/>
            <a:chOff x="-175" y="-599"/>
            <a:chExt cx="713400" cy="5143949"/>
          </a:xfrm>
        </p:grpSpPr>
        <p:grpSp>
          <p:nvGrpSpPr>
            <p:cNvPr id="1745" name="Google Shape;1745;p31"/>
            <p:cNvGrpSpPr/>
            <p:nvPr/>
          </p:nvGrpSpPr>
          <p:grpSpPr>
            <a:xfrm>
              <a:off x="-175" y="-599"/>
              <a:ext cx="713400" cy="4608399"/>
              <a:chOff x="-175" y="-599"/>
              <a:chExt cx="713400" cy="4608399"/>
            </a:xfrm>
          </p:grpSpPr>
          <p:grpSp>
            <p:nvGrpSpPr>
              <p:cNvPr id="1746" name="Google Shape;1746;p31"/>
              <p:cNvGrpSpPr/>
              <p:nvPr/>
            </p:nvGrpSpPr>
            <p:grpSpPr>
              <a:xfrm>
                <a:off x="-175" y="1420300"/>
                <a:ext cx="713400" cy="3187500"/>
                <a:chOff x="-175" y="1420300"/>
                <a:chExt cx="713400" cy="3187500"/>
              </a:xfrm>
            </p:grpSpPr>
            <p:sp>
              <p:nvSpPr>
                <p:cNvPr id="1747" name="Google Shape;1747;p31"/>
                <p:cNvSpPr/>
                <p:nvPr/>
              </p:nvSpPr>
              <p:spPr>
                <a:xfrm rot="-5400000">
                  <a:off x="-1237225" y="2657350"/>
                  <a:ext cx="3187500" cy="713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1"/>
                <p:cNvSpPr/>
                <p:nvPr/>
              </p:nvSpPr>
              <p:spPr>
                <a:xfrm rot="-5400000">
                  <a:off x="118088" y="3872400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1"/>
                <p:cNvSpPr/>
                <p:nvPr/>
              </p:nvSpPr>
              <p:spPr>
                <a:xfrm rot="-5400000">
                  <a:off x="118088" y="3116779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1"/>
                <p:cNvSpPr/>
                <p:nvPr/>
              </p:nvSpPr>
              <p:spPr>
                <a:xfrm rot="-5400000">
                  <a:off x="118088" y="2361158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1"/>
                <p:cNvSpPr/>
                <p:nvPr/>
              </p:nvSpPr>
              <p:spPr>
                <a:xfrm rot="-5400000">
                  <a:off x="118088" y="1605538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2" name="Google Shape;1752;p31"/>
              <p:cNvGrpSpPr/>
              <p:nvPr/>
            </p:nvGrpSpPr>
            <p:grpSpPr>
              <a:xfrm>
                <a:off x="0" y="-599"/>
                <a:ext cx="713100" cy="667200"/>
                <a:chOff x="0" y="85789"/>
                <a:chExt cx="713100" cy="667200"/>
              </a:xfrm>
            </p:grpSpPr>
            <p:sp>
              <p:nvSpPr>
                <p:cNvPr id="1753" name="Google Shape;1753;p31"/>
                <p:cNvSpPr/>
                <p:nvPr/>
              </p:nvSpPr>
              <p:spPr>
                <a:xfrm>
                  <a:off x="0" y="85789"/>
                  <a:ext cx="713100" cy="667200"/>
                </a:xfrm>
                <a:prstGeom prst="rect">
                  <a:avLst/>
                </a:prstGeom>
                <a:solidFill>
                  <a:srgbClr val="FACC7B">
                    <a:alpha val="2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1"/>
                <p:cNvSpPr/>
                <p:nvPr/>
              </p:nvSpPr>
              <p:spPr>
                <a:xfrm>
                  <a:off x="174091" y="258660"/>
                  <a:ext cx="322654" cy="3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5" name="Google Shape;1755;p31"/>
              <p:cNvGrpSpPr/>
              <p:nvPr/>
            </p:nvGrpSpPr>
            <p:grpSpPr>
              <a:xfrm>
                <a:off x="0" y="665188"/>
                <a:ext cx="713100" cy="753000"/>
                <a:chOff x="0" y="751575"/>
                <a:chExt cx="713100" cy="753000"/>
              </a:xfrm>
            </p:grpSpPr>
            <p:sp>
              <p:nvSpPr>
                <p:cNvPr id="1756" name="Google Shape;1756;p31"/>
                <p:cNvSpPr/>
                <p:nvPr/>
              </p:nvSpPr>
              <p:spPr>
                <a:xfrm>
                  <a:off x="0" y="751575"/>
                  <a:ext cx="713100" cy="753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57" name="Google Shape;1757;p31"/>
                <p:cNvGrpSpPr/>
                <p:nvPr/>
              </p:nvGrpSpPr>
              <p:grpSpPr>
                <a:xfrm>
                  <a:off x="103205" y="903793"/>
                  <a:ext cx="506725" cy="475553"/>
                  <a:chOff x="117850" y="937022"/>
                  <a:chExt cx="477412" cy="448043"/>
                </a:xfrm>
              </p:grpSpPr>
              <p:grpSp>
                <p:nvGrpSpPr>
                  <p:cNvPr id="1758" name="Google Shape;1758;p31"/>
                  <p:cNvGrpSpPr/>
                  <p:nvPr/>
                </p:nvGrpSpPr>
                <p:grpSpPr>
                  <a:xfrm>
                    <a:off x="117850" y="937022"/>
                    <a:ext cx="477412" cy="382097"/>
                    <a:chOff x="-2113700" y="800672"/>
                    <a:chExt cx="477412" cy="382097"/>
                  </a:xfrm>
                </p:grpSpPr>
                <p:sp>
                  <p:nvSpPr>
                    <p:cNvPr id="1759" name="Google Shape;1759;p31"/>
                    <p:cNvSpPr/>
                    <p:nvPr/>
                  </p:nvSpPr>
                  <p:spPr>
                    <a:xfrm>
                      <a:off x="-1981249" y="812831"/>
                      <a:ext cx="217921" cy="239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50" h="6211" extrusionOk="0">
                          <a:moveTo>
                            <a:pt x="2820" y="1"/>
                          </a:moveTo>
                          <a:cubicBezTo>
                            <a:pt x="2162" y="1"/>
                            <a:pt x="1506" y="252"/>
                            <a:pt x="1004" y="754"/>
                          </a:cubicBezTo>
                          <a:cubicBezTo>
                            <a:pt x="0" y="1758"/>
                            <a:pt x="0" y="3392"/>
                            <a:pt x="1004" y="4396"/>
                          </a:cubicBezTo>
                          <a:lnTo>
                            <a:pt x="2819" y="6210"/>
                          </a:lnTo>
                          <a:lnTo>
                            <a:pt x="4646" y="4396"/>
                          </a:lnTo>
                          <a:cubicBezTo>
                            <a:pt x="5650" y="3392"/>
                            <a:pt x="5650" y="1758"/>
                            <a:pt x="4646" y="754"/>
                          </a:cubicBezTo>
                          <a:cubicBezTo>
                            <a:pt x="4138" y="252"/>
                            <a:pt x="3478" y="1"/>
                            <a:pt x="282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0" name="Google Shape;1760;p31"/>
                    <p:cNvSpPr/>
                    <p:nvPr/>
                  </p:nvSpPr>
                  <p:spPr>
                    <a:xfrm>
                      <a:off x="-1887485" y="800672"/>
                      <a:ext cx="12475" cy="3820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6526" fill="none" extrusionOk="0">
                          <a:moveTo>
                            <a:pt x="1" y="652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4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1" name="Google Shape;1761;p31"/>
                    <p:cNvSpPr/>
                    <p:nvPr/>
                  </p:nvSpPr>
                  <p:spPr>
                    <a:xfrm rot="2700000">
                      <a:off x="-1824585" y="977748"/>
                      <a:ext cx="151576" cy="1666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50" h="6211" extrusionOk="0">
                          <a:moveTo>
                            <a:pt x="2820" y="1"/>
                          </a:moveTo>
                          <a:cubicBezTo>
                            <a:pt x="2162" y="1"/>
                            <a:pt x="1506" y="252"/>
                            <a:pt x="1004" y="754"/>
                          </a:cubicBezTo>
                          <a:cubicBezTo>
                            <a:pt x="0" y="1758"/>
                            <a:pt x="0" y="3392"/>
                            <a:pt x="1004" y="4396"/>
                          </a:cubicBezTo>
                          <a:lnTo>
                            <a:pt x="2819" y="6210"/>
                          </a:lnTo>
                          <a:lnTo>
                            <a:pt x="4646" y="4396"/>
                          </a:lnTo>
                          <a:cubicBezTo>
                            <a:pt x="5650" y="3392"/>
                            <a:pt x="5650" y="1758"/>
                            <a:pt x="4646" y="754"/>
                          </a:cubicBezTo>
                          <a:cubicBezTo>
                            <a:pt x="4138" y="252"/>
                            <a:pt x="3478" y="1"/>
                            <a:pt x="282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2" name="Google Shape;1762;p31"/>
                    <p:cNvSpPr/>
                    <p:nvPr/>
                  </p:nvSpPr>
                  <p:spPr>
                    <a:xfrm rot="2700000">
                      <a:off x="-1786608" y="952845"/>
                      <a:ext cx="8677" cy="2657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6526" fill="none" extrusionOk="0">
                          <a:moveTo>
                            <a:pt x="1" y="652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4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3" name="Google Shape;1763;p31"/>
                    <p:cNvSpPr/>
                    <p:nvPr/>
                  </p:nvSpPr>
                  <p:spPr>
                    <a:xfrm rot="-2700000" flipH="1">
                      <a:off x="-2076979" y="977748"/>
                      <a:ext cx="151576" cy="1666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50" h="6211" extrusionOk="0">
                          <a:moveTo>
                            <a:pt x="2820" y="1"/>
                          </a:moveTo>
                          <a:cubicBezTo>
                            <a:pt x="2162" y="1"/>
                            <a:pt x="1506" y="252"/>
                            <a:pt x="1004" y="754"/>
                          </a:cubicBezTo>
                          <a:cubicBezTo>
                            <a:pt x="0" y="1758"/>
                            <a:pt x="0" y="3392"/>
                            <a:pt x="1004" y="4396"/>
                          </a:cubicBezTo>
                          <a:lnTo>
                            <a:pt x="2819" y="6210"/>
                          </a:lnTo>
                          <a:lnTo>
                            <a:pt x="4646" y="4396"/>
                          </a:lnTo>
                          <a:cubicBezTo>
                            <a:pt x="5650" y="3392"/>
                            <a:pt x="5650" y="1758"/>
                            <a:pt x="4646" y="754"/>
                          </a:cubicBezTo>
                          <a:cubicBezTo>
                            <a:pt x="4138" y="252"/>
                            <a:pt x="3478" y="1"/>
                            <a:pt x="282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4" name="Google Shape;1764;p31"/>
                    <p:cNvSpPr/>
                    <p:nvPr/>
                  </p:nvSpPr>
                  <p:spPr>
                    <a:xfrm rot="-2700000" flipH="1">
                      <a:off x="-1972057" y="952845"/>
                      <a:ext cx="8677" cy="2657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6526" fill="none" extrusionOk="0">
                          <a:moveTo>
                            <a:pt x="1" y="652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4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765" name="Google Shape;1765;p31"/>
                  <p:cNvSpPr/>
                  <p:nvPr/>
                </p:nvSpPr>
                <p:spPr>
                  <a:xfrm>
                    <a:off x="314836" y="1301632"/>
                    <a:ext cx="83427" cy="83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2163" extrusionOk="0">
                        <a:moveTo>
                          <a:pt x="1082" y="0"/>
                        </a:moveTo>
                        <a:cubicBezTo>
                          <a:pt x="477" y="0"/>
                          <a:pt x="1" y="477"/>
                          <a:pt x="1" y="1081"/>
                        </a:cubicBezTo>
                        <a:cubicBezTo>
                          <a:pt x="1" y="1686"/>
                          <a:pt x="477" y="2162"/>
                          <a:pt x="1082" y="2162"/>
                        </a:cubicBezTo>
                        <a:cubicBezTo>
                          <a:pt x="1686" y="2162"/>
                          <a:pt x="2163" y="1686"/>
                          <a:pt x="2163" y="1081"/>
                        </a:cubicBezTo>
                        <a:cubicBezTo>
                          <a:pt x="2163" y="477"/>
                          <a:pt x="1686" y="0"/>
                          <a:pt x="10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766" name="Google Shape;1766;p31"/>
            <p:cNvSpPr/>
            <p:nvPr/>
          </p:nvSpPr>
          <p:spPr>
            <a:xfrm>
              <a:off x="0" y="4607850"/>
              <a:ext cx="713100" cy="535500"/>
            </a:xfrm>
            <a:prstGeom prst="rect">
              <a:avLst/>
            </a:prstGeom>
            <a:solidFill>
              <a:srgbClr val="58BDAE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1"/>
          <p:cNvGrpSpPr/>
          <p:nvPr/>
        </p:nvGrpSpPr>
        <p:grpSpPr>
          <a:xfrm>
            <a:off x="8430451" y="0"/>
            <a:ext cx="713674" cy="5143350"/>
            <a:chOff x="8430451" y="0"/>
            <a:chExt cx="713674" cy="5143350"/>
          </a:xfrm>
        </p:grpSpPr>
        <p:grpSp>
          <p:nvGrpSpPr>
            <p:cNvPr id="1768" name="Google Shape;1768;p31"/>
            <p:cNvGrpSpPr/>
            <p:nvPr/>
          </p:nvGrpSpPr>
          <p:grpSpPr>
            <a:xfrm>
              <a:off x="8430725" y="1418200"/>
              <a:ext cx="713400" cy="3189600"/>
              <a:chOff x="8430725" y="1418200"/>
              <a:chExt cx="713400" cy="3189600"/>
            </a:xfrm>
          </p:grpSpPr>
          <p:sp>
            <p:nvSpPr>
              <p:cNvPr id="1769" name="Google Shape;1769;p31"/>
              <p:cNvSpPr/>
              <p:nvPr/>
            </p:nvSpPr>
            <p:spPr>
              <a:xfrm>
                <a:off x="8430725" y="1418200"/>
                <a:ext cx="713400" cy="318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0" name="Google Shape;1770;p31"/>
              <p:cNvGrpSpPr/>
              <p:nvPr/>
            </p:nvGrpSpPr>
            <p:grpSpPr>
              <a:xfrm>
                <a:off x="8492305" y="1718050"/>
                <a:ext cx="590243" cy="646772"/>
                <a:chOff x="1149230" y="413550"/>
                <a:chExt cx="590243" cy="646772"/>
              </a:xfrm>
            </p:grpSpPr>
            <p:sp>
              <p:nvSpPr>
                <p:cNvPr id="1771" name="Google Shape;1771;p31"/>
                <p:cNvSpPr/>
                <p:nvPr/>
              </p:nvSpPr>
              <p:spPr>
                <a:xfrm>
                  <a:off x="1149230" y="413550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1"/>
                <p:cNvSpPr/>
                <p:nvPr/>
              </p:nvSpPr>
              <p:spPr>
                <a:xfrm>
                  <a:off x="1230603" y="454771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1"/>
                <p:cNvSpPr/>
                <p:nvPr/>
              </p:nvSpPr>
              <p:spPr>
                <a:xfrm>
                  <a:off x="1307749" y="454771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1"/>
                <p:cNvSpPr/>
                <p:nvPr/>
              </p:nvSpPr>
              <p:spPr>
                <a:xfrm>
                  <a:off x="1392818" y="454771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1"/>
                <p:cNvSpPr/>
                <p:nvPr/>
              </p:nvSpPr>
              <p:spPr>
                <a:xfrm>
                  <a:off x="1444097" y="668757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76" name="Google Shape;1776;p31"/>
                <p:cNvGrpSpPr/>
                <p:nvPr/>
              </p:nvGrpSpPr>
              <p:grpSpPr>
                <a:xfrm>
                  <a:off x="1204204" y="431451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777" name="Google Shape;1777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8" name="Google Shape;1778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9" name="Google Shape;1779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0" name="Google Shape;1780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1" name="Google Shape;1781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2" name="Google Shape;1782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83" name="Google Shape;1783;p31"/>
              <p:cNvGrpSpPr/>
              <p:nvPr/>
            </p:nvGrpSpPr>
            <p:grpSpPr>
              <a:xfrm>
                <a:off x="8492305" y="2366454"/>
                <a:ext cx="590243" cy="646772"/>
                <a:chOff x="1149230" y="413550"/>
                <a:chExt cx="590243" cy="646772"/>
              </a:xfrm>
            </p:grpSpPr>
            <p:sp>
              <p:nvSpPr>
                <p:cNvPr id="1784" name="Google Shape;1784;p31"/>
                <p:cNvSpPr/>
                <p:nvPr/>
              </p:nvSpPr>
              <p:spPr>
                <a:xfrm>
                  <a:off x="1149230" y="413550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1"/>
                <p:cNvSpPr/>
                <p:nvPr/>
              </p:nvSpPr>
              <p:spPr>
                <a:xfrm>
                  <a:off x="1230603" y="454771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1"/>
                <p:cNvSpPr/>
                <p:nvPr/>
              </p:nvSpPr>
              <p:spPr>
                <a:xfrm>
                  <a:off x="1307749" y="454771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1"/>
                <p:cNvSpPr/>
                <p:nvPr/>
              </p:nvSpPr>
              <p:spPr>
                <a:xfrm>
                  <a:off x="1392818" y="454771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1"/>
                <p:cNvSpPr/>
                <p:nvPr/>
              </p:nvSpPr>
              <p:spPr>
                <a:xfrm>
                  <a:off x="1444097" y="668757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89" name="Google Shape;1789;p31"/>
                <p:cNvGrpSpPr/>
                <p:nvPr/>
              </p:nvGrpSpPr>
              <p:grpSpPr>
                <a:xfrm>
                  <a:off x="1204204" y="431451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790" name="Google Shape;1790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1" name="Google Shape;1791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2" name="Google Shape;1792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3" name="Google Shape;1793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4" name="Google Shape;1794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5" name="Google Shape;1795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96" name="Google Shape;1796;p31"/>
              <p:cNvGrpSpPr/>
              <p:nvPr/>
            </p:nvGrpSpPr>
            <p:grpSpPr>
              <a:xfrm>
                <a:off x="8492305" y="3014859"/>
                <a:ext cx="590243" cy="646772"/>
                <a:chOff x="1149230" y="1468825"/>
                <a:chExt cx="590243" cy="646772"/>
              </a:xfrm>
            </p:grpSpPr>
            <p:sp>
              <p:nvSpPr>
                <p:cNvPr id="1797" name="Google Shape;1797;p31"/>
                <p:cNvSpPr/>
                <p:nvPr/>
              </p:nvSpPr>
              <p:spPr>
                <a:xfrm>
                  <a:off x="1149230" y="1468825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1"/>
                <p:cNvSpPr/>
                <p:nvPr/>
              </p:nvSpPr>
              <p:spPr>
                <a:xfrm>
                  <a:off x="1230603" y="1510046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1"/>
                <p:cNvSpPr/>
                <p:nvPr/>
              </p:nvSpPr>
              <p:spPr>
                <a:xfrm>
                  <a:off x="1307749" y="1510046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1"/>
                <p:cNvSpPr/>
                <p:nvPr/>
              </p:nvSpPr>
              <p:spPr>
                <a:xfrm>
                  <a:off x="1392818" y="1510046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1"/>
                <p:cNvSpPr/>
                <p:nvPr/>
              </p:nvSpPr>
              <p:spPr>
                <a:xfrm>
                  <a:off x="1444097" y="1724032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02" name="Google Shape;1802;p31"/>
                <p:cNvGrpSpPr/>
                <p:nvPr/>
              </p:nvGrpSpPr>
              <p:grpSpPr>
                <a:xfrm>
                  <a:off x="1204204" y="1486726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803" name="Google Shape;1803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4" name="Google Shape;1804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5" name="Google Shape;1805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6" name="Google Shape;1806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7" name="Google Shape;1807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8" name="Google Shape;1808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09" name="Google Shape;1809;p31"/>
              <p:cNvGrpSpPr/>
              <p:nvPr/>
            </p:nvGrpSpPr>
            <p:grpSpPr>
              <a:xfrm>
                <a:off x="8492305" y="3663263"/>
                <a:ext cx="590243" cy="646772"/>
                <a:chOff x="1149230" y="1959338"/>
                <a:chExt cx="590243" cy="646772"/>
              </a:xfrm>
            </p:grpSpPr>
            <p:sp>
              <p:nvSpPr>
                <p:cNvPr id="1810" name="Google Shape;1810;p31"/>
                <p:cNvSpPr/>
                <p:nvPr/>
              </p:nvSpPr>
              <p:spPr>
                <a:xfrm>
                  <a:off x="1149230" y="1959338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1"/>
                <p:cNvSpPr/>
                <p:nvPr/>
              </p:nvSpPr>
              <p:spPr>
                <a:xfrm>
                  <a:off x="1230603" y="2000558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1"/>
                <p:cNvSpPr/>
                <p:nvPr/>
              </p:nvSpPr>
              <p:spPr>
                <a:xfrm>
                  <a:off x="1307749" y="2000558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1"/>
                <p:cNvSpPr/>
                <p:nvPr/>
              </p:nvSpPr>
              <p:spPr>
                <a:xfrm>
                  <a:off x="1392818" y="2000558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1"/>
                <p:cNvSpPr/>
                <p:nvPr/>
              </p:nvSpPr>
              <p:spPr>
                <a:xfrm>
                  <a:off x="1444097" y="2214545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5" name="Google Shape;1815;p31"/>
                <p:cNvGrpSpPr/>
                <p:nvPr/>
              </p:nvGrpSpPr>
              <p:grpSpPr>
                <a:xfrm>
                  <a:off x="1204204" y="1977238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816" name="Google Shape;1816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9" name="Google Shape;1819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0" name="Google Shape;1820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1" name="Google Shape;1821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22" name="Google Shape;1822;p31"/>
            <p:cNvGrpSpPr/>
            <p:nvPr/>
          </p:nvGrpSpPr>
          <p:grpSpPr>
            <a:xfrm>
              <a:off x="8430451" y="667300"/>
              <a:ext cx="713385" cy="753000"/>
              <a:chOff x="8430621" y="751566"/>
              <a:chExt cx="713100" cy="753000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8430621" y="751566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4" name="Google Shape;1824;p31"/>
              <p:cNvGrpSpPr/>
              <p:nvPr/>
            </p:nvGrpSpPr>
            <p:grpSpPr>
              <a:xfrm rot="10800000" flipH="1">
                <a:off x="8663537" y="866980"/>
                <a:ext cx="247713" cy="549195"/>
                <a:chOff x="945712" y="101904"/>
                <a:chExt cx="247713" cy="549195"/>
              </a:xfrm>
            </p:grpSpPr>
            <p:sp>
              <p:nvSpPr>
                <p:cNvPr id="1825" name="Google Shape;1825;p31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1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27" name="Google Shape;1827;p31"/>
            <p:cNvGrpSpPr/>
            <p:nvPr/>
          </p:nvGrpSpPr>
          <p:grpSpPr>
            <a:xfrm>
              <a:off x="8430625" y="0"/>
              <a:ext cx="713100" cy="667200"/>
              <a:chOff x="7717725" y="837275"/>
              <a:chExt cx="713100" cy="667200"/>
            </a:xfrm>
          </p:grpSpPr>
          <p:sp>
            <p:nvSpPr>
              <p:cNvPr id="1828" name="Google Shape;1828;p31"/>
              <p:cNvSpPr/>
              <p:nvPr/>
            </p:nvSpPr>
            <p:spPr>
              <a:xfrm>
                <a:off x="7717725" y="837275"/>
                <a:ext cx="713100" cy="667200"/>
              </a:xfrm>
              <a:prstGeom prst="rect">
                <a:avLst/>
              </a:prstGeom>
              <a:solidFill>
                <a:srgbClr val="FACC7B">
                  <a:alpha val="2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7912941" y="1009547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0" name="Google Shape;1830;p31"/>
            <p:cNvSpPr/>
            <p:nvPr/>
          </p:nvSpPr>
          <p:spPr>
            <a:xfrm>
              <a:off x="8430875" y="4607850"/>
              <a:ext cx="713100" cy="535500"/>
            </a:xfrm>
            <a:prstGeom prst="rect">
              <a:avLst/>
            </a:prstGeom>
            <a:solidFill>
              <a:srgbClr val="F2889F">
                <a:alpha val="69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2"/>
          <p:cNvSpPr/>
          <p:nvPr/>
        </p:nvSpPr>
        <p:spPr>
          <a:xfrm>
            <a:off x="713225" y="4607850"/>
            <a:ext cx="7717800" cy="535500"/>
          </a:xfrm>
          <a:prstGeom prst="rect">
            <a:avLst/>
          </a:prstGeom>
          <a:solidFill>
            <a:srgbClr val="FACC7B">
              <a:alpha val="29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2"/>
          <p:cNvSpPr/>
          <p:nvPr/>
        </p:nvSpPr>
        <p:spPr>
          <a:xfrm>
            <a:off x="8430850" y="4607750"/>
            <a:ext cx="713400" cy="535500"/>
          </a:xfrm>
          <a:prstGeom prst="rect">
            <a:avLst/>
          </a:prstGeom>
          <a:solidFill>
            <a:srgbClr val="FACC7B">
              <a:alpha val="29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2"/>
          <p:cNvSpPr/>
          <p:nvPr/>
        </p:nvSpPr>
        <p:spPr>
          <a:xfrm>
            <a:off x="8532638" y="12772"/>
            <a:ext cx="510251" cy="510251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2"/>
          <p:cNvSpPr/>
          <p:nvPr/>
        </p:nvSpPr>
        <p:spPr>
          <a:xfrm>
            <a:off x="101563" y="4624359"/>
            <a:ext cx="510251" cy="510251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2"/>
          <p:cNvSpPr/>
          <p:nvPr/>
        </p:nvSpPr>
        <p:spPr>
          <a:xfrm>
            <a:off x="8512575" y="4757261"/>
            <a:ext cx="244450" cy="244450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rgbClr val="F2889F">
              <a:alpha val="69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32"/>
          <p:cNvGrpSpPr/>
          <p:nvPr/>
        </p:nvGrpSpPr>
        <p:grpSpPr>
          <a:xfrm>
            <a:off x="760065" y="4615690"/>
            <a:ext cx="7623849" cy="527553"/>
            <a:chOff x="760065" y="4615690"/>
            <a:chExt cx="7623849" cy="527553"/>
          </a:xfrm>
        </p:grpSpPr>
        <p:sp>
          <p:nvSpPr>
            <p:cNvPr id="1838" name="Google Shape;1838;p32"/>
            <p:cNvSpPr/>
            <p:nvPr/>
          </p:nvSpPr>
          <p:spPr>
            <a:xfrm rot="2699694">
              <a:off x="654253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 rot="2699694">
              <a:off x="652665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 rot="2699792">
              <a:off x="687794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 rot="2699792">
              <a:off x="686628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 rot="2699694">
              <a:off x="71473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 rot="2699694">
              <a:off x="71314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 rot="2699792">
              <a:off x="74827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 rot="2699792">
              <a:off x="74710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 rot="2699694">
              <a:off x="77518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 rot="2699694">
              <a:off x="77359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 rot="2699792">
              <a:off x="80872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 rot="2699792">
              <a:off x="80755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 rot="2699694">
              <a:off x="4613064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 rot="2699694">
              <a:off x="4597182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 rot="2699792">
              <a:off x="4948469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 rot="2699792">
              <a:off x="4936810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 rot="2699694">
              <a:off x="5217827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 rot="2699694">
              <a:off x="5201944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 rot="2699792">
              <a:off x="5553231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 rot="2699792">
              <a:off x="5541572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 rot="2699694">
              <a:off x="5822327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 rot="2699694">
              <a:off x="5806444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 rot="2699792">
              <a:off x="6157731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 rot="2699792">
              <a:off x="6146072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 rot="2699694">
              <a:off x="268378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 rot="2699694">
              <a:off x="266790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 rot="2699792">
              <a:off x="301919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 rot="2699792">
              <a:off x="300753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 rot="2699694">
              <a:off x="328855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 rot="2699694">
              <a:off x="327266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 rot="2699792">
              <a:off x="362395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 rot="2699792">
              <a:off x="361229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 rot="2699694">
              <a:off x="389305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 rot="2699694">
              <a:off x="387716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 rot="2699792">
              <a:off x="422845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 rot="2699792">
              <a:off x="421679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 rot="2699694">
              <a:off x="84803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 rot="2699694">
              <a:off x="83215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 rot="2699792">
              <a:off x="118344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 rot="2699792">
              <a:off x="117178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 rot="2699694">
              <a:off x="14528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 rot="2699694">
              <a:off x="14369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 rot="2699792">
              <a:off x="17882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 rot="2699792">
              <a:off x="17765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 rot="2699694">
              <a:off x="20573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 rot="2699694">
              <a:off x="20414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 rot="2699792">
              <a:off x="23927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 rot="2699792">
              <a:off x="23810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2"/>
          <p:cNvGrpSpPr/>
          <p:nvPr/>
        </p:nvGrpSpPr>
        <p:grpSpPr>
          <a:xfrm>
            <a:off x="150" y="-49"/>
            <a:ext cx="713100" cy="535500"/>
            <a:chOff x="150" y="-49"/>
            <a:chExt cx="713100" cy="535500"/>
          </a:xfrm>
        </p:grpSpPr>
        <p:sp>
          <p:nvSpPr>
            <p:cNvPr id="1887" name="Google Shape;1887;p32"/>
            <p:cNvSpPr/>
            <p:nvPr/>
          </p:nvSpPr>
          <p:spPr>
            <a:xfrm>
              <a:off x="150" y="-49"/>
              <a:ext cx="713100" cy="535500"/>
            </a:xfrm>
            <a:prstGeom prst="rect">
              <a:avLst/>
            </a:prstGeom>
            <a:solidFill>
              <a:srgbClr val="FACC7B">
                <a:alpha val="2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209388" y="97649"/>
              <a:ext cx="294635" cy="149153"/>
            </a:xfrm>
            <a:custGeom>
              <a:avLst/>
              <a:gdLst/>
              <a:ahLst/>
              <a:cxnLst/>
              <a:rect l="l" t="t" r="r" b="b"/>
              <a:pathLst>
                <a:path w="8186" h="4144" extrusionOk="0">
                  <a:moveTo>
                    <a:pt x="0" y="0"/>
                  </a:moveTo>
                  <a:lnTo>
                    <a:pt x="0" y="2896"/>
                  </a:lnTo>
                  <a:lnTo>
                    <a:pt x="8185" y="4144"/>
                  </a:lnTo>
                  <a:lnTo>
                    <a:pt x="8185" y="1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55B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209388" y="288497"/>
              <a:ext cx="294635" cy="149657"/>
            </a:xfrm>
            <a:custGeom>
              <a:avLst/>
              <a:gdLst/>
              <a:ahLst/>
              <a:cxnLst/>
              <a:rect l="l" t="t" r="r" b="b"/>
              <a:pathLst>
                <a:path w="8186" h="4158" extrusionOk="0">
                  <a:moveTo>
                    <a:pt x="0" y="1"/>
                  </a:moveTo>
                  <a:lnTo>
                    <a:pt x="0" y="2909"/>
                  </a:lnTo>
                  <a:lnTo>
                    <a:pt x="8185" y="4157"/>
                  </a:lnTo>
                  <a:lnTo>
                    <a:pt x="8185" y="12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89F">
                <a:alpha val="69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32"/>
          <p:cNvGrpSpPr/>
          <p:nvPr/>
        </p:nvGrpSpPr>
        <p:grpSpPr>
          <a:xfrm>
            <a:off x="712725" y="150"/>
            <a:ext cx="1929900" cy="535500"/>
            <a:chOff x="712725" y="4607850"/>
            <a:chExt cx="1929900" cy="535500"/>
          </a:xfrm>
        </p:grpSpPr>
        <p:sp>
          <p:nvSpPr>
            <p:cNvPr id="1891" name="Google Shape;1891;p32"/>
            <p:cNvSpPr/>
            <p:nvPr/>
          </p:nvSpPr>
          <p:spPr>
            <a:xfrm flipH="1">
              <a:off x="712725" y="4607850"/>
              <a:ext cx="1929900" cy="535500"/>
            </a:xfrm>
            <a:prstGeom prst="rect">
              <a:avLst/>
            </a:prstGeom>
            <a:solidFill>
              <a:srgbClr val="F2889F">
                <a:alpha val="69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32"/>
            <p:cNvGrpSpPr/>
            <p:nvPr/>
          </p:nvGrpSpPr>
          <p:grpSpPr>
            <a:xfrm>
              <a:off x="1056382" y="4760555"/>
              <a:ext cx="1243103" cy="242854"/>
              <a:chOff x="1056382" y="4760555"/>
              <a:chExt cx="1243103" cy="242854"/>
            </a:xfrm>
          </p:grpSpPr>
          <p:sp>
            <p:nvSpPr>
              <p:cNvPr id="1893" name="Google Shape;1893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6" name="Google Shape;1896;p32"/>
          <p:cNvGrpSpPr/>
          <p:nvPr/>
        </p:nvGrpSpPr>
        <p:grpSpPr>
          <a:xfrm>
            <a:off x="2642625" y="150"/>
            <a:ext cx="1929900" cy="535500"/>
            <a:chOff x="2642625" y="4607850"/>
            <a:chExt cx="1929900" cy="535500"/>
          </a:xfrm>
        </p:grpSpPr>
        <p:sp>
          <p:nvSpPr>
            <p:cNvPr id="1897" name="Google Shape;1897;p32"/>
            <p:cNvSpPr/>
            <p:nvPr/>
          </p:nvSpPr>
          <p:spPr>
            <a:xfrm flipH="1">
              <a:off x="2642625" y="4607850"/>
              <a:ext cx="1929900" cy="535500"/>
            </a:xfrm>
            <a:prstGeom prst="rect">
              <a:avLst/>
            </a:prstGeom>
            <a:solidFill>
              <a:srgbClr val="FACC7B">
                <a:alpha val="2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8" name="Google Shape;1898;p32"/>
            <p:cNvGrpSpPr/>
            <p:nvPr/>
          </p:nvGrpSpPr>
          <p:grpSpPr>
            <a:xfrm flipH="1">
              <a:off x="2985620" y="4760555"/>
              <a:ext cx="1243103" cy="242854"/>
              <a:chOff x="1056382" y="4760555"/>
              <a:chExt cx="1243103" cy="242854"/>
            </a:xfrm>
          </p:grpSpPr>
          <p:sp>
            <p:nvSpPr>
              <p:cNvPr id="1899" name="Google Shape;1899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2" name="Google Shape;1902;p32"/>
          <p:cNvGrpSpPr/>
          <p:nvPr/>
        </p:nvGrpSpPr>
        <p:grpSpPr>
          <a:xfrm>
            <a:off x="4571700" y="150"/>
            <a:ext cx="1929900" cy="535500"/>
            <a:chOff x="4571700" y="4607850"/>
            <a:chExt cx="1929900" cy="535500"/>
          </a:xfrm>
        </p:grpSpPr>
        <p:sp>
          <p:nvSpPr>
            <p:cNvPr id="1903" name="Google Shape;1903;p32"/>
            <p:cNvSpPr/>
            <p:nvPr/>
          </p:nvSpPr>
          <p:spPr>
            <a:xfrm flipH="1">
              <a:off x="4571700" y="4607850"/>
              <a:ext cx="1929900" cy="535500"/>
            </a:xfrm>
            <a:prstGeom prst="rect">
              <a:avLst/>
            </a:prstGeom>
            <a:solidFill>
              <a:srgbClr val="EDB55B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4" name="Google Shape;1904;p32"/>
            <p:cNvGrpSpPr/>
            <p:nvPr/>
          </p:nvGrpSpPr>
          <p:grpSpPr>
            <a:xfrm>
              <a:off x="4915657" y="4760555"/>
              <a:ext cx="1243103" cy="242854"/>
              <a:chOff x="1056382" y="4760555"/>
              <a:chExt cx="1243103" cy="242854"/>
            </a:xfrm>
          </p:grpSpPr>
          <p:sp>
            <p:nvSpPr>
              <p:cNvPr id="1905" name="Google Shape;1905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8" name="Google Shape;1908;p32"/>
          <p:cNvGrpSpPr/>
          <p:nvPr/>
        </p:nvGrpSpPr>
        <p:grpSpPr>
          <a:xfrm>
            <a:off x="6501900" y="150"/>
            <a:ext cx="1929900" cy="535500"/>
            <a:chOff x="6501900" y="4607850"/>
            <a:chExt cx="1929900" cy="535500"/>
          </a:xfrm>
        </p:grpSpPr>
        <p:sp>
          <p:nvSpPr>
            <p:cNvPr id="1909" name="Google Shape;1909;p32"/>
            <p:cNvSpPr/>
            <p:nvPr/>
          </p:nvSpPr>
          <p:spPr>
            <a:xfrm flipH="1">
              <a:off x="6501900" y="4607850"/>
              <a:ext cx="1929900" cy="535500"/>
            </a:xfrm>
            <a:prstGeom prst="rect">
              <a:avLst/>
            </a:prstGeom>
            <a:solidFill>
              <a:srgbClr val="58BDAE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" name="Google Shape;1910;p32"/>
            <p:cNvGrpSpPr/>
            <p:nvPr/>
          </p:nvGrpSpPr>
          <p:grpSpPr>
            <a:xfrm flipH="1">
              <a:off x="6844595" y="4760555"/>
              <a:ext cx="1243103" cy="242854"/>
              <a:chOff x="1056382" y="4760555"/>
              <a:chExt cx="1243103" cy="242854"/>
            </a:xfrm>
          </p:grpSpPr>
          <p:sp>
            <p:nvSpPr>
              <p:cNvPr id="1911" name="Google Shape;1911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4" name="Google Shape;1914;p32"/>
          <p:cNvSpPr/>
          <p:nvPr/>
        </p:nvSpPr>
        <p:spPr>
          <a:xfrm>
            <a:off x="8818513" y="4757261"/>
            <a:ext cx="244450" cy="244450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rgbClr val="EDB55B">
              <a:alpha val="7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592150" y="1610800"/>
            <a:ext cx="4838700" cy="22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3592150" y="3961875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8430850" y="0"/>
            <a:ext cx="713100" cy="535800"/>
            <a:chOff x="8430850" y="0"/>
            <a:chExt cx="713100" cy="535800"/>
          </a:xfrm>
        </p:grpSpPr>
        <p:sp>
          <p:nvSpPr>
            <p:cNvPr id="77" name="Google Shape;77;p3"/>
            <p:cNvSpPr/>
            <p:nvPr/>
          </p:nvSpPr>
          <p:spPr>
            <a:xfrm>
              <a:off x="8430850" y="0"/>
              <a:ext cx="713100" cy="535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92269" y="186962"/>
              <a:ext cx="459450" cy="230604"/>
            </a:xfrm>
            <a:custGeom>
              <a:avLst/>
              <a:gdLst/>
              <a:ahLst/>
              <a:cxnLst/>
              <a:rect l="l" t="t" r="r" b="b"/>
              <a:pathLst>
                <a:path w="7053" h="3540" extrusionOk="0">
                  <a:moveTo>
                    <a:pt x="3526" y="1"/>
                  </a:moveTo>
                  <a:cubicBezTo>
                    <a:pt x="1570" y="1"/>
                    <a:pt x="0" y="1584"/>
                    <a:pt x="0" y="3540"/>
                  </a:cubicBezTo>
                  <a:lnTo>
                    <a:pt x="7053" y="3540"/>
                  </a:lnTo>
                  <a:cubicBezTo>
                    <a:pt x="7053" y="1584"/>
                    <a:pt x="5483" y="1"/>
                    <a:pt x="3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622162" y="118238"/>
              <a:ext cx="460362" cy="230604"/>
            </a:xfrm>
            <a:custGeom>
              <a:avLst/>
              <a:gdLst/>
              <a:ahLst/>
              <a:cxnLst/>
              <a:rect l="l" t="t" r="r" b="b"/>
              <a:pathLst>
                <a:path w="7067" h="3540" fill="none" extrusionOk="0">
                  <a:moveTo>
                    <a:pt x="3540" y="0"/>
                  </a:moveTo>
                  <a:cubicBezTo>
                    <a:pt x="1584" y="0"/>
                    <a:pt x="1" y="1583"/>
                    <a:pt x="1" y="3539"/>
                  </a:cubicBezTo>
                  <a:lnTo>
                    <a:pt x="7066" y="3539"/>
                  </a:lnTo>
                  <a:cubicBezTo>
                    <a:pt x="7066" y="1583"/>
                    <a:pt x="5483" y="0"/>
                    <a:pt x="35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3"/>
          <p:cNvGrpSpPr/>
          <p:nvPr/>
        </p:nvGrpSpPr>
        <p:grpSpPr>
          <a:xfrm>
            <a:off x="8430850" y="535650"/>
            <a:ext cx="713100" cy="1018200"/>
            <a:chOff x="8430725" y="535650"/>
            <a:chExt cx="713100" cy="1018200"/>
          </a:xfrm>
        </p:grpSpPr>
        <p:sp>
          <p:nvSpPr>
            <p:cNvPr id="81" name="Google Shape;81;p3"/>
            <p:cNvSpPr/>
            <p:nvPr/>
          </p:nvSpPr>
          <p:spPr>
            <a:xfrm>
              <a:off x="8430725" y="535650"/>
              <a:ext cx="713100" cy="101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3"/>
            <p:cNvGrpSpPr/>
            <p:nvPr/>
          </p:nvGrpSpPr>
          <p:grpSpPr>
            <a:xfrm rot="5400000">
              <a:off x="8537463" y="1003869"/>
              <a:ext cx="494549" cy="81763"/>
              <a:chOff x="8537463" y="4363031"/>
              <a:chExt cx="494549" cy="81763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53746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677225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14288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95131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"/>
          <p:cNvSpPr/>
          <p:nvPr/>
        </p:nvSpPr>
        <p:spPr>
          <a:xfrm rot="10800000">
            <a:off x="2380070" y="3377853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9"/>
          <p:cNvSpPr/>
          <p:nvPr/>
        </p:nvSpPr>
        <p:spPr>
          <a:xfrm rot="10800000">
            <a:off x="2374469" y="337565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9"/>
          <p:cNvSpPr/>
          <p:nvPr/>
        </p:nvSpPr>
        <p:spPr>
          <a:xfrm rot="10800000">
            <a:off x="2367878" y="337236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"/>
          <p:cNvSpPr/>
          <p:nvPr/>
        </p:nvSpPr>
        <p:spPr>
          <a:xfrm rot="10800000">
            <a:off x="2380058" y="3374191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9"/>
          <p:cNvSpPr/>
          <p:nvPr/>
        </p:nvSpPr>
        <p:spPr>
          <a:xfrm rot="10800000">
            <a:off x="2374457" y="337199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"/>
          <p:cNvSpPr/>
          <p:nvPr/>
        </p:nvSpPr>
        <p:spPr>
          <a:xfrm rot="10800000">
            <a:off x="2367866" y="3368699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9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9"/>
          <p:cNvSpPr txBox="1">
            <a:spLocks noGrp="1"/>
          </p:cNvSpPr>
          <p:nvPr>
            <p:ph type="title"/>
          </p:nvPr>
        </p:nvSpPr>
        <p:spPr>
          <a:xfrm>
            <a:off x="2649713" y="1553700"/>
            <a:ext cx="3851400" cy="96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subTitle" idx="1"/>
          </p:nvPr>
        </p:nvSpPr>
        <p:spPr>
          <a:xfrm>
            <a:off x="2642887" y="2514600"/>
            <a:ext cx="3851400" cy="107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3" name="Google Shape;543;p9"/>
          <p:cNvGrpSpPr/>
          <p:nvPr/>
        </p:nvGrpSpPr>
        <p:grpSpPr>
          <a:xfrm>
            <a:off x="-150" y="0"/>
            <a:ext cx="9144225" cy="5143350"/>
            <a:chOff x="-150" y="0"/>
            <a:chExt cx="9144225" cy="5143350"/>
          </a:xfrm>
        </p:grpSpPr>
        <p:grpSp>
          <p:nvGrpSpPr>
            <p:cNvPr id="544" name="Google Shape;544;p9"/>
            <p:cNvGrpSpPr/>
            <p:nvPr/>
          </p:nvGrpSpPr>
          <p:grpSpPr>
            <a:xfrm>
              <a:off x="8430675" y="4607850"/>
              <a:ext cx="713400" cy="535500"/>
              <a:chOff x="8430675" y="4607850"/>
              <a:chExt cx="713400" cy="535500"/>
            </a:xfrm>
          </p:grpSpPr>
          <p:sp>
            <p:nvSpPr>
              <p:cNvPr id="545" name="Google Shape;545;p9"/>
              <p:cNvSpPr/>
              <p:nvPr/>
            </p:nvSpPr>
            <p:spPr>
              <a:xfrm flipH="1">
                <a:off x="8430675" y="4607850"/>
                <a:ext cx="713400" cy="53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6" name="Google Shape;546;p9"/>
              <p:cNvGrpSpPr/>
              <p:nvPr/>
            </p:nvGrpSpPr>
            <p:grpSpPr>
              <a:xfrm flipH="1">
                <a:off x="8506742" y="4831095"/>
                <a:ext cx="561295" cy="121815"/>
                <a:chOff x="8506900" y="4018445"/>
                <a:chExt cx="561295" cy="121815"/>
              </a:xfrm>
            </p:grpSpPr>
            <p:sp>
              <p:nvSpPr>
                <p:cNvPr id="547" name="Google Shape;547;p9"/>
                <p:cNvSpPr/>
                <p:nvPr/>
              </p:nvSpPr>
              <p:spPr>
                <a:xfrm>
                  <a:off x="8825342" y="401844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>
                  <a:off x="8506900" y="4018445"/>
                  <a:ext cx="243621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9" name="Google Shape;549;p9"/>
            <p:cNvGrpSpPr/>
            <p:nvPr/>
          </p:nvGrpSpPr>
          <p:grpSpPr>
            <a:xfrm>
              <a:off x="-150" y="4607850"/>
              <a:ext cx="713400" cy="535500"/>
              <a:chOff x="-150" y="4607850"/>
              <a:chExt cx="713400" cy="535500"/>
            </a:xfrm>
          </p:grpSpPr>
          <p:sp>
            <p:nvSpPr>
              <p:cNvPr id="550" name="Google Shape;550;p9"/>
              <p:cNvSpPr/>
              <p:nvPr/>
            </p:nvSpPr>
            <p:spPr>
              <a:xfrm flipH="1">
                <a:off x="-150" y="4607850"/>
                <a:ext cx="713400" cy="53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9"/>
              <p:cNvGrpSpPr/>
              <p:nvPr/>
            </p:nvGrpSpPr>
            <p:grpSpPr>
              <a:xfrm rot="10800000">
                <a:off x="75905" y="4831095"/>
                <a:ext cx="561295" cy="121815"/>
                <a:chOff x="8506900" y="4018445"/>
                <a:chExt cx="561295" cy="121815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8825342" y="401844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9"/>
                <p:cNvSpPr/>
                <p:nvPr/>
              </p:nvSpPr>
              <p:spPr>
                <a:xfrm>
                  <a:off x="8506900" y="4018445"/>
                  <a:ext cx="243621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4" name="Google Shape;554;p9"/>
            <p:cNvGrpSpPr/>
            <p:nvPr/>
          </p:nvGrpSpPr>
          <p:grpSpPr>
            <a:xfrm>
              <a:off x="8430617" y="0"/>
              <a:ext cx="713100" cy="753000"/>
              <a:chOff x="8430617" y="0"/>
              <a:chExt cx="713100" cy="753000"/>
            </a:xfrm>
          </p:grpSpPr>
          <p:sp>
            <p:nvSpPr>
              <p:cNvPr id="555" name="Google Shape;555;p9"/>
              <p:cNvSpPr/>
              <p:nvPr/>
            </p:nvSpPr>
            <p:spPr>
              <a:xfrm>
                <a:off x="8430617" y="0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9"/>
              <p:cNvGrpSpPr/>
              <p:nvPr/>
            </p:nvGrpSpPr>
            <p:grpSpPr>
              <a:xfrm>
                <a:off x="8459785" y="49107"/>
                <a:ext cx="654776" cy="654785"/>
                <a:chOff x="-2345535" y="617737"/>
                <a:chExt cx="1085504" cy="1085520"/>
              </a:xfrm>
            </p:grpSpPr>
            <p:sp>
              <p:nvSpPr>
                <p:cNvPr id="557" name="Google Shape;557;p9"/>
                <p:cNvSpPr/>
                <p:nvPr/>
              </p:nvSpPr>
              <p:spPr>
                <a:xfrm>
                  <a:off x="-2197377" y="765895"/>
                  <a:ext cx="788347" cy="78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" h="12329" extrusionOk="0">
                      <a:moveTo>
                        <a:pt x="0" y="0"/>
                      </a:moveTo>
                      <a:lnTo>
                        <a:pt x="0" y="12329"/>
                      </a:lnTo>
                      <a:lnTo>
                        <a:pt x="12329" y="12329"/>
                      </a:lnTo>
                      <a:lnTo>
                        <a:pt x="1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9"/>
                <p:cNvSpPr/>
                <p:nvPr/>
              </p:nvSpPr>
              <p:spPr>
                <a:xfrm>
                  <a:off x="-1983420" y="637880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5" y="1"/>
                      </a:moveTo>
                      <a:cubicBezTo>
                        <a:pt x="2165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44" y="252"/>
                        <a:pt x="348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9"/>
                <p:cNvSpPr/>
                <p:nvPr/>
              </p:nvSpPr>
              <p:spPr>
                <a:xfrm>
                  <a:off x="-1678151" y="995902"/>
                  <a:ext cx="413196" cy="3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5148" extrusionOk="0">
                      <a:moveTo>
                        <a:pt x="3636" y="0"/>
                      </a:moveTo>
                      <a:cubicBezTo>
                        <a:pt x="2977" y="0"/>
                        <a:pt x="2317" y="251"/>
                        <a:pt x="1815" y="753"/>
                      </a:cubicBezTo>
                      <a:lnTo>
                        <a:pt x="1" y="2567"/>
                      </a:lnTo>
                      <a:lnTo>
                        <a:pt x="1815" y="4395"/>
                      </a:lnTo>
                      <a:cubicBezTo>
                        <a:pt x="2317" y="4897"/>
                        <a:pt x="2977" y="5148"/>
                        <a:pt x="3636" y="5148"/>
                      </a:cubicBezTo>
                      <a:cubicBezTo>
                        <a:pt x="4296" y="5148"/>
                        <a:pt x="4955" y="4897"/>
                        <a:pt x="5457" y="4395"/>
                      </a:cubicBezTo>
                      <a:cubicBezTo>
                        <a:pt x="6461" y="3378"/>
                        <a:pt x="6461" y="1757"/>
                        <a:pt x="5457" y="753"/>
                      </a:cubicBezTo>
                      <a:cubicBezTo>
                        <a:pt x="4955" y="251"/>
                        <a:pt x="4296" y="0"/>
                        <a:pt x="3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9"/>
                <p:cNvSpPr/>
                <p:nvPr/>
              </p:nvSpPr>
              <p:spPr>
                <a:xfrm>
                  <a:off x="-1984251" y="1285121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32" y="1"/>
                      </a:moveTo>
                      <a:lnTo>
                        <a:pt x="1017" y="1815"/>
                      </a:lnTo>
                      <a:cubicBezTo>
                        <a:pt x="0" y="2819"/>
                        <a:pt x="0" y="4453"/>
                        <a:pt x="1017" y="5457"/>
                      </a:cubicBezTo>
                      <a:cubicBezTo>
                        <a:pt x="1519" y="5959"/>
                        <a:pt x="2175" y="6210"/>
                        <a:pt x="2832" y="6210"/>
                      </a:cubicBezTo>
                      <a:cubicBezTo>
                        <a:pt x="3488" y="6210"/>
                        <a:pt x="4144" y="5959"/>
                        <a:pt x="4646" y="5457"/>
                      </a:cubicBezTo>
                      <a:cubicBezTo>
                        <a:pt x="5650" y="4453"/>
                        <a:pt x="5650" y="2819"/>
                        <a:pt x="4646" y="1815"/>
                      </a:cubicBezTo>
                      <a:lnTo>
                        <a:pt x="28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9"/>
                <p:cNvSpPr/>
                <p:nvPr/>
              </p:nvSpPr>
              <p:spPr>
                <a:xfrm>
                  <a:off x="-2341379" y="995262"/>
                  <a:ext cx="413132" cy="32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5145" extrusionOk="0">
                      <a:moveTo>
                        <a:pt x="2825" y="0"/>
                      </a:moveTo>
                      <a:cubicBezTo>
                        <a:pt x="2165" y="0"/>
                        <a:pt x="1506" y="255"/>
                        <a:pt x="1004" y="763"/>
                      </a:cubicBezTo>
                      <a:cubicBezTo>
                        <a:pt x="0" y="1767"/>
                        <a:pt x="0" y="3388"/>
                        <a:pt x="1004" y="4392"/>
                      </a:cubicBezTo>
                      <a:cubicBezTo>
                        <a:pt x="1506" y="4894"/>
                        <a:pt x="2165" y="5145"/>
                        <a:pt x="2825" y="5145"/>
                      </a:cubicBezTo>
                      <a:cubicBezTo>
                        <a:pt x="3484" y="5145"/>
                        <a:pt x="4144" y="4894"/>
                        <a:pt x="4646" y="4392"/>
                      </a:cubicBezTo>
                      <a:lnTo>
                        <a:pt x="6460" y="2577"/>
                      </a:lnTo>
                      <a:lnTo>
                        <a:pt x="4646" y="763"/>
                      </a:lnTo>
                      <a:cubicBezTo>
                        <a:pt x="4144" y="255"/>
                        <a:pt x="3484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-1872349" y="1090923"/>
                  <a:ext cx="138308" cy="13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3" name="Google Shape;563;p9"/>
                <p:cNvGrpSpPr/>
                <p:nvPr/>
              </p:nvGrpSpPr>
              <p:grpSpPr>
                <a:xfrm>
                  <a:off x="-2345535" y="617737"/>
                  <a:ext cx="1085504" cy="1085520"/>
                  <a:chOff x="-2345535" y="617737"/>
                  <a:chExt cx="1085504" cy="1085520"/>
                </a:xfrm>
              </p:grpSpPr>
              <p:sp>
                <p:nvSpPr>
                  <p:cNvPr id="564" name="Google Shape;564;p9"/>
                  <p:cNvSpPr/>
                  <p:nvPr/>
                </p:nvSpPr>
                <p:spPr>
                  <a:xfrm>
                    <a:off x="-1678151" y="1160046"/>
                    <a:ext cx="418120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9" h="1" fill="none" extrusionOk="0">
                        <a:moveTo>
                          <a:pt x="1" y="0"/>
                        </a:moveTo>
                        <a:lnTo>
                          <a:pt x="6538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9"/>
                  <p:cNvSpPr/>
                  <p:nvPr/>
                </p:nvSpPr>
                <p:spPr>
                  <a:xfrm>
                    <a:off x="-1803226" y="617737"/>
                    <a:ext cx="64" cy="417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9"/>
                  <p:cNvSpPr/>
                  <p:nvPr/>
                </p:nvSpPr>
                <p:spPr>
                  <a:xfrm>
                    <a:off x="-2345535" y="1160046"/>
                    <a:ext cx="417289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6" h="1" fill="none" extrusionOk="0">
                        <a:moveTo>
                          <a:pt x="6525" y="0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9"/>
                  <p:cNvSpPr/>
                  <p:nvPr/>
                </p:nvSpPr>
                <p:spPr>
                  <a:xfrm>
                    <a:off x="-1803226" y="1285121"/>
                    <a:ext cx="64" cy="4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39" fill="none" extrusionOk="0">
                        <a:moveTo>
                          <a:pt x="1" y="1"/>
                        </a:moveTo>
                        <a:lnTo>
                          <a:pt x="1" y="6538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68" name="Google Shape;568;p9"/>
            <p:cNvGrpSpPr/>
            <p:nvPr/>
          </p:nvGrpSpPr>
          <p:grpSpPr>
            <a:xfrm>
              <a:off x="0" y="0"/>
              <a:ext cx="713100" cy="753000"/>
              <a:chOff x="0" y="0"/>
              <a:chExt cx="713100" cy="753000"/>
            </a:xfrm>
          </p:grpSpPr>
          <p:sp>
            <p:nvSpPr>
              <p:cNvPr id="569" name="Google Shape;569;p9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9"/>
            <p:cNvGrpSpPr/>
            <p:nvPr/>
          </p:nvGrpSpPr>
          <p:grpSpPr>
            <a:xfrm>
              <a:off x="0" y="751575"/>
              <a:ext cx="713100" cy="753000"/>
              <a:chOff x="0" y="751575"/>
              <a:chExt cx="713100" cy="753000"/>
            </a:xfrm>
          </p:grpSpPr>
          <p:sp>
            <p:nvSpPr>
              <p:cNvPr id="572" name="Google Shape;572;p9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3" name="Google Shape;573;p9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574" name="Google Shape;574;p9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575" name="Google Shape;575;p9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9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9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9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9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9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1" name="Google Shape;581;p9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" name="Google Shape;582;p9"/>
            <p:cNvGrpSpPr/>
            <p:nvPr/>
          </p:nvGrpSpPr>
          <p:grpSpPr>
            <a:xfrm>
              <a:off x="8430621" y="751566"/>
              <a:ext cx="713100" cy="753000"/>
              <a:chOff x="8430621" y="751566"/>
              <a:chExt cx="713100" cy="753000"/>
            </a:xfrm>
          </p:grpSpPr>
          <p:sp>
            <p:nvSpPr>
              <p:cNvPr id="583" name="Google Shape;583;p9"/>
              <p:cNvSpPr/>
              <p:nvPr/>
            </p:nvSpPr>
            <p:spPr>
              <a:xfrm>
                <a:off x="8430621" y="751566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9"/>
              <p:cNvGrpSpPr/>
              <p:nvPr/>
            </p:nvGrpSpPr>
            <p:grpSpPr>
              <a:xfrm rot="10800000" flipH="1">
                <a:off x="8663537" y="866980"/>
                <a:ext cx="247713" cy="549195"/>
                <a:chOff x="945712" y="101904"/>
                <a:chExt cx="247713" cy="549195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9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9"/>
            <p:cNvGrpSpPr/>
            <p:nvPr/>
          </p:nvGrpSpPr>
          <p:grpSpPr>
            <a:xfrm>
              <a:off x="712725" y="4607850"/>
              <a:ext cx="1929900" cy="535500"/>
              <a:chOff x="712725" y="4607850"/>
              <a:chExt cx="1929900" cy="535500"/>
            </a:xfrm>
          </p:grpSpPr>
          <p:sp>
            <p:nvSpPr>
              <p:cNvPr id="588" name="Google Shape;588;p9"/>
              <p:cNvSpPr/>
              <p:nvPr/>
            </p:nvSpPr>
            <p:spPr>
              <a:xfrm flipH="1">
                <a:off x="712725" y="4607850"/>
                <a:ext cx="1929900" cy="535500"/>
              </a:xfrm>
              <a:prstGeom prst="rect">
                <a:avLst/>
              </a:prstGeom>
              <a:solidFill>
                <a:srgbClr val="F2889F">
                  <a:alpha val="7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9" name="Google Shape;589;p9"/>
              <p:cNvGrpSpPr/>
              <p:nvPr/>
            </p:nvGrpSpPr>
            <p:grpSpPr>
              <a:xfrm>
                <a:off x="1056382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590" name="Google Shape;590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3" name="Google Shape;593;p9"/>
            <p:cNvGrpSpPr/>
            <p:nvPr/>
          </p:nvGrpSpPr>
          <p:grpSpPr>
            <a:xfrm>
              <a:off x="2642625" y="4607850"/>
              <a:ext cx="1929900" cy="535500"/>
              <a:chOff x="2642625" y="4607850"/>
              <a:chExt cx="1929900" cy="535500"/>
            </a:xfrm>
          </p:grpSpPr>
          <p:sp>
            <p:nvSpPr>
              <p:cNvPr id="594" name="Google Shape;594;p9"/>
              <p:cNvSpPr/>
              <p:nvPr/>
            </p:nvSpPr>
            <p:spPr>
              <a:xfrm flipH="1">
                <a:off x="2642625" y="4607850"/>
                <a:ext cx="1929900" cy="5355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9"/>
              <p:cNvGrpSpPr/>
              <p:nvPr/>
            </p:nvGrpSpPr>
            <p:grpSpPr>
              <a:xfrm flipH="1">
                <a:off x="2985620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596" name="Google Shape;596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9" name="Google Shape;599;p9"/>
            <p:cNvGrpSpPr/>
            <p:nvPr/>
          </p:nvGrpSpPr>
          <p:grpSpPr>
            <a:xfrm>
              <a:off x="4571700" y="4607850"/>
              <a:ext cx="1929900" cy="535500"/>
              <a:chOff x="4571700" y="4607850"/>
              <a:chExt cx="1929900" cy="535500"/>
            </a:xfrm>
          </p:grpSpPr>
          <p:sp>
            <p:nvSpPr>
              <p:cNvPr id="600" name="Google Shape;600;p9"/>
              <p:cNvSpPr/>
              <p:nvPr/>
            </p:nvSpPr>
            <p:spPr>
              <a:xfrm flipH="1">
                <a:off x="4571700" y="4607850"/>
                <a:ext cx="1929900" cy="535500"/>
              </a:xfrm>
              <a:prstGeom prst="rect">
                <a:avLst/>
              </a:prstGeom>
              <a:solidFill>
                <a:srgbClr val="EDB55B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1" name="Google Shape;601;p9"/>
              <p:cNvGrpSpPr/>
              <p:nvPr/>
            </p:nvGrpSpPr>
            <p:grpSpPr>
              <a:xfrm>
                <a:off x="4915657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602" name="Google Shape;602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5" name="Google Shape;605;p9"/>
            <p:cNvGrpSpPr/>
            <p:nvPr/>
          </p:nvGrpSpPr>
          <p:grpSpPr>
            <a:xfrm>
              <a:off x="6501900" y="4607850"/>
              <a:ext cx="1929900" cy="535500"/>
              <a:chOff x="6501900" y="4607850"/>
              <a:chExt cx="1929900" cy="535500"/>
            </a:xfrm>
          </p:grpSpPr>
          <p:sp>
            <p:nvSpPr>
              <p:cNvPr id="606" name="Google Shape;606;p9"/>
              <p:cNvSpPr/>
              <p:nvPr/>
            </p:nvSpPr>
            <p:spPr>
              <a:xfrm flipH="1">
                <a:off x="6501900" y="4607850"/>
                <a:ext cx="1929900" cy="535500"/>
              </a:xfrm>
              <a:prstGeom prst="rect">
                <a:avLst/>
              </a:prstGeom>
              <a:solidFill>
                <a:srgbClr val="58BDAE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7" name="Google Shape;607;p9"/>
              <p:cNvGrpSpPr/>
              <p:nvPr/>
            </p:nvGrpSpPr>
            <p:grpSpPr>
              <a:xfrm flipH="1">
                <a:off x="6844595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608" name="Google Shape;608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1"/>
          <p:cNvSpPr txBox="1">
            <a:spLocks noGrp="1"/>
          </p:cNvSpPr>
          <p:nvPr>
            <p:ph type="title" hasCustomPrompt="1"/>
          </p:nvPr>
        </p:nvSpPr>
        <p:spPr>
          <a:xfrm>
            <a:off x="919125" y="1553700"/>
            <a:ext cx="5582100" cy="1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6" name="Google Shape;616;p11"/>
          <p:cNvSpPr txBox="1">
            <a:spLocks noGrp="1"/>
          </p:cNvSpPr>
          <p:nvPr>
            <p:ph type="subTitle" idx="1"/>
          </p:nvPr>
        </p:nvSpPr>
        <p:spPr>
          <a:xfrm>
            <a:off x="919125" y="2954322"/>
            <a:ext cx="5582100" cy="52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17" name="Google Shape;617;p11"/>
          <p:cNvGrpSpPr/>
          <p:nvPr/>
        </p:nvGrpSpPr>
        <p:grpSpPr>
          <a:xfrm>
            <a:off x="0" y="0"/>
            <a:ext cx="919125" cy="5143451"/>
            <a:chOff x="0" y="0"/>
            <a:chExt cx="919125" cy="5143451"/>
          </a:xfrm>
        </p:grpSpPr>
        <p:grpSp>
          <p:nvGrpSpPr>
            <p:cNvPr id="618" name="Google Shape;618;p11"/>
            <p:cNvGrpSpPr/>
            <p:nvPr/>
          </p:nvGrpSpPr>
          <p:grpSpPr>
            <a:xfrm>
              <a:off x="31" y="3483075"/>
              <a:ext cx="918972" cy="690045"/>
              <a:chOff x="712900" y="0"/>
              <a:chExt cx="713100" cy="535500"/>
            </a:xfrm>
          </p:grpSpPr>
          <p:sp>
            <p:nvSpPr>
              <p:cNvPr id="619" name="Google Shape;619;p1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0" name="Google Shape;620;p1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621" name="Google Shape;621;p1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1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1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4" name="Google Shape;624;p11"/>
            <p:cNvGrpSpPr/>
            <p:nvPr/>
          </p:nvGrpSpPr>
          <p:grpSpPr>
            <a:xfrm>
              <a:off x="0" y="2512756"/>
              <a:ext cx="918972" cy="970316"/>
              <a:chOff x="0" y="0"/>
              <a:chExt cx="713100" cy="753000"/>
            </a:xfrm>
          </p:grpSpPr>
          <p:sp>
            <p:nvSpPr>
              <p:cNvPr id="625" name="Google Shape;625;p11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11"/>
            <p:cNvGrpSpPr/>
            <p:nvPr/>
          </p:nvGrpSpPr>
          <p:grpSpPr>
            <a:xfrm>
              <a:off x="0" y="4173135"/>
              <a:ext cx="918972" cy="970316"/>
              <a:chOff x="0" y="751575"/>
              <a:chExt cx="713100" cy="753000"/>
            </a:xfrm>
          </p:grpSpPr>
          <p:sp>
            <p:nvSpPr>
              <p:cNvPr id="628" name="Google Shape;628;p11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9" name="Google Shape;629;p11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630" name="Google Shape;630;p11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631" name="Google Shape;631;p11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11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11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11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11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11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7" name="Google Shape;637;p11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11"/>
            <p:cNvGrpSpPr/>
            <p:nvPr/>
          </p:nvGrpSpPr>
          <p:grpSpPr>
            <a:xfrm>
              <a:off x="6" y="1822700"/>
              <a:ext cx="918972" cy="690045"/>
              <a:chOff x="712900" y="0"/>
              <a:chExt cx="713100" cy="535500"/>
            </a:xfrm>
          </p:grpSpPr>
          <p:sp>
            <p:nvSpPr>
              <p:cNvPr id="639" name="Google Shape;639;p1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1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641" name="Google Shape;641;p1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1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1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4" name="Google Shape;644;p11"/>
            <p:cNvSpPr/>
            <p:nvPr/>
          </p:nvSpPr>
          <p:spPr>
            <a:xfrm>
              <a:off x="225" y="0"/>
              <a:ext cx="918900" cy="18228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04538" y="1051622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04538" y="280534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5"/>
          <p:cNvSpPr txBox="1">
            <a:spLocks noGrp="1"/>
          </p:cNvSpPr>
          <p:nvPr>
            <p:ph type="title"/>
          </p:nvPr>
        </p:nvSpPr>
        <p:spPr>
          <a:xfrm>
            <a:off x="2409900" y="2156725"/>
            <a:ext cx="4324200" cy="15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15"/>
          <p:cNvSpPr txBox="1">
            <a:spLocks noGrp="1"/>
          </p:cNvSpPr>
          <p:nvPr>
            <p:ph type="title" idx="2" hasCustomPrompt="1"/>
          </p:nvPr>
        </p:nvSpPr>
        <p:spPr>
          <a:xfrm>
            <a:off x="3730500" y="770675"/>
            <a:ext cx="1683000" cy="10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5"/>
          <p:cNvSpPr txBox="1">
            <a:spLocks noGrp="1"/>
          </p:cNvSpPr>
          <p:nvPr>
            <p:ph type="subTitle" idx="1"/>
          </p:nvPr>
        </p:nvSpPr>
        <p:spPr>
          <a:xfrm>
            <a:off x="2409900" y="3852850"/>
            <a:ext cx="43242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6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4" name="Google Shape;714;p16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6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6"/>
          <p:cNvSpPr/>
          <p:nvPr/>
        </p:nvSpPr>
        <p:spPr>
          <a:xfrm>
            <a:off x="7573120" y="354382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16"/>
          <p:cNvSpPr/>
          <p:nvPr/>
        </p:nvSpPr>
        <p:spPr>
          <a:xfrm>
            <a:off x="7544355" y="3538697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6"/>
          <p:cNvSpPr/>
          <p:nvPr/>
        </p:nvSpPr>
        <p:spPr>
          <a:xfrm>
            <a:off x="7567640" y="354528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6"/>
          <p:cNvSpPr/>
          <p:nvPr/>
        </p:nvSpPr>
        <p:spPr>
          <a:xfrm>
            <a:off x="7573132" y="3547483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6"/>
          <p:cNvSpPr txBox="1">
            <a:spLocks noGrp="1"/>
          </p:cNvSpPr>
          <p:nvPr>
            <p:ph type="title"/>
          </p:nvPr>
        </p:nvSpPr>
        <p:spPr>
          <a:xfrm>
            <a:off x="713225" y="834425"/>
            <a:ext cx="3087600" cy="21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16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6"/>
          <p:cNvSpPr>
            <a:spLocks noGrp="1"/>
          </p:cNvSpPr>
          <p:nvPr>
            <p:ph type="pic" idx="2"/>
          </p:nvPr>
        </p:nvSpPr>
        <p:spPr>
          <a:xfrm>
            <a:off x="5293317" y="535800"/>
            <a:ext cx="3137400" cy="4072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24" name="Google Shape;724;p16"/>
          <p:cNvGrpSpPr/>
          <p:nvPr/>
        </p:nvGrpSpPr>
        <p:grpSpPr>
          <a:xfrm>
            <a:off x="7465925" y="4125450"/>
            <a:ext cx="1678075" cy="1018200"/>
            <a:chOff x="7465925" y="4125450"/>
            <a:chExt cx="1678075" cy="1018200"/>
          </a:xfrm>
        </p:grpSpPr>
        <p:sp>
          <p:nvSpPr>
            <p:cNvPr id="725" name="Google Shape;725;p16"/>
            <p:cNvSpPr/>
            <p:nvPr/>
          </p:nvSpPr>
          <p:spPr>
            <a:xfrm flipH="1">
              <a:off x="8430900" y="4125450"/>
              <a:ext cx="713100" cy="101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7465925" y="4607850"/>
              <a:ext cx="964800" cy="53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8598700" y="4445694"/>
              <a:ext cx="377706" cy="377719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16"/>
          <p:cNvGrpSpPr/>
          <p:nvPr/>
        </p:nvGrpSpPr>
        <p:grpSpPr>
          <a:xfrm>
            <a:off x="7465975" y="0"/>
            <a:ext cx="1678025" cy="1553850"/>
            <a:chOff x="7465975" y="0"/>
            <a:chExt cx="1678025" cy="1553850"/>
          </a:xfrm>
        </p:grpSpPr>
        <p:grpSp>
          <p:nvGrpSpPr>
            <p:cNvPr id="729" name="Google Shape;729;p16"/>
            <p:cNvGrpSpPr/>
            <p:nvPr/>
          </p:nvGrpSpPr>
          <p:grpSpPr>
            <a:xfrm>
              <a:off x="7465975" y="0"/>
              <a:ext cx="1677900" cy="535800"/>
              <a:chOff x="7465975" y="0"/>
              <a:chExt cx="1677900" cy="535800"/>
            </a:xfrm>
          </p:grpSpPr>
          <p:sp>
            <p:nvSpPr>
              <p:cNvPr id="730" name="Google Shape;730;p16"/>
              <p:cNvSpPr/>
              <p:nvPr/>
            </p:nvSpPr>
            <p:spPr>
              <a:xfrm flipH="1">
                <a:off x="7465975" y="0"/>
                <a:ext cx="1677900" cy="53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1" name="Google Shape;731;p16"/>
              <p:cNvGrpSpPr/>
              <p:nvPr/>
            </p:nvGrpSpPr>
            <p:grpSpPr>
              <a:xfrm>
                <a:off x="7547880" y="199966"/>
                <a:ext cx="1514089" cy="135883"/>
                <a:chOff x="7547880" y="199966"/>
                <a:chExt cx="1514089" cy="135883"/>
              </a:xfrm>
            </p:grpSpPr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7547880" y="199966"/>
                  <a:ext cx="690458" cy="135883"/>
                  <a:chOff x="7603093" y="199966"/>
                  <a:chExt cx="690458" cy="135883"/>
                </a:xfrm>
              </p:grpSpPr>
              <p:sp>
                <p:nvSpPr>
                  <p:cNvPr id="733" name="Google Shape;733;p16"/>
                  <p:cNvSpPr/>
                  <p:nvPr/>
                </p:nvSpPr>
                <p:spPr>
                  <a:xfrm>
                    <a:off x="7603093" y="199966"/>
                    <a:ext cx="134983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" h="2125" extrusionOk="0"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11" y="1648"/>
                          <a:pt x="2111" y="1056"/>
                        </a:cubicBezTo>
                        <a:cubicBezTo>
                          <a:pt x="2111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16"/>
                  <p:cNvSpPr/>
                  <p:nvPr/>
                </p:nvSpPr>
                <p:spPr>
                  <a:xfrm>
                    <a:off x="7880418" y="199966"/>
                    <a:ext cx="135814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4" h="2125" extrusionOk="0">
                        <a:moveTo>
                          <a:pt x="1056" y="310"/>
                        </a:moveTo>
                        <a:cubicBezTo>
                          <a:pt x="1467" y="310"/>
                          <a:pt x="1815" y="644"/>
                          <a:pt x="1815" y="1056"/>
                        </a:cubicBezTo>
                        <a:cubicBezTo>
                          <a:pt x="1815" y="1468"/>
                          <a:pt x="1467" y="1802"/>
                          <a:pt x="1056" y="1802"/>
                        </a:cubicBezTo>
                        <a:cubicBezTo>
                          <a:pt x="644" y="1802"/>
                          <a:pt x="309" y="1468"/>
                          <a:pt x="309" y="1056"/>
                        </a:cubicBezTo>
                        <a:cubicBezTo>
                          <a:pt x="309" y="644"/>
                          <a:pt x="644" y="310"/>
                          <a:pt x="1056" y="310"/>
                        </a:cubicBezTo>
                        <a:close/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24" y="1648"/>
                          <a:pt x="2124" y="1056"/>
                        </a:cubicBezTo>
                        <a:cubicBezTo>
                          <a:pt x="2124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16"/>
                  <p:cNvSpPr/>
                  <p:nvPr/>
                </p:nvSpPr>
                <p:spPr>
                  <a:xfrm>
                    <a:off x="8158568" y="199966"/>
                    <a:ext cx="134983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" h="2125" extrusionOk="0"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11" y="1648"/>
                          <a:pt x="2111" y="1056"/>
                        </a:cubicBezTo>
                        <a:cubicBezTo>
                          <a:pt x="2111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36" name="Google Shape;736;p16"/>
                <p:cNvSpPr/>
                <p:nvPr/>
              </p:nvSpPr>
              <p:spPr>
                <a:xfrm>
                  <a:off x="8375680" y="199966"/>
                  <a:ext cx="135814" cy="13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4" h="2125" extrusionOk="0">
                      <a:moveTo>
                        <a:pt x="1056" y="310"/>
                      </a:moveTo>
                      <a:cubicBezTo>
                        <a:pt x="1467" y="310"/>
                        <a:pt x="1815" y="644"/>
                        <a:pt x="1815" y="1056"/>
                      </a:cubicBezTo>
                      <a:cubicBezTo>
                        <a:pt x="1815" y="1468"/>
                        <a:pt x="1467" y="1802"/>
                        <a:pt x="1056" y="1802"/>
                      </a:cubicBezTo>
                      <a:cubicBezTo>
                        <a:pt x="644" y="1802"/>
                        <a:pt x="309" y="1468"/>
                        <a:pt x="309" y="1056"/>
                      </a:cubicBezTo>
                      <a:cubicBezTo>
                        <a:pt x="309" y="644"/>
                        <a:pt x="644" y="310"/>
                        <a:pt x="1056" y="310"/>
                      </a:cubicBezTo>
                      <a:close/>
                      <a:moveTo>
                        <a:pt x="1056" y="1"/>
                      </a:moveTo>
                      <a:cubicBezTo>
                        <a:pt x="476" y="1"/>
                        <a:pt x="0" y="477"/>
                        <a:pt x="0" y="1056"/>
                      </a:cubicBezTo>
                      <a:cubicBezTo>
                        <a:pt x="0" y="1648"/>
                        <a:pt x="476" y="2124"/>
                        <a:pt x="1056" y="2124"/>
                      </a:cubicBezTo>
                      <a:cubicBezTo>
                        <a:pt x="1648" y="2124"/>
                        <a:pt x="2124" y="1648"/>
                        <a:pt x="2124" y="1056"/>
                      </a:cubicBezTo>
                      <a:cubicBezTo>
                        <a:pt x="2124" y="477"/>
                        <a:pt x="1648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8648830" y="199966"/>
                  <a:ext cx="413139" cy="135883"/>
                  <a:chOff x="7603093" y="199966"/>
                  <a:chExt cx="413139" cy="135883"/>
                </a:xfrm>
              </p:grpSpPr>
              <p:sp>
                <p:nvSpPr>
                  <p:cNvPr id="738" name="Google Shape;738;p16"/>
                  <p:cNvSpPr/>
                  <p:nvPr/>
                </p:nvSpPr>
                <p:spPr>
                  <a:xfrm>
                    <a:off x="7603093" y="199966"/>
                    <a:ext cx="134983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" h="2125" extrusionOk="0"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11" y="1648"/>
                          <a:pt x="2111" y="1056"/>
                        </a:cubicBezTo>
                        <a:cubicBezTo>
                          <a:pt x="2111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16"/>
                  <p:cNvSpPr/>
                  <p:nvPr/>
                </p:nvSpPr>
                <p:spPr>
                  <a:xfrm>
                    <a:off x="7880418" y="199966"/>
                    <a:ext cx="135814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4" h="2125" extrusionOk="0">
                        <a:moveTo>
                          <a:pt x="1056" y="310"/>
                        </a:moveTo>
                        <a:cubicBezTo>
                          <a:pt x="1467" y="310"/>
                          <a:pt x="1815" y="644"/>
                          <a:pt x="1815" y="1056"/>
                        </a:cubicBezTo>
                        <a:cubicBezTo>
                          <a:pt x="1815" y="1468"/>
                          <a:pt x="1467" y="1802"/>
                          <a:pt x="1056" y="1802"/>
                        </a:cubicBezTo>
                        <a:cubicBezTo>
                          <a:pt x="644" y="1802"/>
                          <a:pt x="309" y="1468"/>
                          <a:pt x="309" y="1056"/>
                        </a:cubicBezTo>
                        <a:cubicBezTo>
                          <a:pt x="309" y="644"/>
                          <a:pt x="644" y="310"/>
                          <a:pt x="1056" y="310"/>
                        </a:cubicBezTo>
                        <a:close/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24" y="1648"/>
                          <a:pt x="2124" y="1056"/>
                        </a:cubicBezTo>
                        <a:cubicBezTo>
                          <a:pt x="2124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430900" y="535650"/>
              <a:ext cx="713100" cy="1018200"/>
              <a:chOff x="8430900" y="535650"/>
              <a:chExt cx="713100" cy="1018200"/>
            </a:xfrm>
          </p:grpSpPr>
          <p:sp>
            <p:nvSpPr>
              <p:cNvPr id="741" name="Google Shape;741;p16"/>
              <p:cNvSpPr/>
              <p:nvPr/>
            </p:nvSpPr>
            <p:spPr>
              <a:xfrm flipH="1">
                <a:off x="8430900" y="535650"/>
                <a:ext cx="7131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2" name="Google Shape;742;p16"/>
              <p:cNvGrpSpPr/>
              <p:nvPr/>
            </p:nvGrpSpPr>
            <p:grpSpPr>
              <a:xfrm>
                <a:off x="8551850" y="668925"/>
                <a:ext cx="479583" cy="751651"/>
                <a:chOff x="8551850" y="683075"/>
                <a:chExt cx="479583" cy="751651"/>
              </a:xfrm>
            </p:grpSpPr>
            <p:sp>
              <p:nvSpPr>
                <p:cNvPr id="743" name="Google Shape;743;p16"/>
                <p:cNvSpPr/>
                <p:nvPr/>
              </p:nvSpPr>
              <p:spPr>
                <a:xfrm>
                  <a:off x="8823930" y="683075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8823930" y="898936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16"/>
                <p:cNvSpPr/>
                <p:nvPr/>
              </p:nvSpPr>
              <p:spPr>
                <a:xfrm>
                  <a:off x="8823930" y="1114796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49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49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16"/>
                <p:cNvSpPr/>
                <p:nvPr/>
              </p:nvSpPr>
              <p:spPr>
                <a:xfrm>
                  <a:off x="8551850" y="683075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8551850" y="898936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8551850" y="1114796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49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49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16"/>
                <p:cNvSpPr/>
                <p:nvPr/>
              </p:nvSpPr>
              <p:spPr>
                <a:xfrm>
                  <a:off x="8823930" y="1330646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49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49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16"/>
                <p:cNvSpPr/>
                <p:nvPr/>
              </p:nvSpPr>
              <p:spPr>
                <a:xfrm>
                  <a:off x="8551850" y="1330646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49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49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51" name="Google Shape;751;p16"/>
          <p:cNvGrpSpPr/>
          <p:nvPr/>
        </p:nvGrpSpPr>
        <p:grpSpPr>
          <a:xfrm>
            <a:off x="0" y="4125450"/>
            <a:ext cx="1678075" cy="1018200"/>
            <a:chOff x="0" y="4125450"/>
            <a:chExt cx="1678075" cy="1018200"/>
          </a:xfrm>
        </p:grpSpPr>
        <p:sp>
          <p:nvSpPr>
            <p:cNvPr id="752" name="Google Shape;752;p16"/>
            <p:cNvSpPr/>
            <p:nvPr/>
          </p:nvSpPr>
          <p:spPr>
            <a:xfrm>
              <a:off x="713275" y="4607850"/>
              <a:ext cx="964800" cy="535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16"/>
            <p:cNvGrpSpPr/>
            <p:nvPr/>
          </p:nvGrpSpPr>
          <p:grpSpPr>
            <a:xfrm>
              <a:off x="0" y="4125450"/>
              <a:ext cx="713100" cy="1018200"/>
              <a:chOff x="0" y="4125450"/>
              <a:chExt cx="713100" cy="1018200"/>
            </a:xfrm>
          </p:grpSpPr>
          <p:sp>
            <p:nvSpPr>
              <p:cNvPr id="754" name="Google Shape;754;p16"/>
              <p:cNvSpPr/>
              <p:nvPr/>
            </p:nvSpPr>
            <p:spPr>
              <a:xfrm>
                <a:off x="0" y="4125450"/>
                <a:ext cx="7131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5" name="Google Shape;755;p16"/>
              <p:cNvGrpSpPr/>
              <p:nvPr/>
            </p:nvGrpSpPr>
            <p:grpSpPr>
              <a:xfrm>
                <a:off x="86518" y="4699188"/>
                <a:ext cx="552219" cy="353100"/>
                <a:chOff x="86518" y="4688463"/>
                <a:chExt cx="552219" cy="353100"/>
              </a:xfrm>
            </p:grpSpPr>
            <p:sp>
              <p:nvSpPr>
                <p:cNvPr id="756" name="Google Shape;756;p16"/>
                <p:cNvSpPr/>
                <p:nvPr/>
              </p:nvSpPr>
              <p:spPr>
                <a:xfrm>
                  <a:off x="86518" y="4824280"/>
                  <a:ext cx="415626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0" h="1262" extrusionOk="0">
                      <a:moveTo>
                        <a:pt x="631" y="0"/>
                      </a:moveTo>
                      <a:cubicBezTo>
                        <a:pt x="284" y="0"/>
                        <a:pt x="0" y="283"/>
                        <a:pt x="0" y="631"/>
                      </a:cubicBezTo>
                      <a:cubicBezTo>
                        <a:pt x="0" y="978"/>
                        <a:pt x="284" y="1262"/>
                        <a:pt x="631" y="1262"/>
                      </a:cubicBezTo>
                      <a:lnTo>
                        <a:pt x="5869" y="1262"/>
                      </a:lnTo>
                      <a:cubicBezTo>
                        <a:pt x="6216" y="1262"/>
                        <a:pt x="6499" y="978"/>
                        <a:pt x="6499" y="631"/>
                      </a:cubicBezTo>
                      <a:cubicBezTo>
                        <a:pt x="6499" y="283"/>
                        <a:pt x="6216" y="0"/>
                        <a:pt x="58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58042" y="4824280"/>
                  <a:ext cx="80695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62" extrusionOk="0">
                      <a:moveTo>
                        <a:pt x="631" y="0"/>
                      </a:moveTo>
                      <a:cubicBezTo>
                        <a:pt x="284" y="0"/>
                        <a:pt x="1" y="283"/>
                        <a:pt x="1" y="631"/>
                      </a:cubicBezTo>
                      <a:cubicBezTo>
                        <a:pt x="1" y="978"/>
                        <a:pt x="284" y="1262"/>
                        <a:pt x="631" y="1262"/>
                      </a:cubicBezTo>
                      <a:cubicBezTo>
                        <a:pt x="979" y="1262"/>
                        <a:pt x="1262" y="978"/>
                        <a:pt x="1262" y="631"/>
                      </a:cubicBezTo>
                      <a:cubicBezTo>
                        <a:pt x="1262" y="283"/>
                        <a:pt x="979" y="0"/>
                        <a:pt x="6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16"/>
                <p:cNvSpPr/>
                <p:nvPr/>
              </p:nvSpPr>
              <p:spPr>
                <a:xfrm>
                  <a:off x="86518" y="4960033"/>
                  <a:ext cx="3349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44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lnTo>
                        <a:pt x="4595" y="1275"/>
                      </a:lnTo>
                      <a:cubicBezTo>
                        <a:pt x="4955" y="1275"/>
                        <a:pt x="5238" y="992"/>
                        <a:pt x="5238" y="644"/>
                      </a:cubicBezTo>
                      <a:cubicBezTo>
                        <a:pt x="5238" y="284"/>
                        <a:pt x="4955" y="1"/>
                        <a:pt x="45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16"/>
                <p:cNvSpPr/>
                <p:nvPr/>
              </p:nvSpPr>
              <p:spPr>
                <a:xfrm>
                  <a:off x="477409" y="4960033"/>
                  <a:ext cx="806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1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cubicBezTo>
                        <a:pt x="978" y="1275"/>
                        <a:pt x="1262" y="992"/>
                        <a:pt x="1262" y="631"/>
                      </a:cubicBezTo>
                      <a:cubicBezTo>
                        <a:pt x="1262" y="284"/>
                        <a:pt x="978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16"/>
                <p:cNvSpPr/>
                <p:nvPr/>
              </p:nvSpPr>
              <p:spPr>
                <a:xfrm>
                  <a:off x="86518" y="4688463"/>
                  <a:ext cx="532449" cy="8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7" h="1263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2"/>
                      </a:cubicBezTo>
                      <a:cubicBezTo>
                        <a:pt x="0" y="979"/>
                        <a:pt x="284" y="1262"/>
                        <a:pt x="631" y="1262"/>
                      </a:cubicBezTo>
                      <a:lnTo>
                        <a:pt x="7696" y="1262"/>
                      </a:lnTo>
                      <a:cubicBezTo>
                        <a:pt x="8044" y="1262"/>
                        <a:pt x="8327" y="979"/>
                        <a:pt x="8327" y="632"/>
                      </a:cubicBezTo>
                      <a:cubicBezTo>
                        <a:pt x="8327" y="284"/>
                        <a:pt x="8044" y="1"/>
                        <a:pt x="76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1" name="Google Shape;761;p16"/>
              <p:cNvGrpSpPr/>
              <p:nvPr/>
            </p:nvGrpSpPr>
            <p:grpSpPr>
              <a:xfrm>
                <a:off x="86518" y="4273788"/>
                <a:ext cx="552219" cy="353100"/>
                <a:chOff x="86518" y="4688463"/>
                <a:chExt cx="552219" cy="353100"/>
              </a:xfrm>
            </p:grpSpPr>
            <p:sp>
              <p:nvSpPr>
                <p:cNvPr id="762" name="Google Shape;762;p16"/>
                <p:cNvSpPr/>
                <p:nvPr/>
              </p:nvSpPr>
              <p:spPr>
                <a:xfrm>
                  <a:off x="86518" y="4824280"/>
                  <a:ext cx="415626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0" h="1262" extrusionOk="0">
                      <a:moveTo>
                        <a:pt x="631" y="0"/>
                      </a:moveTo>
                      <a:cubicBezTo>
                        <a:pt x="284" y="0"/>
                        <a:pt x="0" y="283"/>
                        <a:pt x="0" y="631"/>
                      </a:cubicBezTo>
                      <a:cubicBezTo>
                        <a:pt x="0" y="978"/>
                        <a:pt x="284" y="1262"/>
                        <a:pt x="631" y="1262"/>
                      </a:cubicBezTo>
                      <a:lnTo>
                        <a:pt x="5869" y="1262"/>
                      </a:lnTo>
                      <a:cubicBezTo>
                        <a:pt x="6216" y="1262"/>
                        <a:pt x="6499" y="978"/>
                        <a:pt x="6499" y="631"/>
                      </a:cubicBezTo>
                      <a:cubicBezTo>
                        <a:pt x="6499" y="283"/>
                        <a:pt x="6216" y="0"/>
                        <a:pt x="58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16"/>
                <p:cNvSpPr/>
                <p:nvPr/>
              </p:nvSpPr>
              <p:spPr>
                <a:xfrm>
                  <a:off x="558042" y="4824280"/>
                  <a:ext cx="80695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62" extrusionOk="0">
                      <a:moveTo>
                        <a:pt x="631" y="0"/>
                      </a:moveTo>
                      <a:cubicBezTo>
                        <a:pt x="284" y="0"/>
                        <a:pt x="1" y="283"/>
                        <a:pt x="1" y="631"/>
                      </a:cubicBezTo>
                      <a:cubicBezTo>
                        <a:pt x="1" y="978"/>
                        <a:pt x="284" y="1262"/>
                        <a:pt x="631" y="1262"/>
                      </a:cubicBezTo>
                      <a:cubicBezTo>
                        <a:pt x="979" y="1262"/>
                        <a:pt x="1262" y="978"/>
                        <a:pt x="1262" y="631"/>
                      </a:cubicBezTo>
                      <a:cubicBezTo>
                        <a:pt x="1262" y="283"/>
                        <a:pt x="979" y="0"/>
                        <a:pt x="6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16"/>
                <p:cNvSpPr/>
                <p:nvPr/>
              </p:nvSpPr>
              <p:spPr>
                <a:xfrm>
                  <a:off x="86518" y="4960033"/>
                  <a:ext cx="3349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44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lnTo>
                        <a:pt x="4595" y="1275"/>
                      </a:lnTo>
                      <a:cubicBezTo>
                        <a:pt x="4955" y="1275"/>
                        <a:pt x="5238" y="992"/>
                        <a:pt x="5238" y="644"/>
                      </a:cubicBezTo>
                      <a:cubicBezTo>
                        <a:pt x="5238" y="284"/>
                        <a:pt x="4955" y="1"/>
                        <a:pt x="45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16"/>
                <p:cNvSpPr/>
                <p:nvPr/>
              </p:nvSpPr>
              <p:spPr>
                <a:xfrm>
                  <a:off x="477409" y="4960033"/>
                  <a:ext cx="806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1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cubicBezTo>
                        <a:pt x="978" y="1275"/>
                        <a:pt x="1262" y="992"/>
                        <a:pt x="1262" y="631"/>
                      </a:cubicBezTo>
                      <a:cubicBezTo>
                        <a:pt x="1262" y="284"/>
                        <a:pt x="978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16"/>
                <p:cNvSpPr/>
                <p:nvPr/>
              </p:nvSpPr>
              <p:spPr>
                <a:xfrm>
                  <a:off x="86518" y="4688463"/>
                  <a:ext cx="532449" cy="8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7" h="1263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2"/>
                      </a:cubicBezTo>
                      <a:cubicBezTo>
                        <a:pt x="0" y="979"/>
                        <a:pt x="284" y="1262"/>
                        <a:pt x="631" y="1262"/>
                      </a:cubicBezTo>
                      <a:lnTo>
                        <a:pt x="7696" y="1262"/>
                      </a:lnTo>
                      <a:cubicBezTo>
                        <a:pt x="8044" y="1262"/>
                        <a:pt x="8327" y="979"/>
                        <a:pt x="8327" y="632"/>
                      </a:cubicBezTo>
                      <a:cubicBezTo>
                        <a:pt x="8327" y="284"/>
                        <a:pt x="8044" y="1"/>
                        <a:pt x="76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7" name="Google Shape;767;p16"/>
            <p:cNvGrpSpPr/>
            <p:nvPr/>
          </p:nvGrpSpPr>
          <p:grpSpPr>
            <a:xfrm>
              <a:off x="780674" y="4789068"/>
              <a:ext cx="830007" cy="173360"/>
              <a:chOff x="780674" y="4789068"/>
              <a:chExt cx="830007" cy="173360"/>
            </a:xfrm>
          </p:grpSpPr>
          <p:sp>
            <p:nvSpPr>
              <p:cNvPr id="768" name="Google Shape;768;p16"/>
              <p:cNvSpPr/>
              <p:nvPr/>
            </p:nvSpPr>
            <p:spPr>
              <a:xfrm rot="5400000">
                <a:off x="780629" y="4789113"/>
                <a:ext cx="173360" cy="173271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 rot="5400000">
                <a:off x="999017" y="4789082"/>
                <a:ext cx="173360" cy="173332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 rot="5400000">
                <a:off x="1217806" y="4788712"/>
                <a:ext cx="173360" cy="174073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 rot="5400000">
                <a:off x="1436964" y="4788712"/>
                <a:ext cx="173360" cy="174073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3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49" name="Google Shape;1149;p23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0" name="Google Shape;1150;p23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1" name="Google Shape;1151;p23"/>
          <p:cNvSpPr/>
          <p:nvPr/>
        </p:nvSpPr>
        <p:spPr>
          <a:xfrm>
            <a:off x="7573120" y="354382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2" name="Google Shape;1152;p23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3" name="Google Shape;1153;p23"/>
          <p:cNvSpPr/>
          <p:nvPr/>
        </p:nvSpPr>
        <p:spPr>
          <a:xfrm>
            <a:off x="7544355" y="3538697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4" name="Google Shape;1154;p23"/>
          <p:cNvSpPr/>
          <p:nvPr/>
        </p:nvSpPr>
        <p:spPr>
          <a:xfrm>
            <a:off x="7567640" y="354528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5" name="Google Shape;1155;p23"/>
          <p:cNvSpPr/>
          <p:nvPr/>
        </p:nvSpPr>
        <p:spPr>
          <a:xfrm>
            <a:off x="7573132" y="3547483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6" name="Google Shape;1156;p23"/>
          <p:cNvSpPr txBox="1">
            <a:spLocks noGrp="1"/>
          </p:cNvSpPr>
          <p:nvPr>
            <p:ph type="title"/>
          </p:nvPr>
        </p:nvSpPr>
        <p:spPr>
          <a:xfrm>
            <a:off x="713325" y="445025"/>
            <a:ext cx="7717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7" name="Google Shape;1157;p23"/>
          <p:cNvSpPr txBox="1">
            <a:spLocks noGrp="1"/>
          </p:cNvSpPr>
          <p:nvPr>
            <p:ph type="subTitle" idx="1"/>
          </p:nvPr>
        </p:nvSpPr>
        <p:spPr>
          <a:xfrm>
            <a:off x="4756364" y="3199907"/>
            <a:ext cx="2950800" cy="10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8" name="Google Shape;1158;p23"/>
          <p:cNvSpPr txBox="1">
            <a:spLocks noGrp="1"/>
          </p:cNvSpPr>
          <p:nvPr>
            <p:ph type="subTitle" idx="2"/>
          </p:nvPr>
        </p:nvSpPr>
        <p:spPr>
          <a:xfrm>
            <a:off x="1436975" y="3199904"/>
            <a:ext cx="2950800" cy="10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9" name="Google Shape;1159;p23"/>
          <p:cNvSpPr txBox="1">
            <a:spLocks noGrp="1"/>
          </p:cNvSpPr>
          <p:nvPr>
            <p:ph type="subTitle" idx="3"/>
          </p:nvPr>
        </p:nvSpPr>
        <p:spPr>
          <a:xfrm>
            <a:off x="1436975" y="2724175"/>
            <a:ext cx="2950800" cy="54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0" name="Google Shape;1160;p23"/>
          <p:cNvSpPr txBox="1">
            <a:spLocks noGrp="1"/>
          </p:cNvSpPr>
          <p:nvPr>
            <p:ph type="subTitle" idx="4"/>
          </p:nvPr>
        </p:nvSpPr>
        <p:spPr>
          <a:xfrm>
            <a:off x="4756362" y="2724175"/>
            <a:ext cx="2950800" cy="54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grpSp>
        <p:nvGrpSpPr>
          <p:cNvPr id="1161" name="Google Shape;1161;p23"/>
          <p:cNvGrpSpPr/>
          <p:nvPr/>
        </p:nvGrpSpPr>
        <p:grpSpPr>
          <a:xfrm>
            <a:off x="8430675" y="0"/>
            <a:ext cx="713400" cy="5143350"/>
            <a:chOff x="8430675" y="0"/>
            <a:chExt cx="713400" cy="5143350"/>
          </a:xfrm>
        </p:grpSpPr>
        <p:grpSp>
          <p:nvGrpSpPr>
            <p:cNvPr id="1162" name="Google Shape;1162;p23"/>
            <p:cNvGrpSpPr/>
            <p:nvPr/>
          </p:nvGrpSpPr>
          <p:grpSpPr>
            <a:xfrm>
              <a:off x="8430675" y="535650"/>
              <a:ext cx="713400" cy="4072200"/>
              <a:chOff x="8430675" y="535650"/>
              <a:chExt cx="713400" cy="4072200"/>
            </a:xfrm>
          </p:grpSpPr>
          <p:sp>
            <p:nvSpPr>
              <p:cNvPr id="1163" name="Google Shape;1163;p23"/>
              <p:cNvSpPr/>
              <p:nvPr/>
            </p:nvSpPr>
            <p:spPr>
              <a:xfrm flipH="1">
                <a:off x="8430675" y="535650"/>
                <a:ext cx="713400" cy="40722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 flipH="1">
                <a:off x="8569986" y="882427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 flipH="1">
                <a:off x="8569986" y="1869593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 flipH="1">
                <a:off x="8569986" y="2856760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3"/>
              <p:cNvSpPr/>
              <p:nvPr/>
            </p:nvSpPr>
            <p:spPr>
              <a:xfrm flipH="1">
                <a:off x="8569986" y="3843927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8" name="Google Shape;1168;p23"/>
            <p:cNvGrpSpPr/>
            <p:nvPr/>
          </p:nvGrpSpPr>
          <p:grpSpPr>
            <a:xfrm>
              <a:off x="8430675" y="4607850"/>
              <a:ext cx="713400" cy="535500"/>
              <a:chOff x="8430675" y="4607850"/>
              <a:chExt cx="713400" cy="535500"/>
            </a:xfrm>
          </p:grpSpPr>
          <p:sp>
            <p:nvSpPr>
              <p:cNvPr id="1169" name="Google Shape;1169;p23"/>
              <p:cNvSpPr/>
              <p:nvPr/>
            </p:nvSpPr>
            <p:spPr>
              <a:xfrm flipH="1">
                <a:off x="8430675" y="4607850"/>
                <a:ext cx="713400" cy="53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0" name="Google Shape;1170;p23"/>
              <p:cNvGrpSpPr/>
              <p:nvPr/>
            </p:nvGrpSpPr>
            <p:grpSpPr>
              <a:xfrm flipH="1">
                <a:off x="8506742" y="4831095"/>
                <a:ext cx="561295" cy="121815"/>
                <a:chOff x="8506900" y="4018445"/>
                <a:chExt cx="561295" cy="121815"/>
              </a:xfrm>
            </p:grpSpPr>
            <p:sp>
              <p:nvSpPr>
                <p:cNvPr id="1171" name="Google Shape;1171;p23"/>
                <p:cNvSpPr/>
                <p:nvPr/>
              </p:nvSpPr>
              <p:spPr>
                <a:xfrm>
                  <a:off x="8825342" y="401844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8506900" y="4018445"/>
                  <a:ext cx="243621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3" name="Google Shape;1173;p23"/>
            <p:cNvGrpSpPr/>
            <p:nvPr/>
          </p:nvGrpSpPr>
          <p:grpSpPr>
            <a:xfrm>
              <a:off x="8430675" y="0"/>
              <a:ext cx="713400" cy="555300"/>
              <a:chOff x="8430675" y="0"/>
              <a:chExt cx="713400" cy="555300"/>
            </a:xfrm>
          </p:grpSpPr>
          <p:sp>
            <p:nvSpPr>
              <p:cNvPr id="1174" name="Google Shape;1174;p23"/>
              <p:cNvSpPr/>
              <p:nvPr/>
            </p:nvSpPr>
            <p:spPr>
              <a:xfrm flipH="1">
                <a:off x="8430675" y="0"/>
                <a:ext cx="713400" cy="555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 flipH="1">
                <a:off x="8815964" y="18323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39" y="0"/>
                    </a:move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89"/>
                      <a:pt x="2639" y="5289"/>
                    </a:cubicBezTo>
                    <a:cubicBezTo>
                      <a:pt x="3167" y="5289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12"/>
                      <a:pt x="3167" y="0"/>
                      <a:pt x="2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 flipH="1">
                <a:off x="8569964" y="18323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39" y="0"/>
                    </a:move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89"/>
                      <a:pt x="2639" y="5289"/>
                    </a:cubicBezTo>
                    <a:cubicBezTo>
                      <a:pt x="3167" y="5289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12"/>
                      <a:pt x="3167" y="0"/>
                      <a:pt x="2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4"/>
          <p:cNvSpPr txBox="1">
            <a:spLocks noGrp="1"/>
          </p:cNvSpPr>
          <p:nvPr>
            <p:ph type="subTitle" idx="1"/>
          </p:nvPr>
        </p:nvSpPr>
        <p:spPr>
          <a:xfrm>
            <a:off x="2132188" y="3085100"/>
            <a:ext cx="5952000" cy="1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24"/>
          <p:cNvSpPr txBox="1">
            <a:spLocks noGrp="1"/>
          </p:cNvSpPr>
          <p:nvPr>
            <p:ph type="subTitle" idx="2"/>
          </p:nvPr>
        </p:nvSpPr>
        <p:spPr>
          <a:xfrm>
            <a:off x="2132188" y="1538625"/>
            <a:ext cx="5952000" cy="1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81" name="Google Shape;1181;p24"/>
          <p:cNvGrpSpPr/>
          <p:nvPr/>
        </p:nvGrpSpPr>
        <p:grpSpPr>
          <a:xfrm>
            <a:off x="0" y="-47"/>
            <a:ext cx="713100" cy="5143572"/>
            <a:chOff x="0" y="-47"/>
            <a:chExt cx="713100" cy="5143572"/>
          </a:xfrm>
        </p:grpSpPr>
        <p:grpSp>
          <p:nvGrpSpPr>
            <p:cNvPr id="1182" name="Google Shape;1182;p24"/>
            <p:cNvGrpSpPr/>
            <p:nvPr/>
          </p:nvGrpSpPr>
          <p:grpSpPr>
            <a:xfrm>
              <a:off x="0" y="3103463"/>
              <a:ext cx="713100" cy="535500"/>
              <a:chOff x="712900" y="0"/>
              <a:chExt cx="713100" cy="535500"/>
            </a:xfrm>
          </p:grpSpPr>
          <p:sp>
            <p:nvSpPr>
              <p:cNvPr id="1183" name="Google Shape;1183;p24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4" name="Google Shape;1184;p24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1185" name="Google Shape;1185;p24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4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4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8" name="Google Shape;1188;p24"/>
            <p:cNvGrpSpPr/>
            <p:nvPr/>
          </p:nvGrpSpPr>
          <p:grpSpPr>
            <a:xfrm>
              <a:off x="0" y="3638950"/>
              <a:ext cx="713100" cy="753000"/>
              <a:chOff x="0" y="0"/>
              <a:chExt cx="713100" cy="753000"/>
            </a:xfrm>
          </p:grpSpPr>
          <p:sp>
            <p:nvSpPr>
              <p:cNvPr id="1189" name="Google Shape;1189;p24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24"/>
            <p:cNvGrpSpPr/>
            <p:nvPr/>
          </p:nvGrpSpPr>
          <p:grpSpPr>
            <a:xfrm>
              <a:off x="0" y="4390525"/>
              <a:ext cx="713100" cy="753000"/>
              <a:chOff x="0" y="751575"/>
              <a:chExt cx="713100" cy="753000"/>
            </a:xfrm>
          </p:grpSpPr>
          <p:sp>
            <p:nvSpPr>
              <p:cNvPr id="1192" name="Google Shape;1192;p24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3" name="Google Shape;1193;p24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1194" name="Google Shape;1194;p24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1195" name="Google Shape;1195;p24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24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24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24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24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24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1" name="Google Shape;1201;p24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2" name="Google Shape;1202;p24"/>
            <p:cNvGrpSpPr/>
            <p:nvPr/>
          </p:nvGrpSpPr>
          <p:grpSpPr>
            <a:xfrm>
              <a:off x="0" y="-47"/>
              <a:ext cx="713100" cy="3103500"/>
              <a:chOff x="0" y="-47"/>
              <a:chExt cx="713100" cy="3103500"/>
            </a:xfrm>
          </p:grpSpPr>
          <p:sp>
            <p:nvSpPr>
              <p:cNvPr id="1203" name="Google Shape;1203;p24"/>
              <p:cNvSpPr/>
              <p:nvPr/>
            </p:nvSpPr>
            <p:spPr>
              <a:xfrm>
                <a:off x="0" y="-47"/>
                <a:ext cx="713100" cy="31035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4" name="Google Shape;1204;p24"/>
              <p:cNvGrpSpPr/>
              <p:nvPr/>
            </p:nvGrpSpPr>
            <p:grpSpPr>
              <a:xfrm>
                <a:off x="115125" y="91708"/>
                <a:ext cx="482851" cy="2887795"/>
                <a:chOff x="115125" y="91708"/>
                <a:chExt cx="482851" cy="2887795"/>
              </a:xfrm>
            </p:grpSpPr>
            <p:sp>
              <p:nvSpPr>
                <p:cNvPr id="1205" name="Google Shape;1205;p24"/>
                <p:cNvSpPr/>
                <p:nvPr/>
              </p:nvSpPr>
              <p:spPr>
                <a:xfrm>
                  <a:off x="115125" y="18825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4"/>
                <p:cNvSpPr/>
                <p:nvPr/>
              </p:nvSpPr>
              <p:spPr>
                <a:xfrm>
                  <a:off x="115125" y="21953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24"/>
                <p:cNvSpPr/>
                <p:nvPr/>
              </p:nvSpPr>
              <p:spPr>
                <a:xfrm>
                  <a:off x="115125" y="24655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24"/>
                <p:cNvSpPr/>
                <p:nvPr/>
              </p:nvSpPr>
              <p:spPr>
                <a:xfrm>
                  <a:off x="115125" y="27350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24"/>
                <p:cNvSpPr/>
                <p:nvPr/>
              </p:nvSpPr>
              <p:spPr>
                <a:xfrm>
                  <a:off x="115125" y="7172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24"/>
                <p:cNvSpPr/>
                <p:nvPr/>
              </p:nvSpPr>
              <p:spPr>
                <a:xfrm>
                  <a:off x="115125" y="10300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24"/>
                <p:cNvSpPr/>
                <p:nvPr/>
              </p:nvSpPr>
              <p:spPr>
                <a:xfrm>
                  <a:off x="115125" y="13002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24"/>
                <p:cNvSpPr/>
                <p:nvPr/>
              </p:nvSpPr>
              <p:spPr>
                <a:xfrm>
                  <a:off x="115125" y="15697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24"/>
                <p:cNvSpPr/>
                <p:nvPr/>
              </p:nvSpPr>
              <p:spPr>
                <a:xfrm>
                  <a:off x="115125" y="9170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24"/>
                <p:cNvSpPr/>
                <p:nvPr/>
              </p:nvSpPr>
              <p:spPr>
                <a:xfrm>
                  <a:off x="115125" y="40446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15" name="Google Shape;1215;p24"/>
          <p:cNvGrpSpPr/>
          <p:nvPr/>
        </p:nvGrpSpPr>
        <p:grpSpPr>
          <a:xfrm>
            <a:off x="8430892" y="-50"/>
            <a:ext cx="713383" cy="5143566"/>
            <a:chOff x="8430617" y="0"/>
            <a:chExt cx="713383" cy="5143566"/>
          </a:xfrm>
        </p:grpSpPr>
        <p:grpSp>
          <p:nvGrpSpPr>
            <p:cNvPr id="1216" name="Google Shape;1216;p24"/>
            <p:cNvGrpSpPr/>
            <p:nvPr/>
          </p:nvGrpSpPr>
          <p:grpSpPr>
            <a:xfrm>
              <a:off x="8430901" y="0"/>
              <a:ext cx="713100" cy="535500"/>
              <a:chOff x="7717726" y="0"/>
              <a:chExt cx="713100" cy="535500"/>
            </a:xfrm>
          </p:grpSpPr>
          <p:sp>
            <p:nvSpPr>
              <p:cNvPr id="1217" name="Google Shape;1217;p24"/>
              <p:cNvSpPr/>
              <p:nvPr/>
            </p:nvSpPr>
            <p:spPr>
              <a:xfrm>
                <a:off x="7717726" y="0"/>
                <a:ext cx="713100" cy="53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8" name="Google Shape;1218;p24"/>
              <p:cNvGrpSpPr/>
              <p:nvPr/>
            </p:nvGrpSpPr>
            <p:grpSpPr>
              <a:xfrm>
                <a:off x="7865924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1219" name="Google Shape;1219;p24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24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24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2" name="Google Shape;1222;p24"/>
            <p:cNvGrpSpPr/>
            <p:nvPr/>
          </p:nvGrpSpPr>
          <p:grpSpPr>
            <a:xfrm>
              <a:off x="8430617" y="535488"/>
              <a:ext cx="713100" cy="753000"/>
              <a:chOff x="8430617" y="0"/>
              <a:chExt cx="713100" cy="753000"/>
            </a:xfrm>
          </p:grpSpPr>
          <p:sp>
            <p:nvSpPr>
              <p:cNvPr id="1223" name="Google Shape;1223;p24"/>
              <p:cNvSpPr/>
              <p:nvPr/>
            </p:nvSpPr>
            <p:spPr>
              <a:xfrm>
                <a:off x="8430617" y="0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4" name="Google Shape;1224;p24"/>
              <p:cNvGrpSpPr/>
              <p:nvPr/>
            </p:nvGrpSpPr>
            <p:grpSpPr>
              <a:xfrm>
                <a:off x="8459785" y="49107"/>
                <a:ext cx="654776" cy="654785"/>
                <a:chOff x="-2345535" y="617737"/>
                <a:chExt cx="1085504" cy="1085520"/>
              </a:xfrm>
            </p:grpSpPr>
            <p:sp>
              <p:nvSpPr>
                <p:cNvPr id="1225" name="Google Shape;1225;p24"/>
                <p:cNvSpPr/>
                <p:nvPr/>
              </p:nvSpPr>
              <p:spPr>
                <a:xfrm>
                  <a:off x="-2197377" y="765895"/>
                  <a:ext cx="788347" cy="78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" h="12329" extrusionOk="0">
                      <a:moveTo>
                        <a:pt x="0" y="0"/>
                      </a:moveTo>
                      <a:lnTo>
                        <a:pt x="0" y="12329"/>
                      </a:lnTo>
                      <a:lnTo>
                        <a:pt x="12329" y="12329"/>
                      </a:lnTo>
                      <a:lnTo>
                        <a:pt x="1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24"/>
                <p:cNvSpPr/>
                <p:nvPr/>
              </p:nvSpPr>
              <p:spPr>
                <a:xfrm>
                  <a:off x="-1983420" y="637880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5" y="1"/>
                      </a:moveTo>
                      <a:cubicBezTo>
                        <a:pt x="2165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44" y="252"/>
                        <a:pt x="348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24"/>
                <p:cNvSpPr/>
                <p:nvPr/>
              </p:nvSpPr>
              <p:spPr>
                <a:xfrm>
                  <a:off x="-1678151" y="995902"/>
                  <a:ext cx="413196" cy="3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5148" extrusionOk="0">
                      <a:moveTo>
                        <a:pt x="3636" y="0"/>
                      </a:moveTo>
                      <a:cubicBezTo>
                        <a:pt x="2977" y="0"/>
                        <a:pt x="2317" y="251"/>
                        <a:pt x="1815" y="753"/>
                      </a:cubicBezTo>
                      <a:lnTo>
                        <a:pt x="1" y="2567"/>
                      </a:lnTo>
                      <a:lnTo>
                        <a:pt x="1815" y="4395"/>
                      </a:lnTo>
                      <a:cubicBezTo>
                        <a:pt x="2317" y="4897"/>
                        <a:pt x="2977" y="5148"/>
                        <a:pt x="3636" y="5148"/>
                      </a:cubicBezTo>
                      <a:cubicBezTo>
                        <a:pt x="4296" y="5148"/>
                        <a:pt x="4955" y="4897"/>
                        <a:pt x="5457" y="4395"/>
                      </a:cubicBezTo>
                      <a:cubicBezTo>
                        <a:pt x="6461" y="3378"/>
                        <a:pt x="6461" y="1757"/>
                        <a:pt x="5457" y="753"/>
                      </a:cubicBezTo>
                      <a:cubicBezTo>
                        <a:pt x="4955" y="251"/>
                        <a:pt x="4296" y="0"/>
                        <a:pt x="3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24"/>
                <p:cNvSpPr/>
                <p:nvPr/>
              </p:nvSpPr>
              <p:spPr>
                <a:xfrm>
                  <a:off x="-1984251" y="1285121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32" y="1"/>
                      </a:moveTo>
                      <a:lnTo>
                        <a:pt x="1017" y="1815"/>
                      </a:lnTo>
                      <a:cubicBezTo>
                        <a:pt x="0" y="2819"/>
                        <a:pt x="0" y="4453"/>
                        <a:pt x="1017" y="5457"/>
                      </a:cubicBezTo>
                      <a:cubicBezTo>
                        <a:pt x="1519" y="5959"/>
                        <a:pt x="2175" y="6210"/>
                        <a:pt x="2832" y="6210"/>
                      </a:cubicBezTo>
                      <a:cubicBezTo>
                        <a:pt x="3488" y="6210"/>
                        <a:pt x="4144" y="5959"/>
                        <a:pt x="4646" y="5457"/>
                      </a:cubicBezTo>
                      <a:cubicBezTo>
                        <a:pt x="5650" y="4453"/>
                        <a:pt x="5650" y="2819"/>
                        <a:pt x="4646" y="1815"/>
                      </a:cubicBezTo>
                      <a:lnTo>
                        <a:pt x="28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24"/>
                <p:cNvSpPr/>
                <p:nvPr/>
              </p:nvSpPr>
              <p:spPr>
                <a:xfrm>
                  <a:off x="-2341379" y="995262"/>
                  <a:ext cx="413132" cy="32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5145" extrusionOk="0">
                      <a:moveTo>
                        <a:pt x="2825" y="0"/>
                      </a:moveTo>
                      <a:cubicBezTo>
                        <a:pt x="2165" y="0"/>
                        <a:pt x="1506" y="255"/>
                        <a:pt x="1004" y="763"/>
                      </a:cubicBezTo>
                      <a:cubicBezTo>
                        <a:pt x="0" y="1767"/>
                        <a:pt x="0" y="3388"/>
                        <a:pt x="1004" y="4392"/>
                      </a:cubicBezTo>
                      <a:cubicBezTo>
                        <a:pt x="1506" y="4894"/>
                        <a:pt x="2165" y="5145"/>
                        <a:pt x="2825" y="5145"/>
                      </a:cubicBezTo>
                      <a:cubicBezTo>
                        <a:pt x="3484" y="5145"/>
                        <a:pt x="4144" y="4894"/>
                        <a:pt x="4646" y="4392"/>
                      </a:cubicBezTo>
                      <a:lnTo>
                        <a:pt x="6460" y="2577"/>
                      </a:lnTo>
                      <a:lnTo>
                        <a:pt x="4646" y="763"/>
                      </a:lnTo>
                      <a:cubicBezTo>
                        <a:pt x="4144" y="255"/>
                        <a:pt x="3484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24"/>
                <p:cNvSpPr/>
                <p:nvPr/>
              </p:nvSpPr>
              <p:spPr>
                <a:xfrm>
                  <a:off x="-1872349" y="1090923"/>
                  <a:ext cx="138308" cy="13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1" name="Google Shape;1231;p24"/>
                <p:cNvGrpSpPr/>
                <p:nvPr/>
              </p:nvGrpSpPr>
              <p:grpSpPr>
                <a:xfrm>
                  <a:off x="-2345535" y="617737"/>
                  <a:ext cx="1085504" cy="1085520"/>
                  <a:chOff x="-2345535" y="617737"/>
                  <a:chExt cx="1085504" cy="1085520"/>
                </a:xfrm>
              </p:grpSpPr>
              <p:sp>
                <p:nvSpPr>
                  <p:cNvPr id="1232" name="Google Shape;1232;p24"/>
                  <p:cNvSpPr/>
                  <p:nvPr/>
                </p:nvSpPr>
                <p:spPr>
                  <a:xfrm>
                    <a:off x="-1678151" y="1160046"/>
                    <a:ext cx="418120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9" h="1" fill="none" extrusionOk="0">
                        <a:moveTo>
                          <a:pt x="1" y="0"/>
                        </a:moveTo>
                        <a:lnTo>
                          <a:pt x="6538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24"/>
                  <p:cNvSpPr/>
                  <p:nvPr/>
                </p:nvSpPr>
                <p:spPr>
                  <a:xfrm>
                    <a:off x="-1803226" y="617737"/>
                    <a:ext cx="64" cy="417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24"/>
                  <p:cNvSpPr/>
                  <p:nvPr/>
                </p:nvSpPr>
                <p:spPr>
                  <a:xfrm>
                    <a:off x="-2345535" y="1160046"/>
                    <a:ext cx="417289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6" h="1" fill="none" extrusionOk="0">
                        <a:moveTo>
                          <a:pt x="6525" y="0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24"/>
                  <p:cNvSpPr/>
                  <p:nvPr/>
                </p:nvSpPr>
                <p:spPr>
                  <a:xfrm>
                    <a:off x="-1803226" y="1285121"/>
                    <a:ext cx="64" cy="4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39" fill="none" extrusionOk="0">
                        <a:moveTo>
                          <a:pt x="1" y="1"/>
                        </a:moveTo>
                        <a:lnTo>
                          <a:pt x="1" y="6538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36" name="Google Shape;1236;p24"/>
            <p:cNvGrpSpPr/>
            <p:nvPr/>
          </p:nvGrpSpPr>
          <p:grpSpPr>
            <a:xfrm>
              <a:off x="8430621" y="1287053"/>
              <a:ext cx="713100" cy="753000"/>
              <a:chOff x="8430621" y="751566"/>
              <a:chExt cx="713100" cy="753000"/>
            </a:xfrm>
          </p:grpSpPr>
          <p:sp>
            <p:nvSpPr>
              <p:cNvPr id="1237" name="Google Shape;1237;p24"/>
              <p:cNvSpPr/>
              <p:nvPr/>
            </p:nvSpPr>
            <p:spPr>
              <a:xfrm>
                <a:off x="8430621" y="751566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8" name="Google Shape;1238;p24"/>
              <p:cNvGrpSpPr/>
              <p:nvPr/>
            </p:nvGrpSpPr>
            <p:grpSpPr>
              <a:xfrm rot="10800000" flipH="1">
                <a:off x="8663537" y="866980"/>
                <a:ext cx="247713" cy="549195"/>
                <a:chOff x="945712" y="101904"/>
                <a:chExt cx="247713" cy="549195"/>
              </a:xfrm>
            </p:grpSpPr>
            <p:sp>
              <p:nvSpPr>
                <p:cNvPr id="1239" name="Google Shape;1239;p24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24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1" name="Google Shape;1241;p24"/>
            <p:cNvGrpSpPr/>
            <p:nvPr/>
          </p:nvGrpSpPr>
          <p:grpSpPr>
            <a:xfrm>
              <a:off x="8430625" y="2040066"/>
              <a:ext cx="713100" cy="3103500"/>
              <a:chOff x="8430625" y="2040066"/>
              <a:chExt cx="713100" cy="3103500"/>
            </a:xfrm>
          </p:grpSpPr>
          <p:sp>
            <p:nvSpPr>
              <p:cNvPr id="1242" name="Google Shape;1242;p24"/>
              <p:cNvSpPr/>
              <p:nvPr/>
            </p:nvSpPr>
            <p:spPr>
              <a:xfrm>
                <a:off x="8430625" y="2040066"/>
                <a:ext cx="713100" cy="31035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3" name="Google Shape;1243;p24"/>
              <p:cNvGrpSpPr/>
              <p:nvPr/>
            </p:nvGrpSpPr>
            <p:grpSpPr>
              <a:xfrm>
                <a:off x="8545750" y="2210908"/>
                <a:ext cx="482851" cy="2887795"/>
                <a:chOff x="115125" y="91708"/>
                <a:chExt cx="482851" cy="2887795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115125" y="18825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115125" y="21953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24"/>
                <p:cNvSpPr/>
                <p:nvPr/>
              </p:nvSpPr>
              <p:spPr>
                <a:xfrm>
                  <a:off x="115125" y="24655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4"/>
                <p:cNvSpPr/>
                <p:nvPr/>
              </p:nvSpPr>
              <p:spPr>
                <a:xfrm>
                  <a:off x="115125" y="27350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4"/>
                <p:cNvSpPr/>
                <p:nvPr/>
              </p:nvSpPr>
              <p:spPr>
                <a:xfrm>
                  <a:off x="115125" y="7172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4"/>
                <p:cNvSpPr/>
                <p:nvPr/>
              </p:nvSpPr>
              <p:spPr>
                <a:xfrm>
                  <a:off x="115125" y="10300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4"/>
                <p:cNvSpPr/>
                <p:nvPr/>
              </p:nvSpPr>
              <p:spPr>
                <a:xfrm>
                  <a:off x="115125" y="13002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4"/>
                <p:cNvSpPr/>
                <p:nvPr/>
              </p:nvSpPr>
              <p:spPr>
                <a:xfrm>
                  <a:off x="115125" y="15697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4"/>
                <p:cNvSpPr/>
                <p:nvPr/>
              </p:nvSpPr>
              <p:spPr>
                <a:xfrm>
                  <a:off x="115125" y="9170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24"/>
                <p:cNvSpPr/>
                <p:nvPr/>
              </p:nvSpPr>
              <p:spPr>
                <a:xfrm>
                  <a:off x="115125" y="40446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1" r:id="rId6"/>
    <p:sldLayoutId id="2147483662" r:id="rId7"/>
    <p:sldLayoutId id="2147483669" r:id="rId8"/>
    <p:sldLayoutId id="2147483670" r:id="rId9"/>
    <p:sldLayoutId id="2147483671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6"/>
          <p:cNvSpPr txBox="1">
            <a:spLocks noGrp="1"/>
          </p:cNvSpPr>
          <p:nvPr>
            <p:ph type="subTitle" idx="1"/>
          </p:nvPr>
        </p:nvSpPr>
        <p:spPr>
          <a:xfrm>
            <a:off x="713188" y="4039255"/>
            <a:ext cx="2515500" cy="449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Novin Ardian Yulianto</a:t>
            </a:r>
            <a:endParaRPr dirty="0"/>
          </a:p>
        </p:txBody>
      </p:sp>
      <p:sp>
        <p:nvSpPr>
          <p:cNvPr id="1926" name="Google Shape;1926;p36"/>
          <p:cNvSpPr txBox="1">
            <a:spLocks noGrp="1"/>
          </p:cNvSpPr>
          <p:nvPr>
            <p:ph type="ctrTitle"/>
          </p:nvPr>
        </p:nvSpPr>
        <p:spPr>
          <a:xfrm>
            <a:off x="713188" y="1000638"/>
            <a:ext cx="5080800" cy="23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Submission</a:t>
            </a:r>
            <a:br>
              <a:rPr lang="en" dirty="0"/>
            </a:br>
            <a:r>
              <a:rPr lang="en" sz="1800" dirty="0"/>
              <a:t>Virtual Internship</a:t>
            </a:r>
            <a:br>
              <a:rPr lang="en" sz="1800" dirty="0"/>
            </a:br>
            <a:r>
              <a:rPr lang="en" sz="1800" dirty="0"/>
              <a:t>Data Engineer – Kalbe Nutritionals</a:t>
            </a:r>
            <a:endParaRPr sz="3200" dirty="0"/>
          </a:p>
        </p:txBody>
      </p:sp>
      <p:grpSp>
        <p:nvGrpSpPr>
          <p:cNvPr id="1927" name="Google Shape;1927;p36"/>
          <p:cNvGrpSpPr/>
          <p:nvPr/>
        </p:nvGrpSpPr>
        <p:grpSpPr>
          <a:xfrm>
            <a:off x="6501375" y="0"/>
            <a:ext cx="1929600" cy="4609413"/>
            <a:chOff x="6501375" y="0"/>
            <a:chExt cx="1929600" cy="4609413"/>
          </a:xfrm>
        </p:grpSpPr>
        <p:grpSp>
          <p:nvGrpSpPr>
            <p:cNvPr id="1928" name="Google Shape;1928;p36"/>
            <p:cNvGrpSpPr/>
            <p:nvPr/>
          </p:nvGrpSpPr>
          <p:grpSpPr>
            <a:xfrm>
              <a:off x="6501375" y="0"/>
              <a:ext cx="1929600" cy="3589800"/>
              <a:chOff x="6501375" y="0"/>
              <a:chExt cx="1929600" cy="3589800"/>
            </a:xfrm>
          </p:grpSpPr>
          <p:sp>
            <p:nvSpPr>
              <p:cNvPr id="1929" name="Google Shape;1929;p36"/>
              <p:cNvSpPr/>
              <p:nvPr/>
            </p:nvSpPr>
            <p:spPr>
              <a:xfrm>
                <a:off x="6501375" y="0"/>
                <a:ext cx="1929600" cy="3589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0" name="Google Shape;1930;p36"/>
              <p:cNvGrpSpPr/>
              <p:nvPr/>
            </p:nvGrpSpPr>
            <p:grpSpPr>
              <a:xfrm>
                <a:off x="6693185" y="595842"/>
                <a:ext cx="1545748" cy="2795158"/>
                <a:chOff x="6693185" y="595842"/>
                <a:chExt cx="1545748" cy="2795158"/>
              </a:xfrm>
            </p:grpSpPr>
            <p:sp>
              <p:nvSpPr>
                <p:cNvPr id="1931" name="Google Shape;1931;p36"/>
                <p:cNvSpPr/>
                <p:nvPr/>
              </p:nvSpPr>
              <p:spPr>
                <a:xfrm>
                  <a:off x="6750203" y="1005258"/>
                  <a:ext cx="1431864" cy="13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3" h="20389" extrusionOk="0">
                      <a:moveTo>
                        <a:pt x="11196" y="1"/>
                      </a:moveTo>
                      <a:cubicBezTo>
                        <a:pt x="6543" y="1"/>
                        <a:pt x="2347" y="3195"/>
                        <a:pt x="1261" y="7915"/>
                      </a:cubicBezTo>
                      <a:cubicBezTo>
                        <a:pt x="0" y="13410"/>
                        <a:pt x="3436" y="18879"/>
                        <a:pt x="8918" y="20128"/>
                      </a:cubicBezTo>
                      <a:cubicBezTo>
                        <a:pt x="9686" y="20304"/>
                        <a:pt x="10454" y="20388"/>
                        <a:pt x="11209" y="20388"/>
                      </a:cubicBezTo>
                      <a:cubicBezTo>
                        <a:pt x="15857" y="20388"/>
                        <a:pt x="20046" y="17187"/>
                        <a:pt x="21131" y="12470"/>
                      </a:cubicBezTo>
                      <a:cubicBezTo>
                        <a:pt x="22393" y="6975"/>
                        <a:pt x="18956" y="1519"/>
                        <a:pt x="13474" y="258"/>
                      </a:cubicBezTo>
                      <a:cubicBezTo>
                        <a:pt x="12710" y="84"/>
                        <a:pt x="11947" y="1"/>
                        <a:pt x="1119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32" name="Google Shape;1932;p36"/>
                <p:cNvGrpSpPr/>
                <p:nvPr/>
              </p:nvGrpSpPr>
              <p:grpSpPr>
                <a:xfrm>
                  <a:off x="6712131" y="595842"/>
                  <a:ext cx="1508031" cy="1766446"/>
                  <a:chOff x="1387726" y="5455309"/>
                  <a:chExt cx="1830135" cy="2143745"/>
                </a:xfrm>
              </p:grpSpPr>
              <p:sp>
                <p:nvSpPr>
                  <p:cNvPr id="1933" name="Google Shape;1933;p36"/>
                  <p:cNvSpPr/>
                  <p:nvPr/>
                </p:nvSpPr>
                <p:spPr>
                  <a:xfrm>
                    <a:off x="2302772" y="6130941"/>
                    <a:ext cx="64" cy="1468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2959" fill="none" extrusionOk="0">
                        <a:moveTo>
                          <a:pt x="0" y="0"/>
                        </a:moveTo>
                        <a:lnTo>
                          <a:pt x="0" y="22959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miter lim="12869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36"/>
                  <p:cNvSpPr/>
                  <p:nvPr/>
                </p:nvSpPr>
                <p:spPr>
                  <a:xfrm>
                    <a:off x="2372663" y="6667431"/>
                    <a:ext cx="310313" cy="931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3" h="14569" fill="none" extrusionOk="0">
                        <a:moveTo>
                          <a:pt x="1" y="14569"/>
                        </a:moveTo>
                        <a:lnTo>
                          <a:pt x="1" y="6345"/>
                        </a:lnTo>
                        <a:cubicBezTo>
                          <a:pt x="1" y="5393"/>
                          <a:pt x="374" y="4479"/>
                          <a:pt x="1043" y="3797"/>
                        </a:cubicBezTo>
                        <a:lnTo>
                          <a:pt x="4853" y="1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miter lim="12869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5" name="Google Shape;1935;p36"/>
                  <p:cNvSpPr/>
                  <p:nvPr/>
                </p:nvSpPr>
                <p:spPr>
                  <a:xfrm>
                    <a:off x="2814581" y="6218353"/>
                    <a:ext cx="324316" cy="317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2" h="4965" extrusionOk="0">
                        <a:moveTo>
                          <a:pt x="3894" y="1"/>
                        </a:moveTo>
                        <a:cubicBezTo>
                          <a:pt x="3617" y="1"/>
                          <a:pt x="3340" y="107"/>
                          <a:pt x="3128" y="319"/>
                        </a:cubicBezTo>
                        <a:lnTo>
                          <a:pt x="1" y="3446"/>
                        </a:lnTo>
                        <a:lnTo>
                          <a:pt x="1532" y="4965"/>
                        </a:lnTo>
                        <a:lnTo>
                          <a:pt x="4659" y="1850"/>
                        </a:lnTo>
                        <a:cubicBezTo>
                          <a:pt x="5071" y="1426"/>
                          <a:pt x="5071" y="744"/>
                          <a:pt x="4659" y="319"/>
                        </a:cubicBezTo>
                        <a:cubicBezTo>
                          <a:pt x="4447" y="107"/>
                          <a:pt x="4170" y="1"/>
                          <a:pt x="38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6" name="Google Shape;1936;p36"/>
                  <p:cNvSpPr/>
                  <p:nvPr/>
                </p:nvSpPr>
                <p:spPr>
                  <a:xfrm>
                    <a:off x="2498569" y="6133371"/>
                    <a:ext cx="478226" cy="62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79" h="9808" extrusionOk="0">
                        <a:moveTo>
                          <a:pt x="6037" y="1"/>
                        </a:moveTo>
                        <a:lnTo>
                          <a:pt x="1429" y="4608"/>
                        </a:lnTo>
                        <a:cubicBezTo>
                          <a:pt x="1" y="6036"/>
                          <a:pt x="1" y="8379"/>
                          <a:pt x="1429" y="9807"/>
                        </a:cubicBezTo>
                        <a:lnTo>
                          <a:pt x="6037" y="5200"/>
                        </a:lnTo>
                        <a:cubicBezTo>
                          <a:pt x="7478" y="3771"/>
                          <a:pt x="7478" y="1429"/>
                          <a:pt x="60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36"/>
                  <p:cNvSpPr/>
                  <p:nvPr/>
                </p:nvSpPr>
                <p:spPr>
                  <a:xfrm>
                    <a:off x="2589945" y="6396693"/>
                    <a:ext cx="627915" cy="432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0" h="6771" extrusionOk="0">
                        <a:moveTo>
                          <a:pt x="7214" y="1"/>
                        </a:moveTo>
                        <a:cubicBezTo>
                          <a:pt x="6271" y="1"/>
                          <a:pt x="5328" y="361"/>
                          <a:pt x="4608" y="1082"/>
                        </a:cubicBezTo>
                        <a:lnTo>
                          <a:pt x="0" y="5689"/>
                        </a:lnTo>
                        <a:cubicBezTo>
                          <a:pt x="721" y="6410"/>
                          <a:pt x="1664" y="6770"/>
                          <a:pt x="2606" y="6770"/>
                        </a:cubicBezTo>
                        <a:cubicBezTo>
                          <a:pt x="3549" y="6770"/>
                          <a:pt x="4492" y="6410"/>
                          <a:pt x="5213" y="5689"/>
                        </a:cubicBezTo>
                        <a:lnTo>
                          <a:pt x="9820" y="1082"/>
                        </a:lnTo>
                        <a:cubicBezTo>
                          <a:pt x="9099" y="361"/>
                          <a:pt x="8156" y="1"/>
                          <a:pt x="721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36"/>
                  <p:cNvSpPr/>
                  <p:nvPr/>
                </p:nvSpPr>
                <p:spPr>
                  <a:xfrm>
                    <a:off x="2234416" y="5455309"/>
                    <a:ext cx="138308" cy="351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5496" extrusionOk="0">
                        <a:moveTo>
                          <a:pt x="1082" y="0"/>
                        </a:moveTo>
                        <a:cubicBezTo>
                          <a:pt x="477" y="0"/>
                          <a:pt x="1" y="477"/>
                          <a:pt x="1" y="1082"/>
                        </a:cubicBezTo>
                        <a:lnTo>
                          <a:pt x="1" y="5496"/>
                        </a:lnTo>
                        <a:lnTo>
                          <a:pt x="2163" y="5496"/>
                        </a:lnTo>
                        <a:lnTo>
                          <a:pt x="2163" y="1082"/>
                        </a:lnTo>
                        <a:cubicBezTo>
                          <a:pt x="2163" y="477"/>
                          <a:pt x="1674" y="0"/>
                          <a:pt x="10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6"/>
                  <p:cNvSpPr/>
                  <p:nvPr/>
                </p:nvSpPr>
                <p:spPr>
                  <a:xfrm>
                    <a:off x="2067394" y="5540866"/>
                    <a:ext cx="236204" cy="652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" h="10207" extrusionOk="0">
                        <a:moveTo>
                          <a:pt x="0" y="1"/>
                        </a:moveTo>
                        <a:lnTo>
                          <a:pt x="0" y="6526"/>
                        </a:lnTo>
                        <a:cubicBezTo>
                          <a:pt x="0" y="8559"/>
                          <a:pt x="1661" y="10206"/>
                          <a:pt x="3694" y="10206"/>
                        </a:cubicBezTo>
                        <a:lnTo>
                          <a:pt x="3694" y="3682"/>
                        </a:lnTo>
                        <a:cubicBezTo>
                          <a:pt x="3694" y="1648"/>
                          <a:pt x="2034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6"/>
                  <p:cNvSpPr/>
                  <p:nvPr/>
                </p:nvSpPr>
                <p:spPr>
                  <a:xfrm>
                    <a:off x="2303540" y="5540866"/>
                    <a:ext cx="235436" cy="652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2" h="10207" extrusionOk="0">
                        <a:moveTo>
                          <a:pt x="3682" y="1"/>
                        </a:moveTo>
                        <a:cubicBezTo>
                          <a:pt x="1648" y="1"/>
                          <a:pt x="1" y="1648"/>
                          <a:pt x="1" y="3682"/>
                        </a:cubicBezTo>
                        <a:lnTo>
                          <a:pt x="1" y="10206"/>
                        </a:lnTo>
                        <a:cubicBezTo>
                          <a:pt x="2034" y="10206"/>
                          <a:pt x="3682" y="8559"/>
                          <a:pt x="3682" y="6526"/>
                        </a:cubicBezTo>
                        <a:lnTo>
                          <a:pt x="368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6"/>
                  <p:cNvSpPr/>
                  <p:nvPr/>
                </p:nvSpPr>
                <p:spPr>
                  <a:xfrm flipH="1">
                    <a:off x="1922610" y="6667431"/>
                    <a:ext cx="310313" cy="931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3" h="14569" fill="none" extrusionOk="0">
                        <a:moveTo>
                          <a:pt x="1" y="14569"/>
                        </a:moveTo>
                        <a:lnTo>
                          <a:pt x="1" y="6345"/>
                        </a:lnTo>
                        <a:cubicBezTo>
                          <a:pt x="1" y="5393"/>
                          <a:pt x="374" y="4479"/>
                          <a:pt x="1043" y="3797"/>
                        </a:cubicBezTo>
                        <a:lnTo>
                          <a:pt x="4853" y="1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miter lim="12869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36"/>
                  <p:cNvSpPr/>
                  <p:nvPr/>
                </p:nvSpPr>
                <p:spPr>
                  <a:xfrm flipH="1">
                    <a:off x="1466689" y="6218353"/>
                    <a:ext cx="324316" cy="317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2" h="4965" extrusionOk="0">
                        <a:moveTo>
                          <a:pt x="3894" y="1"/>
                        </a:moveTo>
                        <a:cubicBezTo>
                          <a:pt x="3617" y="1"/>
                          <a:pt x="3340" y="107"/>
                          <a:pt x="3128" y="319"/>
                        </a:cubicBezTo>
                        <a:lnTo>
                          <a:pt x="1" y="3446"/>
                        </a:lnTo>
                        <a:lnTo>
                          <a:pt x="1532" y="4965"/>
                        </a:lnTo>
                        <a:lnTo>
                          <a:pt x="4659" y="1850"/>
                        </a:lnTo>
                        <a:cubicBezTo>
                          <a:pt x="5071" y="1426"/>
                          <a:pt x="5071" y="744"/>
                          <a:pt x="4659" y="319"/>
                        </a:cubicBezTo>
                        <a:cubicBezTo>
                          <a:pt x="4447" y="107"/>
                          <a:pt x="4170" y="1"/>
                          <a:pt x="38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36"/>
                  <p:cNvSpPr/>
                  <p:nvPr/>
                </p:nvSpPr>
                <p:spPr>
                  <a:xfrm flipH="1">
                    <a:off x="1628791" y="6133371"/>
                    <a:ext cx="478226" cy="62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79" h="9808" extrusionOk="0">
                        <a:moveTo>
                          <a:pt x="6037" y="1"/>
                        </a:moveTo>
                        <a:lnTo>
                          <a:pt x="1429" y="4608"/>
                        </a:lnTo>
                        <a:cubicBezTo>
                          <a:pt x="1" y="6036"/>
                          <a:pt x="1" y="8379"/>
                          <a:pt x="1429" y="9807"/>
                        </a:cubicBezTo>
                        <a:lnTo>
                          <a:pt x="6037" y="5200"/>
                        </a:lnTo>
                        <a:cubicBezTo>
                          <a:pt x="7478" y="3771"/>
                          <a:pt x="7478" y="1429"/>
                          <a:pt x="60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6"/>
                  <p:cNvSpPr/>
                  <p:nvPr/>
                </p:nvSpPr>
                <p:spPr>
                  <a:xfrm flipH="1">
                    <a:off x="1387726" y="6396693"/>
                    <a:ext cx="627915" cy="432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0" h="6771" extrusionOk="0">
                        <a:moveTo>
                          <a:pt x="7214" y="1"/>
                        </a:moveTo>
                        <a:cubicBezTo>
                          <a:pt x="6271" y="1"/>
                          <a:pt x="5328" y="361"/>
                          <a:pt x="4608" y="1082"/>
                        </a:cubicBezTo>
                        <a:lnTo>
                          <a:pt x="0" y="5689"/>
                        </a:lnTo>
                        <a:cubicBezTo>
                          <a:pt x="721" y="6410"/>
                          <a:pt x="1664" y="6770"/>
                          <a:pt x="2606" y="6770"/>
                        </a:cubicBezTo>
                        <a:cubicBezTo>
                          <a:pt x="3549" y="6770"/>
                          <a:pt x="4492" y="6410"/>
                          <a:pt x="5213" y="5689"/>
                        </a:cubicBezTo>
                        <a:lnTo>
                          <a:pt x="9820" y="1082"/>
                        </a:lnTo>
                        <a:cubicBezTo>
                          <a:pt x="9099" y="361"/>
                          <a:pt x="8156" y="1"/>
                          <a:pt x="721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5" name="Google Shape;1945;p36"/>
                <p:cNvGrpSpPr/>
                <p:nvPr/>
              </p:nvGrpSpPr>
              <p:grpSpPr>
                <a:xfrm>
                  <a:off x="6693185" y="2301486"/>
                  <a:ext cx="1545748" cy="1089514"/>
                  <a:chOff x="4544650" y="6012500"/>
                  <a:chExt cx="1875907" cy="1322226"/>
                </a:xfrm>
              </p:grpSpPr>
              <p:sp>
                <p:nvSpPr>
                  <p:cNvPr id="1946" name="Google Shape;1946;p36"/>
                  <p:cNvSpPr/>
                  <p:nvPr/>
                </p:nvSpPr>
                <p:spPr>
                  <a:xfrm>
                    <a:off x="4544650" y="6012500"/>
                    <a:ext cx="1875907" cy="1206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65" h="5638" extrusionOk="0">
                        <a:moveTo>
                          <a:pt x="0" y="0"/>
                        </a:moveTo>
                        <a:cubicBezTo>
                          <a:pt x="0" y="1751"/>
                          <a:pt x="1030" y="3269"/>
                          <a:pt x="2523" y="3964"/>
                        </a:cubicBezTo>
                        <a:lnTo>
                          <a:pt x="2523" y="5637"/>
                        </a:lnTo>
                        <a:lnTo>
                          <a:pt x="6229" y="5637"/>
                        </a:lnTo>
                        <a:lnTo>
                          <a:pt x="6229" y="3964"/>
                        </a:lnTo>
                        <a:cubicBezTo>
                          <a:pt x="7722" y="3269"/>
                          <a:pt x="8764" y="1751"/>
                          <a:pt x="87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36"/>
                  <p:cNvSpPr/>
                  <p:nvPr/>
                </p:nvSpPr>
                <p:spPr>
                  <a:xfrm>
                    <a:off x="4966058" y="7100371"/>
                    <a:ext cx="1030304" cy="234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4" h="1095" extrusionOk="0">
                        <a:moveTo>
                          <a:pt x="541" y="1"/>
                        </a:moveTo>
                        <a:cubicBezTo>
                          <a:pt x="245" y="1"/>
                          <a:pt x="0" y="245"/>
                          <a:pt x="0" y="554"/>
                        </a:cubicBezTo>
                        <a:cubicBezTo>
                          <a:pt x="0" y="850"/>
                          <a:pt x="245" y="1095"/>
                          <a:pt x="541" y="1095"/>
                        </a:cubicBezTo>
                        <a:lnTo>
                          <a:pt x="4273" y="1095"/>
                        </a:lnTo>
                        <a:cubicBezTo>
                          <a:pt x="4569" y="1095"/>
                          <a:pt x="4813" y="850"/>
                          <a:pt x="4813" y="554"/>
                        </a:cubicBezTo>
                        <a:cubicBezTo>
                          <a:pt x="4813" y="245"/>
                          <a:pt x="4569" y="1"/>
                          <a:pt x="427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36"/>
                  <p:cNvSpPr/>
                  <p:nvPr/>
                </p:nvSpPr>
                <p:spPr>
                  <a:xfrm>
                    <a:off x="4723572" y="6183289"/>
                    <a:ext cx="212310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" h="992" extrusionOk="0">
                        <a:moveTo>
                          <a:pt x="490" y="0"/>
                        </a:moveTo>
                        <a:cubicBezTo>
                          <a:pt x="220" y="0"/>
                          <a:pt x="1" y="232"/>
                          <a:pt x="1" y="502"/>
                        </a:cubicBezTo>
                        <a:cubicBezTo>
                          <a:pt x="1" y="773"/>
                          <a:pt x="220" y="991"/>
                          <a:pt x="490" y="991"/>
                        </a:cubicBezTo>
                        <a:cubicBezTo>
                          <a:pt x="760" y="991"/>
                          <a:pt x="992" y="773"/>
                          <a:pt x="992" y="502"/>
                        </a:cubicBezTo>
                        <a:cubicBezTo>
                          <a:pt x="992" y="232"/>
                          <a:pt x="760" y="0"/>
                          <a:pt x="4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36"/>
                  <p:cNvSpPr/>
                  <p:nvPr/>
                </p:nvSpPr>
                <p:spPr>
                  <a:xfrm>
                    <a:off x="5158892" y="6183289"/>
                    <a:ext cx="209528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" h="992" extrusionOk="0">
                        <a:moveTo>
                          <a:pt x="489" y="0"/>
                        </a:moveTo>
                        <a:cubicBezTo>
                          <a:pt x="219" y="0"/>
                          <a:pt x="0" y="232"/>
                          <a:pt x="0" y="502"/>
                        </a:cubicBezTo>
                        <a:cubicBezTo>
                          <a:pt x="0" y="773"/>
                          <a:pt x="219" y="991"/>
                          <a:pt x="489" y="991"/>
                        </a:cubicBezTo>
                        <a:cubicBezTo>
                          <a:pt x="759" y="991"/>
                          <a:pt x="978" y="773"/>
                          <a:pt x="978" y="502"/>
                        </a:cubicBezTo>
                        <a:cubicBezTo>
                          <a:pt x="978" y="232"/>
                          <a:pt x="759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36"/>
                  <p:cNvSpPr/>
                  <p:nvPr/>
                </p:nvSpPr>
                <p:spPr>
                  <a:xfrm>
                    <a:off x="5593998" y="6183289"/>
                    <a:ext cx="209528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" h="992" extrusionOk="0">
                        <a:moveTo>
                          <a:pt x="489" y="0"/>
                        </a:moveTo>
                        <a:cubicBezTo>
                          <a:pt x="219" y="0"/>
                          <a:pt x="0" y="232"/>
                          <a:pt x="0" y="502"/>
                        </a:cubicBezTo>
                        <a:cubicBezTo>
                          <a:pt x="0" y="773"/>
                          <a:pt x="219" y="991"/>
                          <a:pt x="489" y="991"/>
                        </a:cubicBezTo>
                        <a:cubicBezTo>
                          <a:pt x="760" y="991"/>
                          <a:pt x="979" y="773"/>
                          <a:pt x="979" y="502"/>
                        </a:cubicBezTo>
                        <a:cubicBezTo>
                          <a:pt x="979" y="232"/>
                          <a:pt x="760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36"/>
                  <p:cNvSpPr/>
                  <p:nvPr/>
                </p:nvSpPr>
                <p:spPr>
                  <a:xfrm>
                    <a:off x="6029103" y="6183289"/>
                    <a:ext cx="209528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" h="992" extrusionOk="0">
                        <a:moveTo>
                          <a:pt x="490" y="0"/>
                        </a:moveTo>
                        <a:cubicBezTo>
                          <a:pt x="220" y="0"/>
                          <a:pt x="1" y="232"/>
                          <a:pt x="1" y="502"/>
                        </a:cubicBezTo>
                        <a:cubicBezTo>
                          <a:pt x="1" y="773"/>
                          <a:pt x="220" y="991"/>
                          <a:pt x="490" y="991"/>
                        </a:cubicBezTo>
                        <a:cubicBezTo>
                          <a:pt x="760" y="991"/>
                          <a:pt x="979" y="773"/>
                          <a:pt x="979" y="502"/>
                        </a:cubicBezTo>
                        <a:cubicBezTo>
                          <a:pt x="979" y="232"/>
                          <a:pt x="760" y="0"/>
                          <a:pt x="4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52" name="Google Shape;1952;p36"/>
            <p:cNvGrpSpPr/>
            <p:nvPr/>
          </p:nvGrpSpPr>
          <p:grpSpPr>
            <a:xfrm>
              <a:off x="7466050" y="3589800"/>
              <a:ext cx="964800" cy="1018200"/>
              <a:chOff x="7466050" y="3589800"/>
              <a:chExt cx="964800" cy="1018200"/>
            </a:xfrm>
          </p:grpSpPr>
          <p:sp>
            <p:nvSpPr>
              <p:cNvPr id="1953" name="Google Shape;1953;p36"/>
              <p:cNvSpPr/>
              <p:nvPr/>
            </p:nvSpPr>
            <p:spPr>
              <a:xfrm>
                <a:off x="7466050" y="3589800"/>
                <a:ext cx="964800" cy="1018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4" name="Google Shape;1954;p36"/>
              <p:cNvGrpSpPr/>
              <p:nvPr/>
            </p:nvGrpSpPr>
            <p:grpSpPr>
              <a:xfrm>
                <a:off x="7543316" y="3693640"/>
                <a:ext cx="810373" cy="810373"/>
                <a:chOff x="7644216" y="5277278"/>
                <a:chExt cx="810373" cy="810373"/>
              </a:xfrm>
            </p:grpSpPr>
            <p:sp>
              <p:nvSpPr>
                <p:cNvPr id="1955" name="Google Shape;1955;p36"/>
                <p:cNvSpPr/>
                <p:nvPr/>
              </p:nvSpPr>
              <p:spPr>
                <a:xfrm>
                  <a:off x="7790757" y="5446596"/>
                  <a:ext cx="517236" cy="47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1" h="9998" extrusionOk="0">
                      <a:moveTo>
                        <a:pt x="5491" y="1"/>
                      </a:moveTo>
                      <a:cubicBezTo>
                        <a:pt x="3223" y="1"/>
                        <a:pt x="1171" y="1549"/>
                        <a:pt x="631" y="3853"/>
                      </a:cubicBezTo>
                      <a:cubicBezTo>
                        <a:pt x="1" y="6530"/>
                        <a:pt x="1661" y="9220"/>
                        <a:pt x="4350" y="9863"/>
                      </a:cubicBezTo>
                      <a:cubicBezTo>
                        <a:pt x="4734" y="9954"/>
                        <a:pt x="5118" y="9997"/>
                        <a:pt x="5496" y="9997"/>
                      </a:cubicBezTo>
                      <a:cubicBezTo>
                        <a:pt x="7756" y="9997"/>
                        <a:pt x="9807" y="8448"/>
                        <a:pt x="10348" y="6144"/>
                      </a:cubicBezTo>
                      <a:cubicBezTo>
                        <a:pt x="10991" y="3454"/>
                        <a:pt x="9318" y="778"/>
                        <a:pt x="6641" y="134"/>
                      </a:cubicBezTo>
                      <a:cubicBezTo>
                        <a:pt x="6256" y="44"/>
                        <a:pt x="5870" y="1"/>
                        <a:pt x="54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6"/>
                <p:cNvSpPr/>
                <p:nvPr/>
              </p:nvSpPr>
              <p:spPr>
                <a:xfrm>
                  <a:off x="8049346" y="5277278"/>
                  <a:ext cx="405234" cy="40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1" h="8610" extrusionOk="0">
                      <a:moveTo>
                        <a:pt x="8610" y="0"/>
                      </a:moveTo>
                      <a:cubicBezTo>
                        <a:pt x="3862" y="0"/>
                        <a:pt x="1" y="3848"/>
                        <a:pt x="1" y="8610"/>
                      </a:cubicBezTo>
                      <a:cubicBezTo>
                        <a:pt x="4762" y="8610"/>
                        <a:pt x="8610" y="4749"/>
                        <a:pt x="861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36"/>
                <p:cNvSpPr/>
                <p:nvPr/>
              </p:nvSpPr>
              <p:spPr>
                <a:xfrm>
                  <a:off x="7644216" y="5277278"/>
                  <a:ext cx="405187" cy="40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0" h="8610" extrusionOk="0">
                      <a:moveTo>
                        <a:pt x="0" y="0"/>
                      </a:moveTo>
                      <a:cubicBezTo>
                        <a:pt x="0" y="4749"/>
                        <a:pt x="3861" y="8610"/>
                        <a:pt x="8610" y="8610"/>
                      </a:cubicBezTo>
                      <a:cubicBezTo>
                        <a:pt x="8610" y="3848"/>
                        <a:pt x="4762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36"/>
                <p:cNvSpPr/>
                <p:nvPr/>
              </p:nvSpPr>
              <p:spPr>
                <a:xfrm>
                  <a:off x="7644216" y="5682407"/>
                  <a:ext cx="405187" cy="404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0" h="8598" extrusionOk="0">
                      <a:moveTo>
                        <a:pt x="8610" y="1"/>
                      </a:moveTo>
                      <a:cubicBezTo>
                        <a:pt x="3861" y="1"/>
                        <a:pt x="0" y="3849"/>
                        <a:pt x="0" y="8597"/>
                      </a:cubicBezTo>
                      <a:cubicBezTo>
                        <a:pt x="4762" y="8597"/>
                        <a:pt x="8610" y="4749"/>
                        <a:pt x="86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36"/>
                <p:cNvSpPr/>
                <p:nvPr/>
              </p:nvSpPr>
              <p:spPr>
                <a:xfrm>
                  <a:off x="8049346" y="5682407"/>
                  <a:ext cx="405234" cy="404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1" h="8598" extrusionOk="0">
                      <a:moveTo>
                        <a:pt x="1" y="1"/>
                      </a:moveTo>
                      <a:cubicBezTo>
                        <a:pt x="1" y="4749"/>
                        <a:pt x="3862" y="8597"/>
                        <a:pt x="8610" y="8597"/>
                      </a:cubicBezTo>
                      <a:cubicBezTo>
                        <a:pt x="8610" y="3849"/>
                        <a:pt x="4762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36"/>
                <p:cNvSpPr/>
                <p:nvPr/>
              </p:nvSpPr>
              <p:spPr>
                <a:xfrm>
                  <a:off x="7644216" y="5277278"/>
                  <a:ext cx="810373" cy="81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0" h="17220" fill="none" extrusionOk="0">
                      <a:moveTo>
                        <a:pt x="17219" y="0"/>
                      </a:moveTo>
                      <a:lnTo>
                        <a:pt x="0" y="17219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36"/>
                <p:cNvSpPr/>
                <p:nvPr/>
              </p:nvSpPr>
              <p:spPr>
                <a:xfrm>
                  <a:off x="7644216" y="5277278"/>
                  <a:ext cx="810373" cy="81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0" h="17220" fill="none" extrusionOk="0">
                      <a:moveTo>
                        <a:pt x="0" y="0"/>
                      </a:moveTo>
                      <a:lnTo>
                        <a:pt x="17219" y="17219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36"/>
                <p:cNvSpPr/>
                <p:nvPr/>
              </p:nvSpPr>
              <p:spPr>
                <a:xfrm>
                  <a:off x="8312781" y="5615207"/>
                  <a:ext cx="135109" cy="135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" h="2871" fill="none" extrusionOk="0">
                      <a:moveTo>
                        <a:pt x="1494" y="39"/>
                      </a:moveTo>
                      <a:cubicBezTo>
                        <a:pt x="2279" y="65"/>
                        <a:pt x="2871" y="721"/>
                        <a:pt x="2845" y="1493"/>
                      </a:cubicBezTo>
                      <a:cubicBezTo>
                        <a:pt x="2806" y="2278"/>
                        <a:pt x="2150" y="2870"/>
                        <a:pt x="1378" y="2844"/>
                      </a:cubicBezTo>
                      <a:cubicBezTo>
                        <a:pt x="606" y="2806"/>
                        <a:pt x="1" y="2149"/>
                        <a:pt x="40" y="1377"/>
                      </a:cubicBezTo>
                      <a:cubicBezTo>
                        <a:pt x="65" y="605"/>
                        <a:pt x="722" y="0"/>
                        <a:pt x="1494" y="3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38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36"/>
                <p:cNvSpPr/>
                <p:nvPr/>
              </p:nvSpPr>
              <p:spPr>
                <a:xfrm>
                  <a:off x="7983369" y="5285749"/>
                  <a:ext cx="132662" cy="13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806" fill="none" extrusionOk="0">
                      <a:moveTo>
                        <a:pt x="2818" y="1403"/>
                      </a:moveTo>
                      <a:cubicBezTo>
                        <a:pt x="2818" y="2175"/>
                        <a:pt x="2188" y="2806"/>
                        <a:pt x="1403" y="2806"/>
                      </a:cubicBezTo>
                      <a:cubicBezTo>
                        <a:pt x="631" y="2806"/>
                        <a:pt x="0" y="2175"/>
                        <a:pt x="0" y="1403"/>
                      </a:cubicBezTo>
                      <a:cubicBezTo>
                        <a:pt x="0" y="631"/>
                        <a:pt x="631" y="0"/>
                        <a:pt x="1403" y="0"/>
                      </a:cubicBezTo>
                      <a:cubicBezTo>
                        <a:pt x="2188" y="0"/>
                        <a:pt x="2818" y="631"/>
                        <a:pt x="2818" y="14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7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6"/>
                <p:cNvSpPr/>
                <p:nvPr/>
              </p:nvSpPr>
              <p:spPr>
                <a:xfrm>
                  <a:off x="7652687" y="5616384"/>
                  <a:ext cx="132050" cy="13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2807" fill="none" extrusionOk="0">
                      <a:moveTo>
                        <a:pt x="2806" y="1404"/>
                      </a:moveTo>
                      <a:cubicBezTo>
                        <a:pt x="2806" y="2176"/>
                        <a:pt x="2175" y="2806"/>
                        <a:pt x="1403" y="2806"/>
                      </a:cubicBezTo>
                      <a:cubicBezTo>
                        <a:pt x="631" y="2806"/>
                        <a:pt x="0" y="2176"/>
                        <a:pt x="0" y="1404"/>
                      </a:cubicBezTo>
                      <a:cubicBezTo>
                        <a:pt x="0" y="632"/>
                        <a:pt x="631" y="1"/>
                        <a:pt x="1403" y="1"/>
                      </a:cubicBezTo>
                      <a:cubicBezTo>
                        <a:pt x="2175" y="1"/>
                        <a:pt x="2806" y="632"/>
                        <a:pt x="2806" y="140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7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6"/>
                <p:cNvSpPr/>
                <p:nvPr/>
              </p:nvSpPr>
              <p:spPr>
                <a:xfrm>
                  <a:off x="7983369" y="5947066"/>
                  <a:ext cx="132050" cy="13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2807" fill="none" extrusionOk="0">
                      <a:moveTo>
                        <a:pt x="2806" y="1403"/>
                      </a:moveTo>
                      <a:cubicBezTo>
                        <a:pt x="2806" y="2188"/>
                        <a:pt x="2175" y="2806"/>
                        <a:pt x="1403" y="2806"/>
                      </a:cubicBezTo>
                      <a:cubicBezTo>
                        <a:pt x="631" y="2806"/>
                        <a:pt x="0" y="2188"/>
                        <a:pt x="0" y="1403"/>
                      </a:cubicBezTo>
                      <a:cubicBezTo>
                        <a:pt x="0" y="631"/>
                        <a:pt x="631" y="1"/>
                        <a:pt x="1403" y="1"/>
                      </a:cubicBezTo>
                      <a:cubicBezTo>
                        <a:pt x="2175" y="1"/>
                        <a:pt x="2806" y="631"/>
                        <a:pt x="2806" y="14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7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66" name="Google Shape;1966;p36"/>
            <p:cNvGrpSpPr/>
            <p:nvPr/>
          </p:nvGrpSpPr>
          <p:grpSpPr>
            <a:xfrm>
              <a:off x="6501375" y="3589800"/>
              <a:ext cx="964804" cy="1019613"/>
              <a:chOff x="6501375" y="3589800"/>
              <a:chExt cx="964804" cy="1019613"/>
            </a:xfrm>
          </p:grpSpPr>
          <p:sp>
            <p:nvSpPr>
              <p:cNvPr id="1967" name="Google Shape;1967;p36"/>
              <p:cNvSpPr/>
              <p:nvPr/>
            </p:nvSpPr>
            <p:spPr>
              <a:xfrm>
                <a:off x="6501375" y="3589800"/>
                <a:ext cx="9648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8" name="Google Shape;1968;p36"/>
              <p:cNvGrpSpPr/>
              <p:nvPr/>
            </p:nvGrpSpPr>
            <p:grpSpPr>
              <a:xfrm>
                <a:off x="6501375" y="3860830"/>
                <a:ext cx="964804" cy="748583"/>
                <a:chOff x="6501375" y="3837646"/>
                <a:chExt cx="964804" cy="748583"/>
              </a:xfrm>
            </p:grpSpPr>
            <p:grpSp>
              <p:nvGrpSpPr>
                <p:cNvPr id="1969" name="Google Shape;1969;p36"/>
                <p:cNvGrpSpPr/>
                <p:nvPr/>
              </p:nvGrpSpPr>
              <p:grpSpPr>
                <a:xfrm>
                  <a:off x="6501375" y="3837646"/>
                  <a:ext cx="964804" cy="748583"/>
                  <a:chOff x="6501375" y="3837646"/>
                  <a:chExt cx="964804" cy="748583"/>
                </a:xfrm>
              </p:grpSpPr>
              <p:sp>
                <p:nvSpPr>
                  <p:cNvPr id="1970" name="Google Shape;1970;p36"/>
                  <p:cNvSpPr/>
                  <p:nvPr/>
                </p:nvSpPr>
                <p:spPr>
                  <a:xfrm>
                    <a:off x="6983446" y="3966635"/>
                    <a:ext cx="161133" cy="6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4" h="13166" extrusionOk="0">
                        <a:moveTo>
                          <a:pt x="1712" y="0"/>
                        </a:moveTo>
                        <a:cubicBezTo>
                          <a:pt x="773" y="0"/>
                          <a:pt x="1" y="760"/>
                          <a:pt x="1" y="1712"/>
                        </a:cubicBezTo>
                        <a:lnTo>
                          <a:pt x="1" y="13166"/>
                        </a:lnTo>
                        <a:lnTo>
                          <a:pt x="3424" y="13166"/>
                        </a:lnTo>
                        <a:lnTo>
                          <a:pt x="3424" y="1712"/>
                        </a:lnTo>
                        <a:cubicBezTo>
                          <a:pt x="3424" y="760"/>
                          <a:pt x="2652" y="0"/>
                          <a:pt x="1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36"/>
                  <p:cNvSpPr/>
                  <p:nvPr/>
                </p:nvSpPr>
                <p:spPr>
                  <a:xfrm>
                    <a:off x="6661846" y="4088376"/>
                    <a:ext cx="161180" cy="497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5" h="10579" extrusionOk="0">
                        <a:moveTo>
                          <a:pt x="1713" y="0"/>
                        </a:moveTo>
                        <a:cubicBezTo>
                          <a:pt x="773" y="0"/>
                          <a:pt x="1" y="759"/>
                          <a:pt x="1" y="1712"/>
                        </a:cubicBezTo>
                        <a:lnTo>
                          <a:pt x="1" y="10579"/>
                        </a:lnTo>
                        <a:lnTo>
                          <a:pt x="3424" y="10579"/>
                        </a:lnTo>
                        <a:lnTo>
                          <a:pt x="3424" y="1712"/>
                        </a:lnTo>
                        <a:cubicBezTo>
                          <a:pt x="3424" y="772"/>
                          <a:pt x="2652" y="0"/>
                          <a:pt x="17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36"/>
                  <p:cNvSpPr/>
                  <p:nvPr/>
                </p:nvSpPr>
                <p:spPr>
                  <a:xfrm>
                    <a:off x="7144528" y="4156187"/>
                    <a:ext cx="160569" cy="430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" h="9138" extrusionOk="0">
                        <a:moveTo>
                          <a:pt x="1700" y="0"/>
                        </a:moveTo>
                        <a:cubicBezTo>
                          <a:pt x="760" y="0"/>
                          <a:pt x="1" y="760"/>
                          <a:pt x="1" y="1712"/>
                        </a:cubicBezTo>
                        <a:lnTo>
                          <a:pt x="1" y="9138"/>
                        </a:lnTo>
                        <a:lnTo>
                          <a:pt x="3411" y="9138"/>
                        </a:lnTo>
                        <a:lnTo>
                          <a:pt x="3411" y="1699"/>
                        </a:lnTo>
                        <a:cubicBezTo>
                          <a:pt x="3411" y="760"/>
                          <a:pt x="2652" y="0"/>
                          <a:pt x="17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36"/>
                  <p:cNvSpPr/>
                  <p:nvPr/>
                </p:nvSpPr>
                <p:spPr>
                  <a:xfrm>
                    <a:off x="6822975" y="4337270"/>
                    <a:ext cx="160522" cy="248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1" h="5290" extrusionOk="0">
                        <a:moveTo>
                          <a:pt x="1712" y="0"/>
                        </a:moveTo>
                        <a:cubicBezTo>
                          <a:pt x="760" y="0"/>
                          <a:pt x="0" y="760"/>
                          <a:pt x="0" y="1712"/>
                        </a:cubicBezTo>
                        <a:lnTo>
                          <a:pt x="0" y="5290"/>
                        </a:lnTo>
                        <a:lnTo>
                          <a:pt x="3411" y="5290"/>
                        </a:lnTo>
                        <a:lnTo>
                          <a:pt x="3411" y="1712"/>
                        </a:lnTo>
                        <a:cubicBezTo>
                          <a:pt x="3411" y="773"/>
                          <a:pt x="2651" y="0"/>
                          <a:pt x="1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36"/>
                  <p:cNvSpPr/>
                  <p:nvPr/>
                </p:nvSpPr>
                <p:spPr>
                  <a:xfrm>
                    <a:off x="6501375" y="3837646"/>
                    <a:ext cx="160522" cy="748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1" h="15907" extrusionOk="0">
                        <a:moveTo>
                          <a:pt x="1712" y="0"/>
                        </a:moveTo>
                        <a:cubicBezTo>
                          <a:pt x="760" y="0"/>
                          <a:pt x="1" y="759"/>
                          <a:pt x="1" y="1699"/>
                        </a:cubicBezTo>
                        <a:lnTo>
                          <a:pt x="1" y="15907"/>
                        </a:lnTo>
                        <a:lnTo>
                          <a:pt x="3411" y="15907"/>
                        </a:lnTo>
                        <a:lnTo>
                          <a:pt x="3411" y="1699"/>
                        </a:lnTo>
                        <a:cubicBezTo>
                          <a:pt x="3411" y="759"/>
                          <a:pt x="2652" y="0"/>
                          <a:pt x="1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36"/>
                  <p:cNvSpPr/>
                  <p:nvPr/>
                </p:nvSpPr>
                <p:spPr>
                  <a:xfrm>
                    <a:off x="7305046" y="3895764"/>
                    <a:ext cx="161133" cy="690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4" h="14672" extrusionOk="0">
                        <a:moveTo>
                          <a:pt x="1712" y="1"/>
                        </a:moveTo>
                        <a:cubicBezTo>
                          <a:pt x="772" y="1"/>
                          <a:pt x="0" y="773"/>
                          <a:pt x="0" y="1712"/>
                        </a:cubicBezTo>
                        <a:lnTo>
                          <a:pt x="0" y="14672"/>
                        </a:lnTo>
                        <a:lnTo>
                          <a:pt x="3423" y="14672"/>
                        </a:lnTo>
                        <a:lnTo>
                          <a:pt x="3423" y="1712"/>
                        </a:lnTo>
                        <a:cubicBezTo>
                          <a:pt x="3423" y="773"/>
                          <a:pt x="2651" y="1"/>
                          <a:pt x="171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76" name="Google Shape;1976;p36"/>
                <p:cNvSpPr/>
                <p:nvPr/>
              </p:nvSpPr>
              <p:spPr>
                <a:xfrm>
                  <a:off x="6838693" y="4354211"/>
                  <a:ext cx="129039" cy="12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65" y="1"/>
                      </a:moveTo>
                      <a:cubicBezTo>
                        <a:pt x="619" y="1"/>
                        <a:pt x="1" y="618"/>
                        <a:pt x="1" y="1378"/>
                      </a:cubicBezTo>
                      <a:cubicBezTo>
                        <a:pt x="1" y="2137"/>
                        <a:pt x="619" y="2742"/>
                        <a:pt x="1365" y="2742"/>
                      </a:cubicBezTo>
                      <a:cubicBezTo>
                        <a:pt x="2124" y="2742"/>
                        <a:pt x="2742" y="2137"/>
                        <a:pt x="2742" y="1378"/>
                      </a:cubicBezTo>
                      <a:cubicBezTo>
                        <a:pt x="2742" y="618"/>
                        <a:pt x="2124" y="1"/>
                        <a:pt x="13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77" name="Google Shape;1977;p36"/>
                <p:cNvGrpSpPr/>
                <p:nvPr/>
              </p:nvGrpSpPr>
              <p:grpSpPr>
                <a:xfrm>
                  <a:off x="6581328" y="3996282"/>
                  <a:ext cx="804894" cy="589944"/>
                  <a:chOff x="6581328" y="3996282"/>
                  <a:chExt cx="804894" cy="589944"/>
                </a:xfrm>
              </p:grpSpPr>
              <p:sp>
                <p:nvSpPr>
                  <p:cNvPr id="1978" name="Google Shape;1978;p36"/>
                  <p:cNvSpPr/>
                  <p:nvPr/>
                </p:nvSpPr>
                <p:spPr>
                  <a:xfrm>
                    <a:off x="6581328" y="3996282"/>
                    <a:ext cx="47" cy="58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2536" fill="none" extrusionOk="0">
                        <a:moveTo>
                          <a:pt x="0" y="1"/>
                        </a:moveTo>
                        <a:lnTo>
                          <a:pt x="0" y="12536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36"/>
                  <p:cNvSpPr/>
                  <p:nvPr/>
                </p:nvSpPr>
                <p:spPr>
                  <a:xfrm>
                    <a:off x="6742410" y="4260329"/>
                    <a:ext cx="47" cy="32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925" fill="none" extrusionOk="0">
                        <a:moveTo>
                          <a:pt x="1" y="1"/>
                        </a:moveTo>
                        <a:lnTo>
                          <a:pt x="1" y="6925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36"/>
                  <p:cNvSpPr/>
                  <p:nvPr/>
                </p:nvSpPr>
                <p:spPr>
                  <a:xfrm>
                    <a:off x="6903493" y="4497740"/>
                    <a:ext cx="47" cy="88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880" fill="none" extrusionOk="0">
                        <a:moveTo>
                          <a:pt x="1" y="1"/>
                        </a:moveTo>
                        <a:lnTo>
                          <a:pt x="1" y="1880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36"/>
                  <p:cNvSpPr/>
                  <p:nvPr/>
                </p:nvSpPr>
                <p:spPr>
                  <a:xfrm>
                    <a:off x="7064622" y="4128940"/>
                    <a:ext cx="47" cy="4572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9717" fill="none" extrusionOk="0">
                        <a:moveTo>
                          <a:pt x="0" y="0"/>
                        </a:moveTo>
                        <a:lnTo>
                          <a:pt x="0" y="9717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36"/>
                  <p:cNvSpPr/>
                  <p:nvPr/>
                </p:nvSpPr>
                <p:spPr>
                  <a:xfrm>
                    <a:off x="7225093" y="4322729"/>
                    <a:ext cx="47" cy="263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599" fill="none" extrusionOk="0">
                        <a:moveTo>
                          <a:pt x="0" y="0"/>
                        </a:moveTo>
                        <a:lnTo>
                          <a:pt x="0" y="5599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36"/>
                  <p:cNvSpPr/>
                  <p:nvPr/>
                </p:nvSpPr>
                <p:spPr>
                  <a:xfrm>
                    <a:off x="7386175" y="4059293"/>
                    <a:ext cx="47" cy="52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197" fill="none" extrusionOk="0">
                        <a:moveTo>
                          <a:pt x="1" y="0"/>
                        </a:moveTo>
                        <a:lnTo>
                          <a:pt x="1" y="11197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9AFDE9-D99C-79BD-5BE0-75913694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22" y="3694362"/>
            <a:ext cx="1907929" cy="8384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Datagrip</a:t>
            </a:r>
            <a:r>
              <a:rPr lang="en-US" dirty="0"/>
              <a:t> with </a:t>
            </a:r>
            <a:r>
              <a:rPr lang="en-US" dirty="0" err="1"/>
              <a:t>Postgresql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Convert this instruction into SQL Query Language</a:t>
            </a: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09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43"/>
          <p:cNvSpPr/>
          <p:nvPr/>
        </p:nvSpPr>
        <p:spPr>
          <a:xfrm>
            <a:off x="1436975" y="1695638"/>
            <a:ext cx="12057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43"/>
          <p:cNvSpPr/>
          <p:nvPr/>
        </p:nvSpPr>
        <p:spPr>
          <a:xfrm>
            <a:off x="4753125" y="1695638"/>
            <a:ext cx="1205700" cy="8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43"/>
          <p:cNvSpPr txBox="1">
            <a:spLocks noGrp="1"/>
          </p:cNvSpPr>
          <p:nvPr>
            <p:ph type="title"/>
          </p:nvPr>
        </p:nvSpPr>
        <p:spPr>
          <a:xfrm>
            <a:off x="713325" y="445025"/>
            <a:ext cx="7717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Table</a:t>
            </a:r>
            <a:endParaRPr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3" name="Google Shape;2323;p43"/>
          <p:cNvSpPr txBox="1">
            <a:spLocks noGrp="1"/>
          </p:cNvSpPr>
          <p:nvPr>
            <p:ph type="subTitle" idx="3"/>
          </p:nvPr>
        </p:nvSpPr>
        <p:spPr>
          <a:xfrm>
            <a:off x="1436975" y="2724175"/>
            <a:ext cx="2950800" cy="5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</a:t>
            </a:r>
            <a:endParaRPr dirty="0"/>
          </a:p>
        </p:txBody>
      </p:sp>
      <p:sp>
        <p:nvSpPr>
          <p:cNvPr id="2324" name="Google Shape;2324;p43"/>
          <p:cNvSpPr txBox="1">
            <a:spLocks noGrp="1"/>
          </p:cNvSpPr>
          <p:nvPr>
            <p:ph type="subTitle" idx="4"/>
          </p:nvPr>
        </p:nvSpPr>
        <p:spPr>
          <a:xfrm>
            <a:off x="4756362" y="2724175"/>
            <a:ext cx="2950800" cy="5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</a:t>
            </a:r>
            <a:endParaRPr dirty="0"/>
          </a:p>
        </p:txBody>
      </p:sp>
      <p:sp>
        <p:nvSpPr>
          <p:cNvPr id="2325" name="Google Shape;2325;p43"/>
          <p:cNvSpPr/>
          <p:nvPr/>
        </p:nvSpPr>
        <p:spPr>
          <a:xfrm>
            <a:off x="5181866" y="1934652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6" name="Google Shape;2326;p43"/>
          <p:cNvGrpSpPr/>
          <p:nvPr/>
        </p:nvGrpSpPr>
        <p:grpSpPr>
          <a:xfrm>
            <a:off x="1862924" y="1933824"/>
            <a:ext cx="353802" cy="348926"/>
            <a:chOff x="2034675" y="3617925"/>
            <a:chExt cx="299325" cy="295200"/>
          </a:xfrm>
        </p:grpSpPr>
        <p:sp>
          <p:nvSpPr>
            <p:cNvPr id="2327" name="Google Shape;2327;p43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43"/>
          <p:cNvGrpSpPr/>
          <p:nvPr/>
        </p:nvGrpSpPr>
        <p:grpSpPr>
          <a:xfrm>
            <a:off x="100" y="3589800"/>
            <a:ext cx="883800" cy="1553819"/>
            <a:chOff x="100" y="3589800"/>
            <a:chExt cx="883800" cy="1553819"/>
          </a:xfrm>
        </p:grpSpPr>
        <p:sp>
          <p:nvSpPr>
            <p:cNvPr id="2333" name="Google Shape;2333;p43"/>
            <p:cNvSpPr/>
            <p:nvPr/>
          </p:nvSpPr>
          <p:spPr>
            <a:xfrm flipH="1">
              <a:off x="100" y="3589800"/>
              <a:ext cx="883800" cy="15537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4" name="Google Shape;2334;p43"/>
            <p:cNvGrpSpPr/>
            <p:nvPr/>
          </p:nvGrpSpPr>
          <p:grpSpPr>
            <a:xfrm flipH="1">
              <a:off x="85301" y="3716877"/>
              <a:ext cx="713390" cy="1426742"/>
              <a:chOff x="8032361" y="3006699"/>
              <a:chExt cx="1068428" cy="2136801"/>
            </a:xfrm>
          </p:grpSpPr>
          <p:sp>
            <p:nvSpPr>
              <p:cNvPr id="2335" name="Google Shape;2335;p43"/>
              <p:cNvSpPr/>
              <p:nvPr/>
            </p:nvSpPr>
            <p:spPr>
              <a:xfrm rot="10800000" flipH="1">
                <a:off x="8562463" y="3808418"/>
                <a:ext cx="62" cy="1335082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54" fill="none" extrusionOk="0">
                    <a:moveTo>
                      <a:pt x="1" y="21454"/>
                    </a:moveTo>
                    <a:lnTo>
                      <a:pt x="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3"/>
              <p:cNvSpPr/>
              <p:nvPr/>
            </p:nvSpPr>
            <p:spPr>
              <a:xfrm rot="10800000" flipH="1">
                <a:off x="8146827" y="3422398"/>
                <a:ext cx="831393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3360" h="6680" extrusionOk="0">
                    <a:moveTo>
                      <a:pt x="6680" y="1"/>
                    </a:moveTo>
                    <a:cubicBezTo>
                      <a:pt x="2986" y="1"/>
                      <a:pt x="1" y="2986"/>
                      <a:pt x="1" y="6680"/>
                    </a:cubicBezTo>
                    <a:lnTo>
                      <a:pt x="13359" y="6680"/>
                    </a:lnTo>
                    <a:cubicBezTo>
                      <a:pt x="13359" y="2986"/>
                      <a:pt x="10361" y="1"/>
                      <a:pt x="66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3"/>
              <p:cNvSpPr/>
              <p:nvPr/>
            </p:nvSpPr>
            <p:spPr>
              <a:xfrm rot="10800000" flipH="1">
                <a:off x="8298980" y="3422397"/>
                <a:ext cx="527026" cy="263544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4235" extrusionOk="0">
                    <a:moveTo>
                      <a:pt x="4235" y="1"/>
                    </a:moveTo>
                    <a:cubicBezTo>
                      <a:pt x="1893" y="1"/>
                      <a:pt x="1" y="1893"/>
                      <a:pt x="1" y="4235"/>
                    </a:cubicBezTo>
                    <a:lnTo>
                      <a:pt x="8469" y="4235"/>
                    </a:lnTo>
                    <a:cubicBezTo>
                      <a:pt x="8469" y="1893"/>
                      <a:pt x="6564" y="1"/>
                      <a:pt x="4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3"/>
              <p:cNvSpPr/>
              <p:nvPr/>
            </p:nvSpPr>
            <p:spPr>
              <a:xfrm rot="10800000" flipH="1">
                <a:off x="8562463" y="3006699"/>
                <a:ext cx="415759" cy="415759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6681" extrusionOk="0">
                    <a:moveTo>
                      <a:pt x="1" y="1"/>
                    </a:moveTo>
                    <a:lnTo>
                      <a:pt x="1" y="6680"/>
                    </a:lnTo>
                    <a:cubicBezTo>
                      <a:pt x="3682" y="6680"/>
                      <a:pt x="6680" y="3681"/>
                      <a:pt x="66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3"/>
              <p:cNvSpPr/>
              <p:nvPr/>
            </p:nvSpPr>
            <p:spPr>
              <a:xfrm rot="10800000" flipH="1">
                <a:off x="8146827" y="3006699"/>
                <a:ext cx="415696" cy="415759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6681" extrusionOk="0">
                    <a:moveTo>
                      <a:pt x="1" y="1"/>
                    </a:moveTo>
                    <a:cubicBezTo>
                      <a:pt x="1" y="3681"/>
                      <a:pt x="2986" y="6680"/>
                      <a:pt x="6680" y="6680"/>
                    </a:cubicBez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3"/>
              <p:cNvSpPr/>
              <p:nvPr/>
            </p:nvSpPr>
            <p:spPr>
              <a:xfrm rot="10800000" flipH="1">
                <a:off x="8497619" y="3129229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0"/>
                    </a:moveTo>
                    <a:cubicBezTo>
                      <a:pt x="464" y="0"/>
                      <a:pt x="1" y="463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3"/>
                      <a:pt x="1622" y="0"/>
                      <a:pt x="10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3"/>
              <p:cNvSpPr/>
              <p:nvPr/>
            </p:nvSpPr>
            <p:spPr>
              <a:xfrm rot="10800000" flipH="1">
                <a:off x="8699431" y="3235767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1"/>
                    </a:moveTo>
                    <a:cubicBezTo>
                      <a:pt x="464" y="1"/>
                      <a:pt x="1" y="464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4"/>
                      <a:pt x="1622" y="1"/>
                      <a:pt x="1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3"/>
              <p:cNvSpPr/>
              <p:nvPr/>
            </p:nvSpPr>
            <p:spPr>
              <a:xfrm rot="10800000" flipH="1">
                <a:off x="8294997" y="3235767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1"/>
                    </a:moveTo>
                    <a:cubicBezTo>
                      <a:pt x="464" y="1"/>
                      <a:pt x="1" y="464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4"/>
                      <a:pt x="1622" y="1"/>
                      <a:pt x="1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3"/>
              <p:cNvSpPr/>
              <p:nvPr/>
            </p:nvSpPr>
            <p:spPr>
              <a:xfrm rot="10800000" flipH="1">
                <a:off x="8075574" y="3808412"/>
                <a:ext cx="377238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6075" extrusionOk="0">
                    <a:moveTo>
                      <a:pt x="6062" y="1"/>
                    </a:moveTo>
                    <a:cubicBezTo>
                      <a:pt x="2716" y="1"/>
                      <a:pt x="0" y="2716"/>
                      <a:pt x="0" y="6075"/>
                    </a:cubicBezTo>
                    <a:cubicBezTo>
                      <a:pt x="3346" y="6075"/>
                      <a:pt x="6062" y="3347"/>
                      <a:pt x="6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3"/>
              <p:cNvSpPr/>
              <p:nvPr/>
            </p:nvSpPr>
            <p:spPr>
              <a:xfrm rot="10800000" flipH="1">
                <a:off x="8075574" y="4203202"/>
                <a:ext cx="377238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6075" extrusionOk="0">
                    <a:moveTo>
                      <a:pt x="6062" y="0"/>
                    </a:moveTo>
                    <a:cubicBezTo>
                      <a:pt x="2716" y="0"/>
                      <a:pt x="0" y="2715"/>
                      <a:pt x="0" y="6074"/>
                    </a:cubicBezTo>
                    <a:cubicBezTo>
                      <a:pt x="3346" y="6074"/>
                      <a:pt x="6062" y="3346"/>
                      <a:pt x="6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3"/>
              <p:cNvSpPr/>
              <p:nvPr/>
            </p:nvSpPr>
            <p:spPr>
              <a:xfrm rot="10800000" flipH="1">
                <a:off x="8671428" y="3993361"/>
                <a:ext cx="378047" cy="378109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6076" extrusionOk="0">
                    <a:moveTo>
                      <a:pt x="0" y="1"/>
                    </a:moveTo>
                    <a:cubicBezTo>
                      <a:pt x="0" y="3360"/>
                      <a:pt x="2716" y="6075"/>
                      <a:pt x="6074" y="6075"/>
                    </a:cubicBezTo>
                    <a:cubicBezTo>
                      <a:pt x="6074" y="2716"/>
                      <a:pt x="3359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3"/>
              <p:cNvSpPr/>
              <p:nvPr/>
            </p:nvSpPr>
            <p:spPr>
              <a:xfrm rot="10800000" flipH="1">
                <a:off x="8671428" y="4388212"/>
                <a:ext cx="378047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6075" extrusionOk="0">
                    <a:moveTo>
                      <a:pt x="0" y="0"/>
                    </a:moveTo>
                    <a:cubicBezTo>
                      <a:pt x="0" y="3359"/>
                      <a:pt x="2716" y="6075"/>
                      <a:pt x="6074" y="6075"/>
                    </a:cubicBezTo>
                    <a:cubicBezTo>
                      <a:pt x="6074" y="2716"/>
                      <a:pt x="3359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3"/>
              <p:cNvSpPr/>
              <p:nvPr/>
            </p:nvSpPr>
            <p:spPr>
              <a:xfrm rot="10800000" flipH="1">
                <a:off x="8263758" y="3990996"/>
                <a:ext cx="298766" cy="298766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801" fill="none" extrusionOk="0">
                    <a:moveTo>
                      <a:pt x="1" y="4801"/>
                    </a:moveTo>
                    <a:lnTo>
                      <a:pt x="4801" y="0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3"/>
              <p:cNvSpPr/>
              <p:nvPr/>
            </p:nvSpPr>
            <p:spPr>
              <a:xfrm rot="10800000" flipH="1">
                <a:off x="8263758" y="4392195"/>
                <a:ext cx="298766" cy="298828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802" fill="none" extrusionOk="0">
                    <a:moveTo>
                      <a:pt x="1" y="4801"/>
                    </a:moveTo>
                    <a:lnTo>
                      <a:pt x="480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3"/>
              <p:cNvSpPr/>
              <p:nvPr/>
            </p:nvSpPr>
            <p:spPr>
              <a:xfrm rot="10800000" flipH="1">
                <a:off x="8562463" y="4179180"/>
                <a:ext cx="298019" cy="29795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8" fill="none" extrusionOk="0">
                    <a:moveTo>
                      <a:pt x="4788" y="4787"/>
                    </a:moveTo>
                    <a:lnTo>
                      <a:pt x="1" y="0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3"/>
              <p:cNvSpPr/>
              <p:nvPr/>
            </p:nvSpPr>
            <p:spPr>
              <a:xfrm rot="10800000" flipH="1">
                <a:off x="8562463" y="4580442"/>
                <a:ext cx="298019" cy="29795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8" fill="none" extrusionOk="0">
                    <a:moveTo>
                      <a:pt x="4788" y="4788"/>
                    </a:moveTo>
                    <a:lnTo>
                      <a:pt x="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1" name="Google Shape;2351;p43"/>
              <p:cNvGrpSpPr/>
              <p:nvPr/>
            </p:nvGrpSpPr>
            <p:grpSpPr>
              <a:xfrm>
                <a:off x="8032361" y="4965647"/>
                <a:ext cx="1068428" cy="177853"/>
                <a:chOff x="8032361" y="4965647"/>
                <a:chExt cx="1068428" cy="177853"/>
              </a:xfrm>
            </p:grpSpPr>
            <p:sp>
              <p:nvSpPr>
                <p:cNvPr id="2352" name="Google Shape;2352;p43"/>
                <p:cNvSpPr/>
                <p:nvPr/>
              </p:nvSpPr>
              <p:spPr>
                <a:xfrm rot="10800000" flipH="1">
                  <a:off x="8032361" y="4965647"/>
                  <a:ext cx="355644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" h="2858" extrusionOk="0">
                      <a:moveTo>
                        <a:pt x="0" y="1"/>
                      </a:moveTo>
                      <a:cubicBezTo>
                        <a:pt x="0" y="1584"/>
                        <a:pt x="1274" y="2858"/>
                        <a:pt x="2857" y="2858"/>
                      </a:cubicBezTo>
                      <a:cubicBezTo>
                        <a:pt x="4440" y="2858"/>
                        <a:pt x="5714" y="1584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43"/>
                <p:cNvSpPr/>
                <p:nvPr/>
              </p:nvSpPr>
              <p:spPr>
                <a:xfrm rot="10800000" flipH="1">
                  <a:off x="8387944" y="4965647"/>
                  <a:ext cx="356453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2858" extrusionOk="0">
                      <a:moveTo>
                        <a:pt x="0" y="1"/>
                      </a:moveTo>
                      <a:cubicBezTo>
                        <a:pt x="0" y="1584"/>
                        <a:pt x="1287" y="2858"/>
                        <a:pt x="2870" y="2858"/>
                      </a:cubicBezTo>
                      <a:cubicBezTo>
                        <a:pt x="4453" y="2858"/>
                        <a:pt x="5727" y="1584"/>
                        <a:pt x="5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43"/>
                <p:cNvSpPr/>
                <p:nvPr/>
              </p:nvSpPr>
              <p:spPr>
                <a:xfrm rot="10800000" flipH="1">
                  <a:off x="8744336" y="4965647"/>
                  <a:ext cx="356453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2858" extrusionOk="0">
                      <a:moveTo>
                        <a:pt x="0" y="1"/>
                      </a:moveTo>
                      <a:cubicBezTo>
                        <a:pt x="0" y="1584"/>
                        <a:pt x="1287" y="2858"/>
                        <a:pt x="2857" y="2858"/>
                      </a:cubicBezTo>
                      <a:cubicBezTo>
                        <a:pt x="4440" y="2858"/>
                        <a:pt x="5727" y="1584"/>
                        <a:pt x="5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5" name="Google Shape;2355;p43"/>
              <p:cNvSpPr/>
              <p:nvPr/>
            </p:nvSpPr>
            <p:spPr>
              <a:xfrm rot="10800000" flipH="1">
                <a:off x="8729862" y="4819903"/>
                <a:ext cx="115374" cy="116183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67" extrusionOk="0">
                    <a:moveTo>
                      <a:pt x="927" y="1"/>
                    </a:moveTo>
                    <a:cubicBezTo>
                      <a:pt x="412" y="1"/>
                      <a:pt x="1" y="413"/>
                      <a:pt x="1" y="928"/>
                    </a:cubicBezTo>
                    <a:cubicBezTo>
                      <a:pt x="1" y="1442"/>
                      <a:pt x="412" y="1867"/>
                      <a:pt x="927" y="1867"/>
                    </a:cubicBezTo>
                    <a:cubicBezTo>
                      <a:pt x="1442" y="1867"/>
                      <a:pt x="1854" y="1442"/>
                      <a:pt x="1854" y="928"/>
                    </a:cubicBezTo>
                    <a:cubicBezTo>
                      <a:pt x="1854" y="413"/>
                      <a:pt x="1442" y="1"/>
                      <a:pt x="9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3"/>
              <p:cNvSpPr/>
              <p:nvPr/>
            </p:nvSpPr>
            <p:spPr>
              <a:xfrm rot="10800000" flipH="1">
                <a:off x="8314545" y="4819903"/>
                <a:ext cx="116183" cy="116183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27" y="1"/>
                    </a:moveTo>
                    <a:cubicBezTo>
                      <a:pt x="425" y="1"/>
                      <a:pt x="1" y="413"/>
                      <a:pt x="1" y="928"/>
                    </a:cubicBezTo>
                    <a:cubicBezTo>
                      <a:pt x="1" y="1442"/>
                      <a:pt x="425" y="1867"/>
                      <a:pt x="927" y="1867"/>
                    </a:cubicBezTo>
                    <a:cubicBezTo>
                      <a:pt x="1442" y="1867"/>
                      <a:pt x="1867" y="1442"/>
                      <a:pt x="1867" y="928"/>
                    </a:cubicBezTo>
                    <a:cubicBezTo>
                      <a:pt x="1867" y="413"/>
                      <a:pt x="1442" y="1"/>
                      <a:pt x="9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56A2E0-3F05-6295-9A29-5261556F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37" y="3257417"/>
            <a:ext cx="2717384" cy="111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4A58B-8757-DD2F-C25B-D48B7333E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25" y="3257417"/>
            <a:ext cx="3270201" cy="825300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5D285AC8-DE69-726B-F4A8-B04456C24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1742865"/>
            <a:ext cx="3087600" cy="1657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Show </a:t>
            </a:r>
            <a:r>
              <a:rPr lang="en-US" sz="2400" dirty="0" err="1"/>
              <a:t>Item_name</a:t>
            </a:r>
            <a:r>
              <a:rPr lang="en-US" sz="2400" dirty="0"/>
              <a:t> that has the highest number in</a:t>
            </a:r>
            <a:br>
              <a:rPr lang="en-US" sz="2400" dirty="0"/>
            </a:br>
            <a:r>
              <a:rPr lang="en-US" sz="2400" dirty="0" err="1"/>
              <a:t>Item_total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A24C0-F273-9CDA-CB77-7CFEFEFE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45" y="1590828"/>
            <a:ext cx="4869827" cy="1961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1730171"/>
            <a:ext cx="3087600" cy="1683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Update the </a:t>
            </a:r>
            <a:r>
              <a:rPr lang="en-US" sz="2400" dirty="0" err="1"/>
              <a:t>Item_price</a:t>
            </a:r>
            <a:r>
              <a:rPr lang="en-US" sz="2400" dirty="0"/>
              <a:t> of the output of question bullet</a:t>
            </a:r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BBD4D-86D0-25EC-1522-73AA82342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55" y="1730171"/>
            <a:ext cx="4883778" cy="16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0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2288111"/>
            <a:ext cx="3087600" cy="1683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will happen if we insert another </a:t>
            </a:r>
            <a:r>
              <a:rPr lang="en-US" sz="2400" dirty="0" err="1"/>
              <a:t>Item_name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dirty="0" err="1"/>
              <a:t>Item_code</a:t>
            </a:r>
            <a:r>
              <a:rPr lang="en-US" sz="2400" dirty="0"/>
              <a:t> of 2343 into the table?</a:t>
            </a:r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4D696-FBB4-3502-F8FC-D75FE55B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15" y="2289161"/>
            <a:ext cx="4940554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3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1947149"/>
            <a:ext cx="3087600" cy="1683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Delete the </a:t>
            </a:r>
            <a:r>
              <a:rPr lang="en-US" sz="2400" dirty="0" err="1"/>
              <a:t>Item_name</a:t>
            </a:r>
            <a:r>
              <a:rPr lang="en-US" sz="2400" dirty="0"/>
              <a:t> that has the lowest number of </a:t>
            </a:r>
            <a:r>
              <a:rPr lang="en-US" sz="2400" dirty="0" err="1"/>
              <a:t>Item_total</a:t>
            </a:r>
            <a:endParaRPr lang="en-US" sz="2400" dirty="0"/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F83C8-C28B-0CFC-E6A2-814F3E28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099" y="1947149"/>
            <a:ext cx="5006974" cy="14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8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Querying with </a:t>
            </a:r>
            <a:r>
              <a:rPr lang="en-US" dirty="0" err="1"/>
              <a:t>Postgresql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Create a Query to display all customer orders where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purchase amount is less than 100 or exclude those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orders which order date is on or greater than 25 Aug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2022 and customer id is above 2001</a:t>
            </a: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05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42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1947149"/>
            <a:ext cx="3087600" cy="1683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CC27A-DBC2-F0CE-7A4F-72E534CA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68" y="1530426"/>
            <a:ext cx="7511207" cy="21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Please explain what is wrong with this picture and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give the best solution for this case</a:t>
            </a: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06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323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1947149"/>
            <a:ext cx="3087600" cy="1683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CC27A-DBC2-F0CE-7A4F-72E534CA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68" y="1530426"/>
            <a:ext cx="7511207" cy="2144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9DDBD-10EE-5631-2BF6-613F5C1A9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5" y="1463618"/>
            <a:ext cx="8947610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7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9"/>
          <p:cNvSpPr txBox="1">
            <a:spLocks noGrp="1"/>
          </p:cNvSpPr>
          <p:nvPr>
            <p:ph type="subTitle" idx="1"/>
          </p:nvPr>
        </p:nvSpPr>
        <p:spPr>
          <a:xfrm>
            <a:off x="1863210" y="2190104"/>
            <a:ext cx="5417581" cy="2003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Novin Ardian Yulianto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  <a:r>
              <a:rPr lang="en" baseline="30000" dirty="0"/>
              <a:t>th</a:t>
            </a:r>
            <a:r>
              <a:rPr lang="en" dirty="0"/>
              <a:t>, Lamongan, East Java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System 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Islam Negeri Sunan Ampel Surabaya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/>
              <a:t>https://linkvin.netlify.app/</a:t>
            </a:r>
            <a:endParaRPr dirty="0"/>
          </a:p>
        </p:txBody>
      </p:sp>
      <p:sp>
        <p:nvSpPr>
          <p:cNvPr id="2040" name="Google Shape;2040;p39"/>
          <p:cNvSpPr txBox="1">
            <a:spLocks noGrp="1"/>
          </p:cNvSpPr>
          <p:nvPr>
            <p:ph type="title"/>
          </p:nvPr>
        </p:nvSpPr>
        <p:spPr>
          <a:xfrm>
            <a:off x="947653" y="1503035"/>
            <a:ext cx="7248695" cy="515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Introducing Ourselves: A Glimpse into Who We Are</a:t>
            </a:r>
            <a:endParaRPr sz="1800" dirty="0"/>
          </a:p>
        </p:txBody>
      </p:sp>
      <p:grpSp>
        <p:nvGrpSpPr>
          <p:cNvPr id="2041" name="Google Shape;2041;p39"/>
          <p:cNvGrpSpPr/>
          <p:nvPr/>
        </p:nvGrpSpPr>
        <p:grpSpPr>
          <a:xfrm>
            <a:off x="712892" y="0"/>
            <a:ext cx="7717933" cy="1504575"/>
            <a:chOff x="712892" y="0"/>
            <a:chExt cx="7717933" cy="1504575"/>
          </a:xfrm>
        </p:grpSpPr>
        <p:sp>
          <p:nvSpPr>
            <p:cNvPr id="2042" name="Google Shape;2042;p39"/>
            <p:cNvSpPr/>
            <p:nvPr/>
          </p:nvSpPr>
          <p:spPr>
            <a:xfrm>
              <a:off x="4572000" y="0"/>
              <a:ext cx="3146100" cy="753000"/>
            </a:xfrm>
            <a:prstGeom prst="rect">
              <a:avLst/>
            </a:prstGeom>
            <a:solidFill>
              <a:srgbClr val="58BDA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3" name="Google Shape;2043;p39"/>
            <p:cNvGrpSpPr/>
            <p:nvPr/>
          </p:nvGrpSpPr>
          <p:grpSpPr>
            <a:xfrm>
              <a:off x="712892" y="751575"/>
              <a:ext cx="713100" cy="753000"/>
              <a:chOff x="712892" y="751575"/>
              <a:chExt cx="713100" cy="753000"/>
            </a:xfrm>
          </p:grpSpPr>
          <p:sp>
            <p:nvSpPr>
              <p:cNvPr id="2044" name="Google Shape;2044;p39"/>
              <p:cNvSpPr/>
              <p:nvPr/>
            </p:nvSpPr>
            <p:spPr>
              <a:xfrm>
                <a:off x="712892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5" name="Google Shape;2045;p39"/>
              <p:cNvGrpSpPr/>
              <p:nvPr/>
            </p:nvGrpSpPr>
            <p:grpSpPr>
              <a:xfrm>
                <a:off x="742098" y="800682"/>
                <a:ext cx="654776" cy="654785"/>
                <a:chOff x="-2345535" y="617737"/>
                <a:chExt cx="1085504" cy="1085520"/>
              </a:xfrm>
            </p:grpSpPr>
            <p:sp>
              <p:nvSpPr>
                <p:cNvPr id="2046" name="Google Shape;2046;p39"/>
                <p:cNvSpPr/>
                <p:nvPr/>
              </p:nvSpPr>
              <p:spPr>
                <a:xfrm>
                  <a:off x="-2197377" y="765895"/>
                  <a:ext cx="788347" cy="78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" h="12329" extrusionOk="0">
                      <a:moveTo>
                        <a:pt x="0" y="0"/>
                      </a:moveTo>
                      <a:lnTo>
                        <a:pt x="0" y="12329"/>
                      </a:lnTo>
                      <a:lnTo>
                        <a:pt x="12329" y="12329"/>
                      </a:lnTo>
                      <a:lnTo>
                        <a:pt x="1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39"/>
                <p:cNvSpPr/>
                <p:nvPr/>
              </p:nvSpPr>
              <p:spPr>
                <a:xfrm>
                  <a:off x="-1983420" y="637880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5" y="1"/>
                      </a:moveTo>
                      <a:cubicBezTo>
                        <a:pt x="2165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44" y="252"/>
                        <a:pt x="348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39"/>
                <p:cNvSpPr/>
                <p:nvPr/>
              </p:nvSpPr>
              <p:spPr>
                <a:xfrm>
                  <a:off x="-1678151" y="995902"/>
                  <a:ext cx="413196" cy="3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5148" extrusionOk="0">
                      <a:moveTo>
                        <a:pt x="3636" y="0"/>
                      </a:moveTo>
                      <a:cubicBezTo>
                        <a:pt x="2977" y="0"/>
                        <a:pt x="2317" y="251"/>
                        <a:pt x="1815" y="753"/>
                      </a:cubicBezTo>
                      <a:lnTo>
                        <a:pt x="1" y="2567"/>
                      </a:lnTo>
                      <a:lnTo>
                        <a:pt x="1815" y="4395"/>
                      </a:lnTo>
                      <a:cubicBezTo>
                        <a:pt x="2317" y="4897"/>
                        <a:pt x="2977" y="5148"/>
                        <a:pt x="3636" y="5148"/>
                      </a:cubicBezTo>
                      <a:cubicBezTo>
                        <a:pt x="4296" y="5148"/>
                        <a:pt x="4955" y="4897"/>
                        <a:pt x="5457" y="4395"/>
                      </a:cubicBezTo>
                      <a:cubicBezTo>
                        <a:pt x="6461" y="3378"/>
                        <a:pt x="6461" y="1757"/>
                        <a:pt x="5457" y="753"/>
                      </a:cubicBezTo>
                      <a:cubicBezTo>
                        <a:pt x="4955" y="251"/>
                        <a:pt x="4296" y="0"/>
                        <a:pt x="3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39"/>
                <p:cNvSpPr/>
                <p:nvPr/>
              </p:nvSpPr>
              <p:spPr>
                <a:xfrm>
                  <a:off x="-1984251" y="1285121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32" y="1"/>
                      </a:moveTo>
                      <a:lnTo>
                        <a:pt x="1017" y="1815"/>
                      </a:lnTo>
                      <a:cubicBezTo>
                        <a:pt x="0" y="2819"/>
                        <a:pt x="0" y="4453"/>
                        <a:pt x="1017" y="5457"/>
                      </a:cubicBezTo>
                      <a:cubicBezTo>
                        <a:pt x="1519" y="5959"/>
                        <a:pt x="2175" y="6210"/>
                        <a:pt x="2832" y="6210"/>
                      </a:cubicBezTo>
                      <a:cubicBezTo>
                        <a:pt x="3488" y="6210"/>
                        <a:pt x="4144" y="5959"/>
                        <a:pt x="4646" y="5457"/>
                      </a:cubicBezTo>
                      <a:cubicBezTo>
                        <a:pt x="5650" y="4453"/>
                        <a:pt x="5650" y="2819"/>
                        <a:pt x="4646" y="1815"/>
                      </a:cubicBezTo>
                      <a:lnTo>
                        <a:pt x="28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39"/>
                <p:cNvSpPr/>
                <p:nvPr/>
              </p:nvSpPr>
              <p:spPr>
                <a:xfrm>
                  <a:off x="-2341379" y="995262"/>
                  <a:ext cx="413132" cy="32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5145" extrusionOk="0">
                      <a:moveTo>
                        <a:pt x="2825" y="0"/>
                      </a:moveTo>
                      <a:cubicBezTo>
                        <a:pt x="2165" y="0"/>
                        <a:pt x="1506" y="255"/>
                        <a:pt x="1004" y="763"/>
                      </a:cubicBezTo>
                      <a:cubicBezTo>
                        <a:pt x="0" y="1767"/>
                        <a:pt x="0" y="3388"/>
                        <a:pt x="1004" y="4392"/>
                      </a:cubicBezTo>
                      <a:cubicBezTo>
                        <a:pt x="1506" y="4894"/>
                        <a:pt x="2165" y="5145"/>
                        <a:pt x="2825" y="5145"/>
                      </a:cubicBezTo>
                      <a:cubicBezTo>
                        <a:pt x="3484" y="5145"/>
                        <a:pt x="4144" y="4894"/>
                        <a:pt x="4646" y="4392"/>
                      </a:cubicBezTo>
                      <a:lnTo>
                        <a:pt x="6460" y="2577"/>
                      </a:lnTo>
                      <a:lnTo>
                        <a:pt x="4646" y="763"/>
                      </a:lnTo>
                      <a:cubicBezTo>
                        <a:pt x="4144" y="255"/>
                        <a:pt x="3484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39"/>
                <p:cNvSpPr/>
                <p:nvPr/>
              </p:nvSpPr>
              <p:spPr>
                <a:xfrm>
                  <a:off x="-1872349" y="1090923"/>
                  <a:ext cx="138308" cy="13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2" name="Google Shape;2052;p39"/>
                <p:cNvGrpSpPr/>
                <p:nvPr/>
              </p:nvGrpSpPr>
              <p:grpSpPr>
                <a:xfrm>
                  <a:off x="-2345535" y="617737"/>
                  <a:ext cx="1085504" cy="1085520"/>
                  <a:chOff x="-2345535" y="617737"/>
                  <a:chExt cx="1085504" cy="1085520"/>
                </a:xfrm>
              </p:grpSpPr>
              <p:sp>
                <p:nvSpPr>
                  <p:cNvPr id="2053" name="Google Shape;2053;p39"/>
                  <p:cNvSpPr/>
                  <p:nvPr/>
                </p:nvSpPr>
                <p:spPr>
                  <a:xfrm>
                    <a:off x="-1678151" y="1160046"/>
                    <a:ext cx="418120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9" h="1" fill="none" extrusionOk="0">
                        <a:moveTo>
                          <a:pt x="1" y="0"/>
                        </a:moveTo>
                        <a:lnTo>
                          <a:pt x="6538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4" name="Google Shape;2054;p39"/>
                  <p:cNvSpPr/>
                  <p:nvPr/>
                </p:nvSpPr>
                <p:spPr>
                  <a:xfrm>
                    <a:off x="-1803226" y="617737"/>
                    <a:ext cx="64" cy="417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5" name="Google Shape;2055;p39"/>
                  <p:cNvSpPr/>
                  <p:nvPr/>
                </p:nvSpPr>
                <p:spPr>
                  <a:xfrm>
                    <a:off x="-2345535" y="1160046"/>
                    <a:ext cx="417289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6" h="1" fill="none" extrusionOk="0">
                        <a:moveTo>
                          <a:pt x="6525" y="0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6" name="Google Shape;2056;p39"/>
                  <p:cNvSpPr/>
                  <p:nvPr/>
                </p:nvSpPr>
                <p:spPr>
                  <a:xfrm>
                    <a:off x="-1803226" y="1285121"/>
                    <a:ext cx="64" cy="4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39" fill="none" extrusionOk="0">
                        <a:moveTo>
                          <a:pt x="1" y="1"/>
                        </a:moveTo>
                        <a:lnTo>
                          <a:pt x="1" y="6538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057" name="Google Shape;2057;p39"/>
            <p:cNvGrpSpPr/>
            <p:nvPr/>
          </p:nvGrpSpPr>
          <p:grpSpPr>
            <a:xfrm>
              <a:off x="1426025" y="0"/>
              <a:ext cx="3146100" cy="753000"/>
              <a:chOff x="1426025" y="0"/>
              <a:chExt cx="3146100" cy="753000"/>
            </a:xfrm>
          </p:grpSpPr>
          <p:sp>
            <p:nvSpPr>
              <p:cNvPr id="2058" name="Google Shape;2058;p39"/>
              <p:cNvSpPr/>
              <p:nvPr/>
            </p:nvSpPr>
            <p:spPr>
              <a:xfrm>
                <a:off x="1426025" y="0"/>
                <a:ext cx="3146100" cy="753000"/>
              </a:xfrm>
              <a:prstGeom prst="rect">
                <a:avLst/>
              </a:prstGeom>
              <a:solidFill>
                <a:srgbClr val="EDB55B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39"/>
              <p:cNvGrpSpPr/>
              <p:nvPr/>
            </p:nvGrpSpPr>
            <p:grpSpPr>
              <a:xfrm>
                <a:off x="23682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60" name="Google Shape;2060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3" name="Google Shape;2063;p39"/>
              <p:cNvGrpSpPr/>
              <p:nvPr/>
            </p:nvGrpSpPr>
            <p:grpSpPr>
              <a:xfrm>
                <a:off x="1642146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64" name="Google Shape;2064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7" name="Google Shape;2067;p39"/>
              <p:cNvGrpSpPr/>
              <p:nvPr/>
            </p:nvGrpSpPr>
            <p:grpSpPr>
              <a:xfrm>
                <a:off x="3094296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68" name="Google Shape;2068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71" name="Google Shape;2071;p39"/>
              <p:cNvGrpSpPr/>
              <p:nvPr/>
            </p:nvGrpSpPr>
            <p:grpSpPr>
              <a:xfrm>
                <a:off x="382037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39"/>
            <p:cNvGrpSpPr/>
            <p:nvPr/>
          </p:nvGrpSpPr>
          <p:grpSpPr>
            <a:xfrm>
              <a:off x="712892" y="0"/>
              <a:ext cx="713100" cy="753000"/>
              <a:chOff x="712892" y="0"/>
              <a:chExt cx="713100" cy="753000"/>
            </a:xfrm>
          </p:grpSpPr>
          <p:sp>
            <p:nvSpPr>
              <p:cNvPr id="2076" name="Google Shape;2076;p39"/>
              <p:cNvSpPr/>
              <p:nvPr/>
            </p:nvSpPr>
            <p:spPr>
              <a:xfrm>
                <a:off x="712892" y="0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39"/>
              <p:cNvGrpSpPr/>
              <p:nvPr/>
            </p:nvGrpSpPr>
            <p:grpSpPr>
              <a:xfrm>
                <a:off x="945712" y="101904"/>
                <a:ext cx="247713" cy="549195"/>
                <a:chOff x="945712" y="101904"/>
                <a:chExt cx="247713" cy="549195"/>
              </a:xfrm>
            </p:grpSpPr>
            <p:sp>
              <p:nvSpPr>
                <p:cNvPr id="2078" name="Google Shape;2078;p39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0" name="Google Shape;2080;p39"/>
            <p:cNvGrpSpPr/>
            <p:nvPr/>
          </p:nvGrpSpPr>
          <p:grpSpPr>
            <a:xfrm>
              <a:off x="7717725" y="751566"/>
              <a:ext cx="713100" cy="753000"/>
              <a:chOff x="7717725" y="751566"/>
              <a:chExt cx="713100" cy="753000"/>
            </a:xfrm>
          </p:grpSpPr>
          <p:sp>
            <p:nvSpPr>
              <p:cNvPr id="2081" name="Google Shape;2081;p39"/>
              <p:cNvSpPr/>
              <p:nvPr/>
            </p:nvSpPr>
            <p:spPr>
              <a:xfrm>
                <a:off x="7717725" y="751566"/>
                <a:ext cx="713100" cy="7530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9"/>
              <p:cNvSpPr/>
              <p:nvPr/>
            </p:nvSpPr>
            <p:spPr>
              <a:xfrm>
                <a:off x="7912941" y="980235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3" name="Google Shape;2083;p39"/>
            <p:cNvGrpSpPr/>
            <p:nvPr/>
          </p:nvGrpSpPr>
          <p:grpSpPr>
            <a:xfrm>
              <a:off x="7717725" y="0"/>
              <a:ext cx="713100" cy="753000"/>
              <a:chOff x="7717725" y="0"/>
              <a:chExt cx="713100" cy="753000"/>
            </a:xfrm>
          </p:grpSpPr>
          <p:sp>
            <p:nvSpPr>
              <p:cNvPr id="2084" name="Google Shape;2084;p39"/>
              <p:cNvSpPr/>
              <p:nvPr/>
            </p:nvSpPr>
            <p:spPr>
              <a:xfrm>
                <a:off x="7717725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39"/>
              <p:cNvGrpSpPr/>
              <p:nvPr/>
            </p:nvGrpSpPr>
            <p:grpSpPr>
              <a:xfrm rot="10800000" flipH="1">
                <a:off x="7821005" y="13873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2086" name="Google Shape;2086;p39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2087" name="Google Shape;2087;p39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8" name="Google Shape;2088;p39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9" name="Google Shape;2089;p39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0" name="Google Shape;2090;p39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1" name="Google Shape;2091;p39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2" name="Google Shape;2092;p39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93" name="Google Shape;2093;p39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94" name="Google Shape;2094;p39"/>
            <p:cNvGrpSpPr/>
            <p:nvPr/>
          </p:nvGrpSpPr>
          <p:grpSpPr>
            <a:xfrm>
              <a:off x="6966309" y="108751"/>
              <a:ext cx="535484" cy="535504"/>
              <a:chOff x="4714521" y="108751"/>
              <a:chExt cx="535484" cy="535504"/>
            </a:xfrm>
          </p:grpSpPr>
          <p:grpSp>
            <p:nvGrpSpPr>
              <p:cNvPr id="2095" name="Google Shape;2095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96" name="Google Shape;2096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8" name="Google Shape;2098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099" name="Google Shape;2099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2" name="Google Shape;2102;p39"/>
            <p:cNvGrpSpPr/>
            <p:nvPr/>
          </p:nvGrpSpPr>
          <p:grpSpPr>
            <a:xfrm>
              <a:off x="6214684" y="108751"/>
              <a:ext cx="535484" cy="535504"/>
              <a:chOff x="4714521" y="108751"/>
              <a:chExt cx="535484" cy="535504"/>
            </a:xfrm>
          </p:grpSpPr>
          <p:grpSp>
            <p:nvGrpSpPr>
              <p:cNvPr id="2103" name="Google Shape;2103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104" name="Google Shape;2104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2106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107" name="Google Shape;2107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10" name="Google Shape;2110;p39"/>
            <p:cNvGrpSpPr/>
            <p:nvPr/>
          </p:nvGrpSpPr>
          <p:grpSpPr>
            <a:xfrm>
              <a:off x="5501384" y="108751"/>
              <a:ext cx="535484" cy="535504"/>
              <a:chOff x="4714521" y="108751"/>
              <a:chExt cx="535484" cy="535504"/>
            </a:xfrm>
          </p:grpSpPr>
          <p:grpSp>
            <p:nvGrpSpPr>
              <p:cNvPr id="2111" name="Google Shape;2111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112" name="Google Shape;2112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4" name="Google Shape;2114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115" name="Google Shape;2115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18" name="Google Shape;2118;p39"/>
            <p:cNvGrpSpPr/>
            <p:nvPr/>
          </p:nvGrpSpPr>
          <p:grpSpPr>
            <a:xfrm>
              <a:off x="4788071" y="108751"/>
              <a:ext cx="535484" cy="535504"/>
              <a:chOff x="4714521" y="108751"/>
              <a:chExt cx="535484" cy="535504"/>
            </a:xfrm>
          </p:grpSpPr>
          <p:grpSp>
            <p:nvGrpSpPr>
              <p:cNvPr id="2119" name="Google Shape;2119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120" name="Google Shape;2120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2" name="Google Shape;2122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123" name="Google Shape;2123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 Schema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Create a simple star schema for KALBE database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consist of 1 Fact and 5 Dimensions using Physical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Model Theory</a:t>
            </a: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07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8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1947149"/>
            <a:ext cx="3087600" cy="1683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D25FA-8F14-E06E-636D-CF08745F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4" y="454867"/>
            <a:ext cx="4553184" cy="2590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835E2-A5F2-EF8D-2C63-ACA36A5D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915" y="1243209"/>
            <a:ext cx="3767577" cy="2918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AD6E2E-BA42-7C81-F129-5F87F89D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14" y="3245377"/>
            <a:ext cx="4553184" cy="16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63"/>
          <p:cNvSpPr txBox="1">
            <a:spLocks noGrp="1"/>
          </p:cNvSpPr>
          <p:nvPr>
            <p:ph type="title"/>
          </p:nvPr>
        </p:nvSpPr>
        <p:spPr>
          <a:xfrm>
            <a:off x="2409900" y="2156725"/>
            <a:ext cx="43242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r>
              <a:rPr lang="e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322" name="Google Shape;3322;p63"/>
          <p:cNvSpPr txBox="1">
            <a:spLocks noGrp="1"/>
          </p:cNvSpPr>
          <p:nvPr>
            <p:ph type="subTitle" idx="1"/>
          </p:nvPr>
        </p:nvSpPr>
        <p:spPr>
          <a:xfrm>
            <a:off x="2409900" y="3852850"/>
            <a:ext cx="43242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3" name="Google Shape;3323;p63"/>
          <p:cNvSpPr txBox="1">
            <a:spLocks noGrp="1"/>
          </p:cNvSpPr>
          <p:nvPr>
            <p:ph type="title" idx="2"/>
          </p:nvPr>
        </p:nvSpPr>
        <p:spPr>
          <a:xfrm>
            <a:off x="3730500" y="770675"/>
            <a:ext cx="16830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;</a:t>
            </a:r>
            <a:endParaRPr dirty="0"/>
          </a:p>
        </p:txBody>
      </p:sp>
      <p:grpSp>
        <p:nvGrpSpPr>
          <p:cNvPr id="3324" name="Google Shape;3324;p63"/>
          <p:cNvGrpSpPr/>
          <p:nvPr/>
        </p:nvGrpSpPr>
        <p:grpSpPr>
          <a:xfrm>
            <a:off x="-75" y="0"/>
            <a:ext cx="1678200" cy="5145000"/>
            <a:chOff x="-75" y="0"/>
            <a:chExt cx="1678200" cy="5145000"/>
          </a:xfrm>
        </p:grpSpPr>
        <p:sp>
          <p:nvSpPr>
            <p:cNvPr id="3325" name="Google Shape;3325;p63"/>
            <p:cNvSpPr/>
            <p:nvPr/>
          </p:nvSpPr>
          <p:spPr>
            <a:xfrm>
              <a:off x="-75" y="3047400"/>
              <a:ext cx="1677900" cy="69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3"/>
            <p:cNvSpPr/>
            <p:nvPr/>
          </p:nvSpPr>
          <p:spPr>
            <a:xfrm>
              <a:off x="225" y="0"/>
              <a:ext cx="1677900" cy="30474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7" name="Google Shape;3327;p63"/>
            <p:cNvGrpSpPr/>
            <p:nvPr/>
          </p:nvGrpSpPr>
          <p:grpSpPr>
            <a:xfrm>
              <a:off x="125791" y="281160"/>
              <a:ext cx="1431864" cy="2485075"/>
              <a:chOff x="-524759" y="2658422"/>
              <a:chExt cx="1431864" cy="2485075"/>
            </a:xfrm>
          </p:grpSpPr>
          <p:sp>
            <p:nvSpPr>
              <p:cNvPr id="3328" name="Google Shape;3328;p63"/>
              <p:cNvSpPr/>
              <p:nvPr/>
            </p:nvSpPr>
            <p:spPr>
              <a:xfrm>
                <a:off x="-524759" y="3175026"/>
                <a:ext cx="1431864" cy="1303775"/>
              </a:xfrm>
              <a:custGeom>
                <a:avLst/>
                <a:gdLst/>
                <a:ahLst/>
                <a:cxnLst/>
                <a:rect l="l" t="t" r="r" b="b"/>
                <a:pathLst>
                  <a:path w="22393" h="20389" extrusionOk="0">
                    <a:moveTo>
                      <a:pt x="11196" y="1"/>
                    </a:moveTo>
                    <a:cubicBezTo>
                      <a:pt x="6543" y="1"/>
                      <a:pt x="2347" y="3195"/>
                      <a:pt x="1261" y="7915"/>
                    </a:cubicBezTo>
                    <a:cubicBezTo>
                      <a:pt x="0" y="13410"/>
                      <a:pt x="3436" y="18879"/>
                      <a:pt x="8918" y="20128"/>
                    </a:cubicBezTo>
                    <a:cubicBezTo>
                      <a:pt x="9686" y="20304"/>
                      <a:pt x="10454" y="20388"/>
                      <a:pt x="11209" y="20388"/>
                    </a:cubicBezTo>
                    <a:cubicBezTo>
                      <a:pt x="15857" y="20388"/>
                      <a:pt x="20046" y="17187"/>
                      <a:pt x="21131" y="12470"/>
                    </a:cubicBezTo>
                    <a:cubicBezTo>
                      <a:pt x="22393" y="6975"/>
                      <a:pt x="18956" y="1519"/>
                      <a:pt x="13474" y="258"/>
                    </a:cubicBezTo>
                    <a:cubicBezTo>
                      <a:pt x="12710" y="84"/>
                      <a:pt x="11947" y="1"/>
                      <a:pt x="111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63"/>
              <p:cNvSpPr/>
              <p:nvPr/>
            </p:nvSpPr>
            <p:spPr>
              <a:xfrm>
                <a:off x="252865" y="3502547"/>
                <a:ext cx="135047" cy="447679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001" fill="none" extrusionOk="0">
                    <a:moveTo>
                      <a:pt x="0" y="7001"/>
                    </a:moveTo>
                    <a:lnTo>
                      <a:pt x="0" y="2111"/>
                    </a:lnTo>
                    <a:lnTo>
                      <a:pt x="2111" y="0"/>
                    </a:lnTo>
                  </a:path>
                </a:pathLst>
              </a:custGeom>
              <a:noFill/>
              <a:ln w="25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63"/>
              <p:cNvSpPr/>
              <p:nvPr/>
            </p:nvSpPr>
            <p:spPr>
              <a:xfrm>
                <a:off x="317064" y="3040871"/>
                <a:ext cx="539035" cy="522622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8173" extrusionOk="0">
                    <a:moveTo>
                      <a:pt x="6982" y="0"/>
                    </a:moveTo>
                    <a:cubicBezTo>
                      <a:pt x="6644" y="0"/>
                      <a:pt x="6306" y="129"/>
                      <a:pt x="6049" y="387"/>
                    </a:cubicBezTo>
                    <a:lnTo>
                      <a:pt x="515" y="5920"/>
                    </a:lnTo>
                    <a:cubicBezTo>
                      <a:pt x="0" y="6448"/>
                      <a:pt x="0" y="7272"/>
                      <a:pt x="515" y="7786"/>
                    </a:cubicBezTo>
                    <a:cubicBezTo>
                      <a:pt x="772" y="8044"/>
                      <a:pt x="1107" y="8172"/>
                      <a:pt x="1442" y="8172"/>
                    </a:cubicBezTo>
                    <a:cubicBezTo>
                      <a:pt x="1776" y="8172"/>
                      <a:pt x="2111" y="8044"/>
                      <a:pt x="2368" y="7786"/>
                    </a:cubicBezTo>
                    <a:lnTo>
                      <a:pt x="7915" y="2253"/>
                    </a:lnTo>
                    <a:cubicBezTo>
                      <a:pt x="8430" y="1738"/>
                      <a:pt x="8430" y="901"/>
                      <a:pt x="7915" y="387"/>
                    </a:cubicBezTo>
                    <a:cubicBezTo>
                      <a:pt x="7658" y="129"/>
                      <a:pt x="7320" y="0"/>
                      <a:pt x="6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63"/>
              <p:cNvSpPr/>
              <p:nvPr/>
            </p:nvSpPr>
            <p:spPr>
              <a:xfrm>
                <a:off x="752843" y="3006022"/>
                <a:ext cx="140034" cy="11913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63" extrusionOk="0">
                    <a:moveTo>
                      <a:pt x="1603" y="0"/>
                    </a:moveTo>
                    <a:cubicBezTo>
                      <a:pt x="1511" y="0"/>
                      <a:pt x="1416" y="36"/>
                      <a:pt x="1332" y="121"/>
                    </a:cubicBezTo>
                    <a:lnTo>
                      <a:pt x="289" y="1176"/>
                    </a:lnTo>
                    <a:cubicBezTo>
                      <a:pt x="1" y="1454"/>
                      <a:pt x="273" y="1863"/>
                      <a:pt x="584" y="1863"/>
                    </a:cubicBezTo>
                    <a:cubicBezTo>
                      <a:pt x="675" y="1863"/>
                      <a:pt x="770" y="1827"/>
                      <a:pt x="855" y="1742"/>
                    </a:cubicBezTo>
                    <a:lnTo>
                      <a:pt x="1911" y="700"/>
                    </a:lnTo>
                    <a:cubicBezTo>
                      <a:pt x="2189" y="412"/>
                      <a:pt x="1914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63"/>
              <p:cNvSpPr/>
              <p:nvPr/>
            </p:nvSpPr>
            <p:spPr>
              <a:xfrm>
                <a:off x="191159" y="3323951"/>
                <a:ext cx="64" cy="620522"/>
              </a:xfrm>
              <a:custGeom>
                <a:avLst/>
                <a:gdLst/>
                <a:ahLst/>
                <a:cxnLst/>
                <a:rect l="l" t="t" r="r" b="b"/>
                <a:pathLst>
                  <a:path w="1" h="9704" fill="none" extrusionOk="0">
                    <a:moveTo>
                      <a:pt x="0" y="0"/>
                    </a:moveTo>
                    <a:lnTo>
                      <a:pt x="0" y="9704"/>
                    </a:lnTo>
                  </a:path>
                </a:pathLst>
              </a:custGeom>
              <a:noFill/>
              <a:ln w="25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63"/>
              <p:cNvSpPr/>
              <p:nvPr/>
            </p:nvSpPr>
            <p:spPr>
              <a:xfrm>
                <a:off x="107200" y="2730615"/>
                <a:ext cx="167913" cy="66912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10464" extrusionOk="0">
                    <a:moveTo>
                      <a:pt x="1313" y="1"/>
                    </a:moveTo>
                    <a:cubicBezTo>
                      <a:pt x="580" y="1"/>
                      <a:pt x="1" y="593"/>
                      <a:pt x="1" y="1326"/>
                    </a:cubicBezTo>
                    <a:lnTo>
                      <a:pt x="1" y="9151"/>
                    </a:lnTo>
                    <a:cubicBezTo>
                      <a:pt x="1" y="9884"/>
                      <a:pt x="593" y="10463"/>
                      <a:pt x="1313" y="10463"/>
                    </a:cubicBezTo>
                    <a:cubicBezTo>
                      <a:pt x="2047" y="10463"/>
                      <a:pt x="2626" y="9884"/>
                      <a:pt x="2626" y="9151"/>
                    </a:cubicBezTo>
                    <a:lnTo>
                      <a:pt x="2626" y="1326"/>
                    </a:lnTo>
                    <a:cubicBezTo>
                      <a:pt x="2626" y="593"/>
                      <a:pt x="2047" y="1"/>
                      <a:pt x="13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63"/>
              <p:cNvSpPr/>
              <p:nvPr/>
            </p:nvSpPr>
            <p:spPr>
              <a:xfrm>
                <a:off x="164814" y="2658422"/>
                <a:ext cx="52753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263" extrusionOk="0">
                    <a:moveTo>
                      <a:pt x="412" y="0"/>
                    </a:moveTo>
                    <a:cubicBezTo>
                      <a:pt x="206" y="0"/>
                      <a:pt x="0" y="132"/>
                      <a:pt x="0" y="396"/>
                    </a:cubicBezTo>
                    <a:lnTo>
                      <a:pt x="0" y="1876"/>
                    </a:lnTo>
                    <a:cubicBezTo>
                      <a:pt x="0" y="2134"/>
                      <a:pt x="206" y="2262"/>
                      <a:pt x="412" y="2262"/>
                    </a:cubicBezTo>
                    <a:cubicBezTo>
                      <a:pt x="618" y="2262"/>
                      <a:pt x="824" y="2134"/>
                      <a:pt x="824" y="1876"/>
                    </a:cubicBezTo>
                    <a:lnTo>
                      <a:pt x="824" y="396"/>
                    </a:lnTo>
                    <a:cubicBezTo>
                      <a:pt x="824" y="132"/>
                      <a:pt x="618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63"/>
              <p:cNvSpPr/>
              <p:nvPr/>
            </p:nvSpPr>
            <p:spPr>
              <a:xfrm>
                <a:off x="69345" y="3732937"/>
                <a:ext cx="75772" cy="218116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3411" fill="none" extrusionOk="0">
                    <a:moveTo>
                      <a:pt x="1" y="0"/>
                    </a:moveTo>
                    <a:lnTo>
                      <a:pt x="1185" y="1197"/>
                    </a:lnTo>
                    <a:lnTo>
                      <a:pt x="1185" y="3411"/>
                    </a:lnTo>
                  </a:path>
                </a:pathLst>
              </a:custGeom>
              <a:noFill/>
              <a:ln w="25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63"/>
              <p:cNvSpPr/>
              <p:nvPr/>
            </p:nvSpPr>
            <p:spPr>
              <a:xfrm>
                <a:off x="-389837" y="3282004"/>
                <a:ext cx="539035" cy="522622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8173" extrusionOk="0">
                    <a:moveTo>
                      <a:pt x="1448" y="0"/>
                    </a:moveTo>
                    <a:cubicBezTo>
                      <a:pt x="1111" y="0"/>
                      <a:pt x="773" y="129"/>
                      <a:pt x="515" y="386"/>
                    </a:cubicBezTo>
                    <a:cubicBezTo>
                      <a:pt x="1" y="901"/>
                      <a:pt x="1" y="1737"/>
                      <a:pt x="515" y="2252"/>
                    </a:cubicBezTo>
                    <a:lnTo>
                      <a:pt x="6049" y="7786"/>
                    </a:lnTo>
                    <a:cubicBezTo>
                      <a:pt x="6307" y="8043"/>
                      <a:pt x="6644" y="8172"/>
                      <a:pt x="6982" y="8172"/>
                    </a:cubicBezTo>
                    <a:cubicBezTo>
                      <a:pt x="7320" y="8172"/>
                      <a:pt x="7658" y="8043"/>
                      <a:pt x="7915" y="7786"/>
                    </a:cubicBezTo>
                    <a:cubicBezTo>
                      <a:pt x="8430" y="7271"/>
                      <a:pt x="8430" y="6448"/>
                      <a:pt x="7915" y="5920"/>
                    </a:cubicBezTo>
                    <a:lnTo>
                      <a:pt x="2381" y="386"/>
                    </a:lnTo>
                    <a:cubicBezTo>
                      <a:pt x="2124" y="129"/>
                      <a:pt x="1786" y="0"/>
                      <a:pt x="1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63"/>
              <p:cNvSpPr/>
              <p:nvPr/>
            </p:nvSpPr>
            <p:spPr>
              <a:xfrm>
                <a:off x="-427181" y="3247091"/>
                <a:ext cx="140610" cy="119193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864" extrusionOk="0">
                    <a:moveTo>
                      <a:pt x="595" y="1"/>
                    </a:moveTo>
                    <a:cubicBezTo>
                      <a:pt x="280" y="1"/>
                      <a:pt x="0" y="412"/>
                      <a:pt x="289" y="701"/>
                    </a:cubicBezTo>
                    <a:lnTo>
                      <a:pt x="1344" y="1743"/>
                    </a:lnTo>
                    <a:cubicBezTo>
                      <a:pt x="1426" y="1828"/>
                      <a:pt x="1519" y="1864"/>
                      <a:pt x="1610" y="1864"/>
                    </a:cubicBezTo>
                    <a:cubicBezTo>
                      <a:pt x="1919" y="1864"/>
                      <a:pt x="2198" y="1455"/>
                      <a:pt x="1910" y="1177"/>
                    </a:cubicBezTo>
                    <a:lnTo>
                      <a:pt x="868" y="121"/>
                    </a:lnTo>
                    <a:cubicBezTo>
                      <a:pt x="783" y="37"/>
                      <a:pt x="687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63"/>
              <p:cNvSpPr/>
              <p:nvPr/>
            </p:nvSpPr>
            <p:spPr>
              <a:xfrm>
                <a:off x="-185728" y="3911532"/>
                <a:ext cx="790841" cy="1231964"/>
              </a:xfrm>
              <a:custGeom>
                <a:avLst/>
                <a:gdLst/>
                <a:ahLst/>
                <a:cxnLst/>
                <a:rect l="l" t="t" r="r" b="b"/>
                <a:pathLst>
                  <a:path w="12368" h="19266" extrusionOk="0">
                    <a:moveTo>
                      <a:pt x="3694" y="0"/>
                    </a:moveTo>
                    <a:lnTo>
                      <a:pt x="3694" y="3951"/>
                    </a:lnTo>
                    <a:cubicBezTo>
                      <a:pt x="3694" y="4916"/>
                      <a:pt x="3127" y="5804"/>
                      <a:pt x="2252" y="6177"/>
                    </a:cubicBezTo>
                    <a:cubicBezTo>
                      <a:pt x="927" y="6731"/>
                      <a:pt x="0" y="8043"/>
                      <a:pt x="0" y="9575"/>
                    </a:cubicBezTo>
                    <a:lnTo>
                      <a:pt x="0" y="16640"/>
                    </a:lnTo>
                    <a:cubicBezTo>
                      <a:pt x="0" y="18081"/>
                      <a:pt x="1171" y="19265"/>
                      <a:pt x="2613" y="19265"/>
                    </a:cubicBezTo>
                    <a:lnTo>
                      <a:pt x="9742" y="19265"/>
                    </a:lnTo>
                    <a:cubicBezTo>
                      <a:pt x="11196" y="19265"/>
                      <a:pt x="12368" y="18081"/>
                      <a:pt x="12368" y="16640"/>
                    </a:cubicBezTo>
                    <a:lnTo>
                      <a:pt x="12368" y="9575"/>
                    </a:lnTo>
                    <a:cubicBezTo>
                      <a:pt x="12368" y="8043"/>
                      <a:pt x="11441" y="6731"/>
                      <a:pt x="10115" y="6177"/>
                    </a:cubicBezTo>
                    <a:cubicBezTo>
                      <a:pt x="9227" y="5804"/>
                      <a:pt x="8674" y="4916"/>
                      <a:pt x="8674" y="3951"/>
                    </a:cubicBezTo>
                    <a:lnTo>
                      <a:pt x="86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63"/>
              <p:cNvSpPr/>
              <p:nvPr/>
            </p:nvSpPr>
            <p:spPr>
              <a:xfrm>
                <a:off x="22474" y="4127088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63"/>
              <p:cNvSpPr/>
              <p:nvPr/>
            </p:nvSpPr>
            <p:spPr>
              <a:xfrm>
                <a:off x="22474" y="4054703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63"/>
              <p:cNvSpPr/>
              <p:nvPr/>
            </p:nvSpPr>
            <p:spPr>
              <a:xfrm>
                <a:off x="22474" y="3983086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63"/>
              <p:cNvSpPr/>
              <p:nvPr/>
            </p:nvSpPr>
            <p:spPr>
              <a:xfrm>
                <a:off x="22474" y="3911532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63"/>
              <p:cNvSpPr/>
              <p:nvPr/>
            </p:nvSpPr>
            <p:spPr>
              <a:xfrm>
                <a:off x="-198900" y="4581985"/>
                <a:ext cx="338256" cy="311732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4875" extrusionOk="0">
                    <a:moveTo>
                      <a:pt x="2638" y="1"/>
                    </a:moveTo>
                    <a:cubicBezTo>
                      <a:pt x="1486" y="1"/>
                      <a:pt x="461" y="811"/>
                      <a:pt x="245" y="1985"/>
                    </a:cubicBezTo>
                    <a:cubicBezTo>
                      <a:pt x="0" y="3311"/>
                      <a:pt x="862" y="4585"/>
                      <a:pt x="2188" y="4830"/>
                    </a:cubicBezTo>
                    <a:cubicBezTo>
                      <a:pt x="2344" y="4860"/>
                      <a:pt x="2500" y="4874"/>
                      <a:pt x="2653" y="4874"/>
                    </a:cubicBezTo>
                    <a:cubicBezTo>
                      <a:pt x="3799" y="4874"/>
                      <a:pt x="4816" y="4056"/>
                      <a:pt x="5032" y="2886"/>
                    </a:cubicBezTo>
                    <a:cubicBezTo>
                      <a:pt x="5290" y="1561"/>
                      <a:pt x="4414" y="287"/>
                      <a:pt x="3089" y="42"/>
                    </a:cubicBezTo>
                    <a:cubicBezTo>
                      <a:pt x="2937" y="14"/>
                      <a:pt x="2787" y="1"/>
                      <a:pt x="2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63"/>
              <p:cNvSpPr/>
              <p:nvPr/>
            </p:nvSpPr>
            <p:spPr>
              <a:xfrm>
                <a:off x="280041" y="4581985"/>
                <a:ext cx="338256" cy="312307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4884" extrusionOk="0">
                    <a:moveTo>
                      <a:pt x="2638" y="1"/>
                    </a:moveTo>
                    <a:cubicBezTo>
                      <a:pt x="1486" y="1"/>
                      <a:pt x="461" y="811"/>
                      <a:pt x="245" y="1985"/>
                    </a:cubicBezTo>
                    <a:cubicBezTo>
                      <a:pt x="0" y="3311"/>
                      <a:pt x="875" y="4585"/>
                      <a:pt x="2188" y="4842"/>
                    </a:cubicBezTo>
                    <a:cubicBezTo>
                      <a:pt x="2338" y="4870"/>
                      <a:pt x="2487" y="4883"/>
                      <a:pt x="2634" y="4883"/>
                    </a:cubicBezTo>
                    <a:cubicBezTo>
                      <a:pt x="3788" y="4883"/>
                      <a:pt x="4817" y="4062"/>
                      <a:pt x="5045" y="2886"/>
                    </a:cubicBezTo>
                    <a:cubicBezTo>
                      <a:pt x="5289" y="1561"/>
                      <a:pt x="4414" y="287"/>
                      <a:pt x="3089" y="42"/>
                    </a:cubicBezTo>
                    <a:cubicBezTo>
                      <a:pt x="2937" y="14"/>
                      <a:pt x="2787" y="1"/>
                      <a:pt x="2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63"/>
              <p:cNvSpPr/>
              <p:nvPr/>
            </p:nvSpPr>
            <p:spPr>
              <a:xfrm>
                <a:off x="40570" y="4581985"/>
                <a:ext cx="338256" cy="311732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4875" extrusionOk="0">
                    <a:moveTo>
                      <a:pt x="2638" y="1"/>
                    </a:moveTo>
                    <a:cubicBezTo>
                      <a:pt x="1486" y="1"/>
                      <a:pt x="461" y="811"/>
                      <a:pt x="245" y="1985"/>
                    </a:cubicBezTo>
                    <a:cubicBezTo>
                      <a:pt x="0" y="3311"/>
                      <a:pt x="875" y="4585"/>
                      <a:pt x="2188" y="4830"/>
                    </a:cubicBezTo>
                    <a:cubicBezTo>
                      <a:pt x="2344" y="4860"/>
                      <a:pt x="2500" y="4874"/>
                      <a:pt x="2653" y="4874"/>
                    </a:cubicBezTo>
                    <a:cubicBezTo>
                      <a:pt x="3800" y="4874"/>
                      <a:pt x="4818" y="4056"/>
                      <a:pt x="5045" y="2886"/>
                    </a:cubicBezTo>
                    <a:cubicBezTo>
                      <a:pt x="5289" y="1561"/>
                      <a:pt x="4414" y="287"/>
                      <a:pt x="3089" y="42"/>
                    </a:cubicBezTo>
                    <a:cubicBezTo>
                      <a:pt x="2937" y="14"/>
                      <a:pt x="2787" y="1"/>
                      <a:pt x="26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6" name="Google Shape;3346;p63"/>
            <p:cNvGrpSpPr/>
            <p:nvPr/>
          </p:nvGrpSpPr>
          <p:grpSpPr>
            <a:xfrm>
              <a:off x="125800" y="3283550"/>
              <a:ext cx="1431849" cy="257198"/>
              <a:chOff x="97225" y="3283550"/>
              <a:chExt cx="1431849" cy="257198"/>
            </a:xfrm>
          </p:grpSpPr>
          <p:sp>
            <p:nvSpPr>
              <p:cNvPr id="3347" name="Google Shape;3347;p63"/>
              <p:cNvSpPr/>
              <p:nvPr/>
            </p:nvSpPr>
            <p:spPr>
              <a:xfrm rot="5400000">
                <a:off x="97203" y="3283571"/>
                <a:ext cx="257198" cy="25715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63"/>
              <p:cNvSpPr/>
              <p:nvPr/>
            </p:nvSpPr>
            <p:spPr>
              <a:xfrm rot="5400000">
                <a:off x="488752" y="3283526"/>
                <a:ext cx="257198" cy="257248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63"/>
              <p:cNvSpPr/>
              <p:nvPr/>
            </p:nvSpPr>
            <p:spPr>
              <a:xfrm rot="5400000">
                <a:off x="879706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63"/>
              <p:cNvSpPr/>
              <p:nvPr/>
            </p:nvSpPr>
            <p:spPr>
              <a:xfrm rot="5400000">
                <a:off x="1271301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1" name="Google Shape;3351;p63"/>
            <p:cNvSpPr/>
            <p:nvPr/>
          </p:nvSpPr>
          <p:spPr>
            <a:xfrm>
              <a:off x="-75" y="3737411"/>
              <a:ext cx="841500" cy="70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3"/>
            <p:cNvSpPr/>
            <p:nvPr/>
          </p:nvSpPr>
          <p:spPr>
            <a:xfrm>
              <a:off x="841425" y="3737400"/>
              <a:ext cx="836400" cy="703800"/>
            </a:xfrm>
            <a:prstGeom prst="rect">
              <a:avLst/>
            </a:prstGeom>
            <a:solidFill>
              <a:srgbClr val="F2889F">
                <a:alpha val="7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3"/>
            <p:cNvSpPr/>
            <p:nvPr/>
          </p:nvSpPr>
          <p:spPr>
            <a:xfrm>
              <a:off x="-75" y="4441200"/>
              <a:ext cx="1677900" cy="70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3"/>
            <p:cNvSpPr/>
            <p:nvPr/>
          </p:nvSpPr>
          <p:spPr>
            <a:xfrm>
              <a:off x="1070783" y="39020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3"/>
            <p:cNvSpPr/>
            <p:nvPr/>
          </p:nvSpPr>
          <p:spPr>
            <a:xfrm>
              <a:off x="231833" y="39020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6" name="Google Shape;3356;p63"/>
            <p:cNvGrpSpPr/>
            <p:nvPr/>
          </p:nvGrpSpPr>
          <p:grpSpPr>
            <a:xfrm>
              <a:off x="151940" y="4568765"/>
              <a:ext cx="537248" cy="448645"/>
              <a:chOff x="4857711" y="956173"/>
              <a:chExt cx="360545" cy="301104"/>
            </a:xfrm>
          </p:grpSpPr>
          <p:sp>
            <p:nvSpPr>
              <p:cNvPr id="3357" name="Google Shape;3357;p63"/>
              <p:cNvSpPr/>
              <p:nvPr/>
            </p:nvSpPr>
            <p:spPr>
              <a:xfrm rot="2700000">
                <a:off x="4976045" y="980618"/>
                <a:ext cx="116564" cy="11449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19" extrusionOk="0">
                    <a:moveTo>
                      <a:pt x="927" y="0"/>
                    </a:moveTo>
                    <a:cubicBezTo>
                      <a:pt x="708" y="0"/>
                      <a:pt x="489" y="84"/>
                      <a:pt x="322" y="251"/>
                    </a:cubicBezTo>
                    <a:cubicBezTo>
                      <a:pt x="0" y="586"/>
                      <a:pt x="0" y="1126"/>
                      <a:pt x="322" y="1448"/>
                    </a:cubicBezTo>
                    <a:lnTo>
                      <a:pt x="2793" y="3919"/>
                    </a:lnTo>
                    <a:lnTo>
                      <a:pt x="3990" y="2709"/>
                    </a:lnTo>
                    <a:lnTo>
                      <a:pt x="1532" y="251"/>
                    </a:lnTo>
                    <a:cubicBezTo>
                      <a:pt x="1365" y="84"/>
                      <a:pt x="1146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63"/>
              <p:cNvSpPr/>
              <p:nvPr/>
            </p:nvSpPr>
            <p:spPr>
              <a:xfrm rot="2700000">
                <a:off x="4879660" y="1038656"/>
                <a:ext cx="225971" cy="155682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5329" extrusionOk="0">
                    <a:moveTo>
                      <a:pt x="2053" y="0"/>
                    </a:moveTo>
                    <a:cubicBezTo>
                      <a:pt x="1310" y="0"/>
                      <a:pt x="567" y="283"/>
                      <a:pt x="0" y="850"/>
                    </a:cubicBezTo>
                    <a:lnTo>
                      <a:pt x="3630" y="4479"/>
                    </a:lnTo>
                    <a:cubicBezTo>
                      <a:pt x="4196" y="5045"/>
                      <a:pt x="4939" y="5328"/>
                      <a:pt x="5682" y="5328"/>
                    </a:cubicBezTo>
                    <a:cubicBezTo>
                      <a:pt x="6425" y="5328"/>
                      <a:pt x="7169" y="5045"/>
                      <a:pt x="7735" y="4479"/>
                    </a:cubicBezTo>
                    <a:lnTo>
                      <a:pt x="4106" y="850"/>
                    </a:lnTo>
                    <a:cubicBezTo>
                      <a:pt x="3539" y="283"/>
                      <a:pt x="2796" y="0"/>
                      <a:pt x="20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63"/>
              <p:cNvSpPr/>
              <p:nvPr/>
            </p:nvSpPr>
            <p:spPr>
              <a:xfrm rot="2700000">
                <a:off x="4991367" y="1003511"/>
                <a:ext cx="172217" cy="225971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735" extrusionOk="0">
                    <a:moveTo>
                      <a:pt x="1133" y="0"/>
                    </a:moveTo>
                    <a:cubicBezTo>
                      <a:pt x="0" y="1133"/>
                      <a:pt x="0" y="2973"/>
                      <a:pt x="1133" y="4093"/>
                    </a:cubicBezTo>
                    <a:lnTo>
                      <a:pt x="4762" y="7735"/>
                    </a:lnTo>
                    <a:cubicBezTo>
                      <a:pt x="5894" y="6602"/>
                      <a:pt x="5894" y="4762"/>
                      <a:pt x="4762" y="3629"/>
                    </a:cubicBezTo>
                    <a:lnTo>
                      <a:pt x="1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0" name="Google Shape;3360;p63"/>
            <p:cNvGrpSpPr/>
            <p:nvPr/>
          </p:nvGrpSpPr>
          <p:grpSpPr>
            <a:xfrm>
              <a:off x="990990" y="4568765"/>
              <a:ext cx="537248" cy="448645"/>
              <a:chOff x="4857711" y="956173"/>
              <a:chExt cx="360545" cy="301104"/>
            </a:xfrm>
          </p:grpSpPr>
          <p:sp>
            <p:nvSpPr>
              <p:cNvPr id="3361" name="Google Shape;3361;p63"/>
              <p:cNvSpPr/>
              <p:nvPr/>
            </p:nvSpPr>
            <p:spPr>
              <a:xfrm rot="2700000">
                <a:off x="4976045" y="980618"/>
                <a:ext cx="116564" cy="11449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19" extrusionOk="0">
                    <a:moveTo>
                      <a:pt x="927" y="0"/>
                    </a:moveTo>
                    <a:cubicBezTo>
                      <a:pt x="708" y="0"/>
                      <a:pt x="489" y="84"/>
                      <a:pt x="322" y="251"/>
                    </a:cubicBezTo>
                    <a:cubicBezTo>
                      <a:pt x="0" y="586"/>
                      <a:pt x="0" y="1126"/>
                      <a:pt x="322" y="1448"/>
                    </a:cubicBezTo>
                    <a:lnTo>
                      <a:pt x="2793" y="3919"/>
                    </a:lnTo>
                    <a:lnTo>
                      <a:pt x="3990" y="2709"/>
                    </a:lnTo>
                    <a:lnTo>
                      <a:pt x="1532" y="251"/>
                    </a:lnTo>
                    <a:cubicBezTo>
                      <a:pt x="1365" y="84"/>
                      <a:pt x="1146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63"/>
              <p:cNvSpPr/>
              <p:nvPr/>
            </p:nvSpPr>
            <p:spPr>
              <a:xfrm rot="2700000">
                <a:off x="4879660" y="1038656"/>
                <a:ext cx="225971" cy="155682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5329" extrusionOk="0">
                    <a:moveTo>
                      <a:pt x="2053" y="0"/>
                    </a:moveTo>
                    <a:cubicBezTo>
                      <a:pt x="1310" y="0"/>
                      <a:pt x="567" y="283"/>
                      <a:pt x="0" y="850"/>
                    </a:cubicBezTo>
                    <a:lnTo>
                      <a:pt x="3630" y="4479"/>
                    </a:lnTo>
                    <a:cubicBezTo>
                      <a:pt x="4196" y="5045"/>
                      <a:pt x="4939" y="5328"/>
                      <a:pt x="5682" y="5328"/>
                    </a:cubicBezTo>
                    <a:cubicBezTo>
                      <a:pt x="6425" y="5328"/>
                      <a:pt x="7169" y="5045"/>
                      <a:pt x="7735" y="4479"/>
                    </a:cubicBezTo>
                    <a:lnTo>
                      <a:pt x="4106" y="850"/>
                    </a:lnTo>
                    <a:cubicBezTo>
                      <a:pt x="3539" y="283"/>
                      <a:pt x="2796" y="0"/>
                      <a:pt x="20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63"/>
              <p:cNvSpPr/>
              <p:nvPr/>
            </p:nvSpPr>
            <p:spPr>
              <a:xfrm rot="2700000">
                <a:off x="4991367" y="1003511"/>
                <a:ext cx="172217" cy="225971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735" extrusionOk="0">
                    <a:moveTo>
                      <a:pt x="1133" y="0"/>
                    </a:moveTo>
                    <a:cubicBezTo>
                      <a:pt x="0" y="1133"/>
                      <a:pt x="0" y="2973"/>
                      <a:pt x="1133" y="4093"/>
                    </a:cubicBezTo>
                    <a:lnTo>
                      <a:pt x="4762" y="7735"/>
                    </a:lnTo>
                    <a:cubicBezTo>
                      <a:pt x="5894" y="6602"/>
                      <a:pt x="5894" y="4762"/>
                      <a:pt x="4762" y="3629"/>
                    </a:cubicBezTo>
                    <a:lnTo>
                      <a:pt x="1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4" name="Google Shape;3364;p63"/>
          <p:cNvGrpSpPr/>
          <p:nvPr/>
        </p:nvGrpSpPr>
        <p:grpSpPr>
          <a:xfrm>
            <a:off x="7465925" y="-1792"/>
            <a:ext cx="1683125" cy="5145235"/>
            <a:chOff x="7465925" y="-3591"/>
            <a:chExt cx="1683125" cy="5117091"/>
          </a:xfrm>
        </p:grpSpPr>
        <p:sp>
          <p:nvSpPr>
            <p:cNvPr id="3365" name="Google Shape;3365;p63"/>
            <p:cNvSpPr/>
            <p:nvPr/>
          </p:nvSpPr>
          <p:spPr>
            <a:xfrm>
              <a:off x="7466050" y="2066100"/>
              <a:ext cx="1683000" cy="30474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63"/>
            <p:cNvGrpSpPr/>
            <p:nvPr/>
          </p:nvGrpSpPr>
          <p:grpSpPr>
            <a:xfrm>
              <a:off x="7640806" y="2514612"/>
              <a:ext cx="1333493" cy="2210921"/>
              <a:chOff x="7640806" y="2690899"/>
              <a:chExt cx="1333493" cy="2210921"/>
            </a:xfrm>
          </p:grpSpPr>
          <p:sp>
            <p:nvSpPr>
              <p:cNvPr id="3367" name="Google Shape;3367;p63"/>
              <p:cNvSpPr/>
              <p:nvPr/>
            </p:nvSpPr>
            <p:spPr>
              <a:xfrm rot="5400000">
                <a:off x="7687009" y="2704557"/>
                <a:ext cx="599424" cy="572109"/>
              </a:xfrm>
              <a:custGeom>
                <a:avLst/>
                <a:gdLst/>
                <a:ahLst/>
                <a:cxnLst/>
                <a:rect l="l" t="t" r="r" b="b"/>
                <a:pathLst>
                  <a:path w="7851" h="7493" extrusionOk="0">
                    <a:moveTo>
                      <a:pt x="4813" y="1"/>
                    </a:moveTo>
                    <a:cubicBezTo>
                      <a:pt x="4926" y="444"/>
                      <a:pt x="4528" y="901"/>
                      <a:pt x="4090" y="901"/>
                    </a:cubicBezTo>
                    <a:cubicBezTo>
                      <a:pt x="3930" y="901"/>
                      <a:pt x="3764" y="840"/>
                      <a:pt x="3616" y="696"/>
                    </a:cubicBezTo>
                    <a:cubicBezTo>
                      <a:pt x="3514" y="593"/>
                      <a:pt x="3449" y="490"/>
                      <a:pt x="3423" y="374"/>
                    </a:cubicBezTo>
                    <a:cubicBezTo>
                      <a:pt x="3218" y="503"/>
                      <a:pt x="3024" y="644"/>
                      <a:pt x="2844" y="824"/>
                    </a:cubicBezTo>
                    <a:cubicBezTo>
                      <a:pt x="2034" y="1635"/>
                      <a:pt x="1828" y="2832"/>
                      <a:pt x="2227" y="3836"/>
                    </a:cubicBezTo>
                    <a:cubicBezTo>
                      <a:pt x="2251" y="3920"/>
                      <a:pt x="2196" y="4004"/>
                      <a:pt x="2104" y="4004"/>
                    </a:cubicBezTo>
                    <a:cubicBezTo>
                      <a:pt x="2098" y="4004"/>
                      <a:pt x="2092" y="4004"/>
                      <a:pt x="2085" y="4003"/>
                    </a:cubicBezTo>
                    <a:cubicBezTo>
                      <a:pt x="2014" y="3994"/>
                      <a:pt x="1942" y="3989"/>
                      <a:pt x="1870" y="3989"/>
                    </a:cubicBezTo>
                    <a:cubicBezTo>
                      <a:pt x="1344" y="3989"/>
                      <a:pt x="813" y="4235"/>
                      <a:pt x="451" y="4711"/>
                    </a:cubicBezTo>
                    <a:cubicBezTo>
                      <a:pt x="0" y="5341"/>
                      <a:pt x="26" y="6216"/>
                      <a:pt x="502" y="6821"/>
                    </a:cubicBezTo>
                    <a:cubicBezTo>
                      <a:pt x="861" y="7272"/>
                      <a:pt x="1371" y="7493"/>
                      <a:pt x="1881" y="7493"/>
                    </a:cubicBezTo>
                    <a:cubicBezTo>
                      <a:pt x="2085" y="7493"/>
                      <a:pt x="2289" y="7457"/>
                      <a:pt x="2484" y="7388"/>
                    </a:cubicBezTo>
                    <a:cubicBezTo>
                      <a:pt x="2099" y="6881"/>
                      <a:pt x="2567" y="6240"/>
                      <a:pt x="3085" y="6240"/>
                    </a:cubicBezTo>
                    <a:cubicBezTo>
                      <a:pt x="3225" y="6240"/>
                      <a:pt x="3369" y="6287"/>
                      <a:pt x="3501" y="6397"/>
                    </a:cubicBezTo>
                    <a:cubicBezTo>
                      <a:pt x="3616" y="6126"/>
                      <a:pt x="3655" y="5818"/>
                      <a:pt x="3616" y="5522"/>
                    </a:cubicBezTo>
                    <a:cubicBezTo>
                      <a:pt x="3616" y="5448"/>
                      <a:pt x="3677" y="5383"/>
                      <a:pt x="3741" y="5383"/>
                    </a:cubicBezTo>
                    <a:cubicBezTo>
                      <a:pt x="3755" y="5383"/>
                      <a:pt x="3770" y="5386"/>
                      <a:pt x="3784" y="5393"/>
                    </a:cubicBezTo>
                    <a:cubicBezTo>
                      <a:pt x="4120" y="5528"/>
                      <a:pt x="4475" y="5595"/>
                      <a:pt x="4830" y="5595"/>
                    </a:cubicBezTo>
                    <a:cubicBezTo>
                      <a:pt x="5589" y="5595"/>
                      <a:pt x="6345" y="5286"/>
                      <a:pt x="6898" y="4672"/>
                    </a:cubicBezTo>
                    <a:cubicBezTo>
                      <a:pt x="7850" y="3617"/>
                      <a:pt x="7850" y="1957"/>
                      <a:pt x="6872" y="901"/>
                    </a:cubicBezTo>
                    <a:cubicBezTo>
                      <a:pt x="6319" y="297"/>
                      <a:pt x="5573" y="1"/>
                      <a:pt x="4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63"/>
              <p:cNvSpPr/>
              <p:nvPr/>
            </p:nvSpPr>
            <p:spPr>
              <a:xfrm rot="5400000">
                <a:off x="8383150" y="2967400"/>
                <a:ext cx="611182" cy="571117"/>
              </a:xfrm>
              <a:custGeom>
                <a:avLst/>
                <a:gdLst/>
                <a:ahLst/>
                <a:cxnLst/>
                <a:rect l="l" t="t" r="r" b="b"/>
                <a:pathLst>
                  <a:path w="8005" h="7480" extrusionOk="0">
                    <a:moveTo>
                      <a:pt x="1987" y="1"/>
                    </a:moveTo>
                    <a:cubicBezTo>
                      <a:pt x="1596" y="1"/>
                      <a:pt x="1205" y="130"/>
                      <a:pt x="888" y="386"/>
                    </a:cubicBezTo>
                    <a:lnTo>
                      <a:pt x="888" y="373"/>
                    </a:lnTo>
                    <a:cubicBezTo>
                      <a:pt x="52" y="1042"/>
                      <a:pt x="0" y="2265"/>
                      <a:pt x="734" y="2986"/>
                    </a:cubicBezTo>
                    <a:cubicBezTo>
                      <a:pt x="1077" y="3329"/>
                      <a:pt x="1526" y="3501"/>
                      <a:pt x="1972" y="3501"/>
                    </a:cubicBezTo>
                    <a:cubicBezTo>
                      <a:pt x="2044" y="3501"/>
                      <a:pt x="2116" y="3496"/>
                      <a:pt x="2188" y="3488"/>
                    </a:cubicBezTo>
                    <a:cubicBezTo>
                      <a:pt x="2194" y="3487"/>
                      <a:pt x="2199" y="3486"/>
                      <a:pt x="2205" y="3486"/>
                    </a:cubicBezTo>
                    <a:cubicBezTo>
                      <a:pt x="2287" y="3486"/>
                      <a:pt x="2353" y="3571"/>
                      <a:pt x="2317" y="3655"/>
                    </a:cubicBezTo>
                    <a:cubicBezTo>
                      <a:pt x="1982" y="4491"/>
                      <a:pt x="2072" y="5457"/>
                      <a:pt x="2587" y="6229"/>
                    </a:cubicBezTo>
                    <a:cubicBezTo>
                      <a:pt x="2717" y="6124"/>
                      <a:pt x="2888" y="6071"/>
                      <a:pt x="3060" y="6071"/>
                    </a:cubicBezTo>
                    <a:cubicBezTo>
                      <a:pt x="3414" y="6071"/>
                      <a:pt x="3771" y="6297"/>
                      <a:pt x="3771" y="6756"/>
                    </a:cubicBezTo>
                    <a:cubicBezTo>
                      <a:pt x="3771" y="6937"/>
                      <a:pt x="3732" y="7065"/>
                      <a:pt x="3642" y="7181"/>
                    </a:cubicBezTo>
                    <a:cubicBezTo>
                      <a:pt x="4036" y="7381"/>
                      <a:pt x="4471" y="7479"/>
                      <a:pt x="4905" y="7479"/>
                    </a:cubicBezTo>
                    <a:cubicBezTo>
                      <a:pt x="5592" y="7479"/>
                      <a:pt x="6280" y="7232"/>
                      <a:pt x="6808" y="6743"/>
                    </a:cubicBezTo>
                    <a:cubicBezTo>
                      <a:pt x="7979" y="5662"/>
                      <a:pt x="8005" y="3835"/>
                      <a:pt x="6898" y="2715"/>
                    </a:cubicBezTo>
                    <a:cubicBezTo>
                      <a:pt x="6349" y="2166"/>
                      <a:pt x="5640" y="1892"/>
                      <a:pt x="4930" y="1892"/>
                    </a:cubicBezTo>
                    <a:cubicBezTo>
                      <a:pt x="4576" y="1892"/>
                      <a:pt x="4221" y="1960"/>
                      <a:pt x="3887" y="2098"/>
                    </a:cubicBezTo>
                    <a:cubicBezTo>
                      <a:pt x="3873" y="2102"/>
                      <a:pt x="3860" y="2103"/>
                      <a:pt x="3847" y="2103"/>
                    </a:cubicBezTo>
                    <a:cubicBezTo>
                      <a:pt x="3772" y="2103"/>
                      <a:pt x="3708" y="2044"/>
                      <a:pt x="3719" y="1956"/>
                    </a:cubicBezTo>
                    <a:cubicBezTo>
                      <a:pt x="3784" y="1364"/>
                      <a:pt x="3552" y="734"/>
                      <a:pt x="2999" y="322"/>
                    </a:cubicBezTo>
                    <a:cubicBezTo>
                      <a:pt x="2698" y="107"/>
                      <a:pt x="2343" y="1"/>
                      <a:pt x="1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3"/>
              <p:cNvSpPr/>
              <p:nvPr/>
            </p:nvSpPr>
            <p:spPr>
              <a:xfrm rot="5400000">
                <a:off x="7626691" y="3382032"/>
                <a:ext cx="599424" cy="571193"/>
              </a:xfrm>
              <a:custGeom>
                <a:avLst/>
                <a:gdLst/>
                <a:ahLst/>
                <a:cxnLst/>
                <a:rect l="l" t="t" r="r" b="b"/>
                <a:pathLst>
                  <a:path w="7851" h="7481" extrusionOk="0">
                    <a:moveTo>
                      <a:pt x="4819" y="1"/>
                    </a:moveTo>
                    <a:cubicBezTo>
                      <a:pt x="4330" y="1"/>
                      <a:pt x="3842" y="130"/>
                      <a:pt x="3411" y="389"/>
                    </a:cubicBezTo>
                    <a:lnTo>
                      <a:pt x="3398" y="389"/>
                    </a:lnTo>
                    <a:cubicBezTo>
                      <a:pt x="3501" y="504"/>
                      <a:pt x="3578" y="646"/>
                      <a:pt x="3578" y="852"/>
                    </a:cubicBezTo>
                    <a:cubicBezTo>
                      <a:pt x="3578" y="1310"/>
                      <a:pt x="3222" y="1539"/>
                      <a:pt x="2866" y="1539"/>
                    </a:cubicBezTo>
                    <a:cubicBezTo>
                      <a:pt x="2701" y="1539"/>
                      <a:pt x="2537" y="1490"/>
                      <a:pt x="2407" y="1392"/>
                    </a:cubicBezTo>
                    <a:cubicBezTo>
                      <a:pt x="1969" y="2139"/>
                      <a:pt x="1905" y="3040"/>
                      <a:pt x="2227" y="3825"/>
                    </a:cubicBezTo>
                    <a:cubicBezTo>
                      <a:pt x="2251" y="3909"/>
                      <a:pt x="2196" y="3993"/>
                      <a:pt x="2104" y="3993"/>
                    </a:cubicBezTo>
                    <a:cubicBezTo>
                      <a:pt x="2098" y="3993"/>
                      <a:pt x="2092" y="3993"/>
                      <a:pt x="2085" y="3992"/>
                    </a:cubicBezTo>
                    <a:cubicBezTo>
                      <a:pt x="2014" y="3983"/>
                      <a:pt x="1942" y="3978"/>
                      <a:pt x="1870" y="3978"/>
                    </a:cubicBezTo>
                    <a:cubicBezTo>
                      <a:pt x="1344" y="3978"/>
                      <a:pt x="813" y="4226"/>
                      <a:pt x="451" y="4713"/>
                    </a:cubicBezTo>
                    <a:cubicBezTo>
                      <a:pt x="0" y="5330"/>
                      <a:pt x="26" y="6218"/>
                      <a:pt x="515" y="6823"/>
                    </a:cubicBezTo>
                    <a:cubicBezTo>
                      <a:pt x="865" y="7261"/>
                      <a:pt x="1374" y="7480"/>
                      <a:pt x="1887" y="7480"/>
                    </a:cubicBezTo>
                    <a:cubicBezTo>
                      <a:pt x="1901" y="7480"/>
                      <a:pt x="1916" y="7480"/>
                      <a:pt x="1931" y="7480"/>
                    </a:cubicBezTo>
                    <a:cubicBezTo>
                      <a:pt x="1905" y="7415"/>
                      <a:pt x="1892" y="7351"/>
                      <a:pt x="1892" y="7274"/>
                    </a:cubicBezTo>
                    <a:cubicBezTo>
                      <a:pt x="1892" y="6814"/>
                      <a:pt x="2246" y="6585"/>
                      <a:pt x="2603" y="6585"/>
                    </a:cubicBezTo>
                    <a:cubicBezTo>
                      <a:pt x="2835" y="6585"/>
                      <a:pt x="3068" y="6682"/>
                      <a:pt x="3205" y="6875"/>
                    </a:cubicBezTo>
                    <a:cubicBezTo>
                      <a:pt x="3539" y="6489"/>
                      <a:pt x="3681" y="6000"/>
                      <a:pt x="3616" y="5523"/>
                    </a:cubicBezTo>
                    <a:cubicBezTo>
                      <a:pt x="3606" y="5450"/>
                      <a:pt x="3664" y="5385"/>
                      <a:pt x="3735" y="5385"/>
                    </a:cubicBezTo>
                    <a:cubicBezTo>
                      <a:pt x="3751" y="5385"/>
                      <a:pt x="3767" y="5388"/>
                      <a:pt x="3784" y="5395"/>
                    </a:cubicBezTo>
                    <a:cubicBezTo>
                      <a:pt x="4116" y="5524"/>
                      <a:pt x="4466" y="5589"/>
                      <a:pt x="4815" y="5589"/>
                    </a:cubicBezTo>
                    <a:cubicBezTo>
                      <a:pt x="5576" y="5589"/>
                      <a:pt x="6334" y="5283"/>
                      <a:pt x="6898" y="4674"/>
                    </a:cubicBezTo>
                    <a:cubicBezTo>
                      <a:pt x="7850" y="3606"/>
                      <a:pt x="7838" y="1946"/>
                      <a:pt x="6872" y="903"/>
                    </a:cubicBezTo>
                    <a:cubicBezTo>
                      <a:pt x="6319" y="304"/>
                      <a:pt x="5568" y="1"/>
                      <a:pt x="48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3"/>
              <p:cNvSpPr/>
              <p:nvPr/>
            </p:nvSpPr>
            <p:spPr>
              <a:xfrm rot="5400000">
                <a:off x="7155003" y="3330018"/>
                <a:ext cx="1692069" cy="529734"/>
              </a:xfrm>
              <a:custGeom>
                <a:avLst/>
                <a:gdLst/>
                <a:ahLst/>
                <a:cxnLst/>
                <a:rect l="l" t="t" r="r" b="b"/>
                <a:pathLst>
                  <a:path w="22162" h="6938" fill="none" extrusionOk="0">
                    <a:moveTo>
                      <a:pt x="22161" y="1"/>
                    </a:moveTo>
                    <a:lnTo>
                      <a:pt x="6924" y="1"/>
                    </a:lnTo>
                    <a:lnTo>
                      <a:pt x="1" y="6937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3"/>
              <p:cNvSpPr/>
              <p:nvPr/>
            </p:nvSpPr>
            <p:spPr>
              <a:xfrm rot="5400000">
                <a:off x="7679221" y="3417994"/>
                <a:ext cx="587666" cy="587685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7697" fill="none" extrusionOk="0">
                    <a:moveTo>
                      <a:pt x="0" y="7697"/>
                    </a:moveTo>
                    <a:lnTo>
                      <a:pt x="7696" y="1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3"/>
              <p:cNvSpPr/>
              <p:nvPr/>
            </p:nvSpPr>
            <p:spPr>
              <a:xfrm rot="5400000">
                <a:off x="8266332" y="3004811"/>
                <a:ext cx="669208" cy="668237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8752" fill="none" extrusionOk="0">
                    <a:moveTo>
                      <a:pt x="1" y="1"/>
                    </a:moveTo>
                    <a:lnTo>
                      <a:pt x="8765" y="8752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3"/>
              <p:cNvSpPr/>
              <p:nvPr/>
            </p:nvSpPr>
            <p:spPr>
              <a:xfrm rot="5400000">
                <a:off x="8384257" y="3509922"/>
                <a:ext cx="609273" cy="570811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7476" extrusionOk="0">
                    <a:moveTo>
                      <a:pt x="1980" y="1"/>
                    </a:moveTo>
                    <a:cubicBezTo>
                      <a:pt x="1588" y="1"/>
                      <a:pt x="1193" y="130"/>
                      <a:pt x="876" y="386"/>
                    </a:cubicBezTo>
                    <a:lnTo>
                      <a:pt x="889" y="373"/>
                    </a:lnTo>
                    <a:lnTo>
                      <a:pt x="889" y="373"/>
                    </a:lnTo>
                    <a:cubicBezTo>
                      <a:pt x="52" y="1042"/>
                      <a:pt x="1" y="2265"/>
                      <a:pt x="734" y="2986"/>
                    </a:cubicBezTo>
                    <a:cubicBezTo>
                      <a:pt x="1078" y="3329"/>
                      <a:pt x="1517" y="3501"/>
                      <a:pt x="1969" y="3501"/>
                    </a:cubicBezTo>
                    <a:cubicBezTo>
                      <a:pt x="2042" y="3501"/>
                      <a:pt x="2115" y="3496"/>
                      <a:pt x="2189" y="3488"/>
                    </a:cubicBezTo>
                    <a:cubicBezTo>
                      <a:pt x="2194" y="3487"/>
                      <a:pt x="2200" y="3486"/>
                      <a:pt x="2206" y="3486"/>
                    </a:cubicBezTo>
                    <a:cubicBezTo>
                      <a:pt x="2288" y="3486"/>
                      <a:pt x="2353" y="3571"/>
                      <a:pt x="2317" y="3655"/>
                    </a:cubicBezTo>
                    <a:cubicBezTo>
                      <a:pt x="1893" y="4710"/>
                      <a:pt x="2137" y="5946"/>
                      <a:pt x="3038" y="6769"/>
                    </a:cubicBezTo>
                    <a:cubicBezTo>
                      <a:pt x="3560" y="7241"/>
                      <a:pt x="4231" y="7475"/>
                      <a:pt x="4903" y="7475"/>
                    </a:cubicBezTo>
                    <a:cubicBezTo>
                      <a:pt x="5589" y="7475"/>
                      <a:pt x="6276" y="7231"/>
                      <a:pt x="6809" y="6743"/>
                    </a:cubicBezTo>
                    <a:cubicBezTo>
                      <a:pt x="7812" y="5817"/>
                      <a:pt x="7980" y="4324"/>
                      <a:pt x="7285" y="3217"/>
                    </a:cubicBezTo>
                    <a:lnTo>
                      <a:pt x="7285" y="3217"/>
                    </a:lnTo>
                    <a:cubicBezTo>
                      <a:pt x="7150" y="3326"/>
                      <a:pt x="6976" y="3381"/>
                      <a:pt x="6803" y="3381"/>
                    </a:cubicBezTo>
                    <a:cubicBezTo>
                      <a:pt x="6444" y="3381"/>
                      <a:pt x="6088" y="3149"/>
                      <a:pt x="6088" y="2690"/>
                    </a:cubicBezTo>
                    <a:cubicBezTo>
                      <a:pt x="6088" y="2497"/>
                      <a:pt x="6152" y="2342"/>
                      <a:pt x="6242" y="2239"/>
                    </a:cubicBezTo>
                    <a:cubicBezTo>
                      <a:pt x="5826" y="2013"/>
                      <a:pt x="5367" y="1898"/>
                      <a:pt x="4908" y="1898"/>
                    </a:cubicBezTo>
                    <a:cubicBezTo>
                      <a:pt x="4558" y="1898"/>
                      <a:pt x="4208" y="1964"/>
                      <a:pt x="3874" y="2098"/>
                    </a:cubicBezTo>
                    <a:cubicBezTo>
                      <a:pt x="3861" y="2102"/>
                      <a:pt x="3848" y="2103"/>
                      <a:pt x="3835" y="2103"/>
                    </a:cubicBezTo>
                    <a:cubicBezTo>
                      <a:pt x="3760" y="2103"/>
                      <a:pt x="3696" y="2044"/>
                      <a:pt x="3707" y="1956"/>
                    </a:cubicBezTo>
                    <a:cubicBezTo>
                      <a:pt x="3784" y="1364"/>
                      <a:pt x="3540" y="734"/>
                      <a:pt x="2987" y="322"/>
                    </a:cubicBezTo>
                    <a:cubicBezTo>
                      <a:pt x="2692" y="107"/>
                      <a:pt x="2337" y="1"/>
                      <a:pt x="1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3"/>
              <p:cNvSpPr/>
              <p:nvPr/>
            </p:nvSpPr>
            <p:spPr>
              <a:xfrm rot="5400000">
                <a:off x="8266828" y="3547716"/>
                <a:ext cx="668215" cy="668237"/>
              </a:xfrm>
              <a:custGeom>
                <a:avLst/>
                <a:gdLst/>
                <a:ahLst/>
                <a:cxnLst/>
                <a:rect l="l" t="t" r="r" b="b"/>
                <a:pathLst>
                  <a:path w="8752" h="8752" fill="none" extrusionOk="0">
                    <a:moveTo>
                      <a:pt x="0" y="1"/>
                    </a:moveTo>
                    <a:lnTo>
                      <a:pt x="8751" y="8752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3"/>
              <p:cNvSpPr/>
              <p:nvPr/>
            </p:nvSpPr>
            <p:spPr>
              <a:xfrm rot="5400000">
                <a:off x="8001999" y="4223246"/>
                <a:ext cx="527731" cy="829417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10863" extrusionOk="0">
                    <a:moveTo>
                      <a:pt x="0" y="1"/>
                    </a:moveTo>
                    <a:lnTo>
                      <a:pt x="0" y="10863"/>
                    </a:lnTo>
                    <a:lnTo>
                      <a:pt x="4749" y="10863"/>
                    </a:lnTo>
                    <a:cubicBezTo>
                      <a:pt x="5946" y="10863"/>
                      <a:pt x="6911" y="9897"/>
                      <a:pt x="6911" y="8701"/>
                    </a:cubicBezTo>
                    <a:lnTo>
                      <a:pt x="6911" y="2176"/>
                    </a:lnTo>
                    <a:cubicBezTo>
                      <a:pt x="6911" y="979"/>
                      <a:pt x="5946" y="1"/>
                      <a:pt x="4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3"/>
              <p:cNvSpPr/>
              <p:nvPr/>
            </p:nvSpPr>
            <p:spPr>
              <a:xfrm rot="5400000">
                <a:off x="7917435" y="4413866"/>
                <a:ext cx="156365" cy="157286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60" extrusionOk="0">
                    <a:moveTo>
                      <a:pt x="1" y="0"/>
                    </a:moveTo>
                    <a:lnTo>
                      <a:pt x="1" y="2059"/>
                    </a:lnTo>
                    <a:lnTo>
                      <a:pt x="2047" y="2059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3"/>
              <p:cNvSpPr/>
              <p:nvPr/>
            </p:nvSpPr>
            <p:spPr>
              <a:xfrm rot="5400000">
                <a:off x="8443654" y="4570618"/>
                <a:ext cx="157281" cy="157286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0" y="0"/>
                    </a:moveTo>
                    <a:lnTo>
                      <a:pt x="0" y="2059"/>
                    </a:lnTo>
                    <a:lnTo>
                      <a:pt x="2059" y="2059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3"/>
              <p:cNvSpPr/>
              <p:nvPr/>
            </p:nvSpPr>
            <p:spPr>
              <a:xfrm rot="5400000">
                <a:off x="8206349" y="3853821"/>
                <a:ext cx="118953" cy="921727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2072" extrusionOk="0">
                    <a:moveTo>
                      <a:pt x="0" y="0"/>
                    </a:moveTo>
                    <a:lnTo>
                      <a:pt x="0" y="12071"/>
                    </a:lnTo>
                    <a:lnTo>
                      <a:pt x="1557" y="12071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9" name="Google Shape;3379;p63"/>
            <p:cNvSpPr/>
            <p:nvPr/>
          </p:nvSpPr>
          <p:spPr>
            <a:xfrm rot="10800000" flipH="1">
              <a:off x="7465925" y="1372500"/>
              <a:ext cx="1677900" cy="69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0" name="Google Shape;3380;p63"/>
            <p:cNvGrpSpPr/>
            <p:nvPr/>
          </p:nvGrpSpPr>
          <p:grpSpPr>
            <a:xfrm>
              <a:off x="7591800" y="204650"/>
              <a:ext cx="1431849" cy="257198"/>
              <a:chOff x="97225" y="3283550"/>
              <a:chExt cx="1431849" cy="257198"/>
            </a:xfrm>
          </p:grpSpPr>
          <p:sp>
            <p:nvSpPr>
              <p:cNvPr id="3381" name="Google Shape;3381;p63"/>
              <p:cNvSpPr/>
              <p:nvPr/>
            </p:nvSpPr>
            <p:spPr>
              <a:xfrm rot="5400000">
                <a:off x="97203" y="3283571"/>
                <a:ext cx="257198" cy="25715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3"/>
              <p:cNvSpPr/>
              <p:nvPr/>
            </p:nvSpPr>
            <p:spPr>
              <a:xfrm rot="5400000">
                <a:off x="488752" y="3283526"/>
                <a:ext cx="257198" cy="257248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3"/>
              <p:cNvSpPr/>
              <p:nvPr/>
            </p:nvSpPr>
            <p:spPr>
              <a:xfrm rot="5400000">
                <a:off x="879706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3"/>
              <p:cNvSpPr/>
              <p:nvPr/>
            </p:nvSpPr>
            <p:spPr>
              <a:xfrm rot="5400000">
                <a:off x="1271301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5" name="Google Shape;3385;p63"/>
            <p:cNvSpPr/>
            <p:nvPr/>
          </p:nvSpPr>
          <p:spPr>
            <a:xfrm rot="10800000" flipH="1">
              <a:off x="7465925" y="672459"/>
              <a:ext cx="841500" cy="699900"/>
            </a:xfrm>
            <a:prstGeom prst="rect">
              <a:avLst/>
            </a:prstGeom>
            <a:solidFill>
              <a:srgbClr val="4890BD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3"/>
            <p:cNvSpPr/>
            <p:nvPr/>
          </p:nvSpPr>
          <p:spPr>
            <a:xfrm rot="10800000" flipH="1">
              <a:off x="8307425" y="672459"/>
              <a:ext cx="836400" cy="6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3"/>
            <p:cNvSpPr/>
            <p:nvPr/>
          </p:nvSpPr>
          <p:spPr>
            <a:xfrm rot="10800000" flipH="1">
              <a:off x="7465925" y="-3591"/>
              <a:ext cx="1677900" cy="67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3"/>
            <p:cNvSpPr/>
            <p:nvPr/>
          </p:nvSpPr>
          <p:spPr>
            <a:xfrm>
              <a:off x="7697833" y="8333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3"/>
            <p:cNvSpPr/>
            <p:nvPr/>
          </p:nvSpPr>
          <p:spPr>
            <a:xfrm>
              <a:off x="8536783" y="8333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0" name="Google Shape;3390;p63"/>
            <p:cNvGrpSpPr/>
            <p:nvPr/>
          </p:nvGrpSpPr>
          <p:grpSpPr>
            <a:xfrm>
              <a:off x="7586400" y="1592500"/>
              <a:ext cx="1431849" cy="257198"/>
              <a:chOff x="97225" y="3283550"/>
              <a:chExt cx="1431849" cy="257198"/>
            </a:xfrm>
          </p:grpSpPr>
          <p:sp>
            <p:nvSpPr>
              <p:cNvPr id="3391" name="Google Shape;3391;p63"/>
              <p:cNvSpPr/>
              <p:nvPr/>
            </p:nvSpPr>
            <p:spPr>
              <a:xfrm rot="5400000">
                <a:off x="97203" y="3283571"/>
                <a:ext cx="257198" cy="25715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63"/>
              <p:cNvSpPr/>
              <p:nvPr/>
            </p:nvSpPr>
            <p:spPr>
              <a:xfrm rot="5400000">
                <a:off x="488752" y="3283526"/>
                <a:ext cx="257198" cy="257248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63"/>
              <p:cNvSpPr/>
              <p:nvPr/>
            </p:nvSpPr>
            <p:spPr>
              <a:xfrm rot="5400000">
                <a:off x="879706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63"/>
              <p:cNvSpPr/>
              <p:nvPr/>
            </p:nvSpPr>
            <p:spPr>
              <a:xfrm rot="5400000">
                <a:off x="1271301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5" name="Google Shape;3395;p63"/>
            <p:cNvGrpSpPr/>
            <p:nvPr/>
          </p:nvGrpSpPr>
          <p:grpSpPr>
            <a:xfrm>
              <a:off x="7631539" y="93791"/>
              <a:ext cx="510258" cy="478779"/>
              <a:chOff x="117850" y="937022"/>
              <a:chExt cx="477412" cy="448043"/>
            </a:xfrm>
          </p:grpSpPr>
          <p:grpSp>
            <p:nvGrpSpPr>
              <p:cNvPr id="3396" name="Google Shape;3396;p63"/>
              <p:cNvGrpSpPr/>
              <p:nvPr/>
            </p:nvGrpSpPr>
            <p:grpSpPr>
              <a:xfrm>
                <a:off x="117850" y="937022"/>
                <a:ext cx="477412" cy="382097"/>
                <a:chOff x="-2113700" y="800672"/>
                <a:chExt cx="477412" cy="382097"/>
              </a:xfrm>
            </p:grpSpPr>
            <p:sp>
              <p:nvSpPr>
                <p:cNvPr id="3397" name="Google Shape;3397;p63"/>
                <p:cNvSpPr/>
                <p:nvPr/>
              </p:nvSpPr>
              <p:spPr>
                <a:xfrm>
                  <a:off x="-1981249" y="812831"/>
                  <a:ext cx="217921" cy="23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63"/>
                <p:cNvSpPr/>
                <p:nvPr/>
              </p:nvSpPr>
              <p:spPr>
                <a:xfrm>
                  <a:off x="-1887485" y="800672"/>
                  <a:ext cx="12475" cy="38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63"/>
                <p:cNvSpPr/>
                <p:nvPr/>
              </p:nvSpPr>
              <p:spPr>
                <a:xfrm rot="2700000">
                  <a:off x="-1824585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63"/>
                <p:cNvSpPr/>
                <p:nvPr/>
              </p:nvSpPr>
              <p:spPr>
                <a:xfrm rot="2700000">
                  <a:off x="-1786608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63"/>
                <p:cNvSpPr/>
                <p:nvPr/>
              </p:nvSpPr>
              <p:spPr>
                <a:xfrm rot="-2700000" flipH="1">
                  <a:off x="-2076979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63"/>
                <p:cNvSpPr/>
                <p:nvPr/>
              </p:nvSpPr>
              <p:spPr>
                <a:xfrm rot="-2700000" flipH="1">
                  <a:off x="-1972057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03" name="Google Shape;3403;p63"/>
              <p:cNvSpPr/>
              <p:nvPr/>
            </p:nvSpPr>
            <p:spPr>
              <a:xfrm>
                <a:off x="314836" y="1301632"/>
                <a:ext cx="83427" cy="834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3" extrusionOk="0">
                    <a:moveTo>
                      <a:pt x="1082" y="0"/>
                    </a:moveTo>
                    <a:cubicBezTo>
                      <a:pt x="477" y="0"/>
                      <a:pt x="1" y="477"/>
                      <a:pt x="1" y="1081"/>
                    </a:cubicBezTo>
                    <a:cubicBezTo>
                      <a:pt x="1" y="1686"/>
                      <a:pt x="477" y="2162"/>
                      <a:pt x="1082" y="2162"/>
                    </a:cubicBezTo>
                    <a:cubicBezTo>
                      <a:pt x="1686" y="2162"/>
                      <a:pt x="2163" y="1686"/>
                      <a:pt x="2163" y="1081"/>
                    </a:cubicBezTo>
                    <a:cubicBezTo>
                      <a:pt x="2163" y="477"/>
                      <a:pt x="1686" y="0"/>
                      <a:pt x="1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4" name="Google Shape;3404;p63"/>
            <p:cNvGrpSpPr/>
            <p:nvPr/>
          </p:nvGrpSpPr>
          <p:grpSpPr>
            <a:xfrm>
              <a:off x="8470489" y="93791"/>
              <a:ext cx="510258" cy="478779"/>
              <a:chOff x="117850" y="937022"/>
              <a:chExt cx="477412" cy="448043"/>
            </a:xfrm>
          </p:grpSpPr>
          <p:grpSp>
            <p:nvGrpSpPr>
              <p:cNvPr id="3405" name="Google Shape;3405;p63"/>
              <p:cNvGrpSpPr/>
              <p:nvPr/>
            </p:nvGrpSpPr>
            <p:grpSpPr>
              <a:xfrm>
                <a:off x="117850" y="937022"/>
                <a:ext cx="477412" cy="382097"/>
                <a:chOff x="-2113700" y="800672"/>
                <a:chExt cx="477412" cy="382097"/>
              </a:xfrm>
            </p:grpSpPr>
            <p:sp>
              <p:nvSpPr>
                <p:cNvPr id="3406" name="Google Shape;3406;p63"/>
                <p:cNvSpPr/>
                <p:nvPr/>
              </p:nvSpPr>
              <p:spPr>
                <a:xfrm>
                  <a:off x="-1981249" y="812831"/>
                  <a:ext cx="217921" cy="23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63"/>
                <p:cNvSpPr/>
                <p:nvPr/>
              </p:nvSpPr>
              <p:spPr>
                <a:xfrm>
                  <a:off x="-1887485" y="800672"/>
                  <a:ext cx="12475" cy="38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63"/>
                <p:cNvSpPr/>
                <p:nvPr/>
              </p:nvSpPr>
              <p:spPr>
                <a:xfrm rot="2700000">
                  <a:off x="-1824585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63"/>
                <p:cNvSpPr/>
                <p:nvPr/>
              </p:nvSpPr>
              <p:spPr>
                <a:xfrm rot="2700000">
                  <a:off x="-1786608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63"/>
                <p:cNvSpPr/>
                <p:nvPr/>
              </p:nvSpPr>
              <p:spPr>
                <a:xfrm rot="-2700000" flipH="1">
                  <a:off x="-2076979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63"/>
                <p:cNvSpPr/>
                <p:nvPr/>
              </p:nvSpPr>
              <p:spPr>
                <a:xfrm rot="-2700000" flipH="1">
                  <a:off x="-1972057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12" name="Google Shape;3412;p63"/>
              <p:cNvSpPr/>
              <p:nvPr/>
            </p:nvSpPr>
            <p:spPr>
              <a:xfrm>
                <a:off x="314836" y="1301632"/>
                <a:ext cx="83427" cy="834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3" extrusionOk="0">
                    <a:moveTo>
                      <a:pt x="1082" y="0"/>
                    </a:moveTo>
                    <a:cubicBezTo>
                      <a:pt x="477" y="0"/>
                      <a:pt x="1" y="477"/>
                      <a:pt x="1" y="1081"/>
                    </a:cubicBezTo>
                    <a:cubicBezTo>
                      <a:pt x="1" y="1686"/>
                      <a:pt x="477" y="2162"/>
                      <a:pt x="1082" y="2162"/>
                    </a:cubicBezTo>
                    <a:cubicBezTo>
                      <a:pt x="1686" y="2162"/>
                      <a:pt x="2163" y="1686"/>
                      <a:pt x="2163" y="1081"/>
                    </a:cubicBezTo>
                    <a:cubicBezTo>
                      <a:pt x="2163" y="477"/>
                      <a:pt x="1686" y="0"/>
                      <a:pt x="1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51"/>
          <p:cNvSpPr txBox="1">
            <a:spLocks noGrp="1"/>
          </p:cNvSpPr>
          <p:nvPr>
            <p:ph type="title"/>
          </p:nvPr>
        </p:nvSpPr>
        <p:spPr>
          <a:xfrm>
            <a:off x="671154" y="1553700"/>
            <a:ext cx="5582100" cy="1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</a:t>
            </a:r>
            <a:endParaRPr dirty="0"/>
          </a:p>
        </p:txBody>
      </p:sp>
      <p:sp>
        <p:nvSpPr>
          <p:cNvPr id="2663" name="Google Shape;2663;p51"/>
          <p:cNvSpPr txBox="1">
            <a:spLocks noGrp="1"/>
          </p:cNvSpPr>
          <p:nvPr>
            <p:ph type="subTitle" idx="1"/>
          </p:nvPr>
        </p:nvSpPr>
        <p:spPr>
          <a:xfrm>
            <a:off x="919124" y="2954322"/>
            <a:ext cx="6007113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Kalbe </a:t>
            </a:r>
            <a:r>
              <a:rPr lang="en-US" sz="1400" b="1" dirty="0" err="1"/>
              <a:t>Nutritionals</a:t>
            </a:r>
            <a:r>
              <a:rPr lang="en-US" sz="1400" b="1" dirty="0"/>
              <a:t> Data Engineer Virtual Internship Program</a:t>
            </a:r>
          </a:p>
        </p:txBody>
      </p:sp>
      <p:grpSp>
        <p:nvGrpSpPr>
          <p:cNvPr id="2664" name="Google Shape;2664;p51"/>
          <p:cNvGrpSpPr/>
          <p:nvPr/>
        </p:nvGrpSpPr>
        <p:grpSpPr>
          <a:xfrm>
            <a:off x="7306075" y="0"/>
            <a:ext cx="1837978" cy="5143375"/>
            <a:chOff x="7306075" y="0"/>
            <a:chExt cx="1837978" cy="5143375"/>
          </a:xfrm>
        </p:grpSpPr>
        <p:grpSp>
          <p:nvGrpSpPr>
            <p:cNvPr id="2665" name="Google Shape;2665;p51"/>
            <p:cNvGrpSpPr/>
            <p:nvPr/>
          </p:nvGrpSpPr>
          <p:grpSpPr>
            <a:xfrm>
              <a:off x="7306106" y="0"/>
              <a:ext cx="918972" cy="690045"/>
              <a:chOff x="712900" y="0"/>
              <a:chExt cx="713100" cy="535500"/>
            </a:xfrm>
          </p:grpSpPr>
          <p:sp>
            <p:nvSpPr>
              <p:cNvPr id="2666" name="Google Shape;2666;p5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7" name="Google Shape;2667;p5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2668" name="Google Shape;2668;p5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5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5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71" name="Google Shape;2671;p51"/>
            <p:cNvGrpSpPr/>
            <p:nvPr/>
          </p:nvGrpSpPr>
          <p:grpSpPr>
            <a:xfrm>
              <a:off x="8225075" y="690056"/>
              <a:ext cx="918972" cy="970316"/>
              <a:chOff x="0" y="0"/>
              <a:chExt cx="713100" cy="753000"/>
            </a:xfrm>
          </p:grpSpPr>
          <p:sp>
            <p:nvSpPr>
              <p:cNvPr id="2672" name="Google Shape;2672;p51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1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51"/>
            <p:cNvGrpSpPr/>
            <p:nvPr/>
          </p:nvGrpSpPr>
          <p:grpSpPr>
            <a:xfrm>
              <a:off x="7306075" y="690060"/>
              <a:ext cx="918972" cy="970316"/>
              <a:chOff x="0" y="751575"/>
              <a:chExt cx="713100" cy="753000"/>
            </a:xfrm>
          </p:grpSpPr>
          <p:sp>
            <p:nvSpPr>
              <p:cNvPr id="2675" name="Google Shape;2675;p51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6" name="Google Shape;2676;p51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2677" name="Google Shape;2677;p51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2678" name="Google Shape;2678;p51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9" name="Google Shape;2679;p51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0" name="Google Shape;2680;p51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1" name="Google Shape;2681;p51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2" name="Google Shape;2682;p51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3" name="Google Shape;2683;p51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84" name="Google Shape;2684;p51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85" name="Google Shape;2685;p51"/>
            <p:cNvGrpSpPr/>
            <p:nvPr/>
          </p:nvGrpSpPr>
          <p:grpSpPr>
            <a:xfrm>
              <a:off x="8225081" y="0"/>
              <a:ext cx="918972" cy="690045"/>
              <a:chOff x="712900" y="0"/>
              <a:chExt cx="713100" cy="535500"/>
            </a:xfrm>
          </p:grpSpPr>
          <p:sp>
            <p:nvSpPr>
              <p:cNvPr id="2686" name="Google Shape;2686;p5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87" name="Google Shape;2687;p5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2688" name="Google Shape;2688;p5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5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5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1" name="Google Shape;2691;p51"/>
            <p:cNvGrpSpPr/>
            <p:nvPr/>
          </p:nvGrpSpPr>
          <p:grpSpPr>
            <a:xfrm>
              <a:off x="7306100" y="1660375"/>
              <a:ext cx="1837800" cy="3483000"/>
              <a:chOff x="7306100" y="1660375"/>
              <a:chExt cx="1837800" cy="3483000"/>
            </a:xfrm>
          </p:grpSpPr>
          <p:sp>
            <p:nvSpPr>
              <p:cNvPr id="2692" name="Google Shape;2692;p51"/>
              <p:cNvSpPr/>
              <p:nvPr/>
            </p:nvSpPr>
            <p:spPr>
              <a:xfrm>
                <a:off x="7306100" y="1660375"/>
                <a:ext cx="1837800" cy="34830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3" name="Google Shape;2693;p51"/>
              <p:cNvGrpSpPr/>
              <p:nvPr/>
            </p:nvGrpSpPr>
            <p:grpSpPr>
              <a:xfrm>
                <a:off x="7453187" y="1873222"/>
                <a:ext cx="1543629" cy="3057316"/>
                <a:chOff x="7453187" y="1873222"/>
                <a:chExt cx="1543629" cy="3057316"/>
              </a:xfrm>
            </p:grpSpPr>
            <p:sp>
              <p:nvSpPr>
                <p:cNvPr id="2694" name="Google Shape;2694;p51"/>
                <p:cNvSpPr/>
                <p:nvPr/>
              </p:nvSpPr>
              <p:spPr>
                <a:xfrm rot="-5400000">
                  <a:off x="8397002" y="3437301"/>
                  <a:ext cx="599761" cy="59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4" h="6745" extrusionOk="0">
                      <a:moveTo>
                        <a:pt x="0" y="1"/>
                      </a:moveTo>
                      <a:cubicBezTo>
                        <a:pt x="0" y="1519"/>
                        <a:pt x="502" y="2922"/>
                        <a:pt x="1351" y="4042"/>
                      </a:cubicBezTo>
                      <a:lnTo>
                        <a:pt x="1351" y="3553"/>
                      </a:lnTo>
                      <a:cubicBezTo>
                        <a:pt x="1351" y="3360"/>
                        <a:pt x="1499" y="3263"/>
                        <a:pt x="1647" y="3263"/>
                      </a:cubicBezTo>
                      <a:cubicBezTo>
                        <a:pt x="1795" y="3263"/>
                        <a:pt x="1943" y="3360"/>
                        <a:pt x="1943" y="3553"/>
                      </a:cubicBezTo>
                      <a:lnTo>
                        <a:pt x="1943" y="4737"/>
                      </a:lnTo>
                      <a:cubicBezTo>
                        <a:pt x="2857" y="5663"/>
                        <a:pt x="4028" y="6320"/>
                        <a:pt x="5354" y="6603"/>
                      </a:cubicBezTo>
                      <a:lnTo>
                        <a:pt x="5354" y="6217"/>
                      </a:lnTo>
                      <a:cubicBezTo>
                        <a:pt x="5354" y="6030"/>
                        <a:pt x="5502" y="5937"/>
                        <a:pt x="5650" y="5937"/>
                      </a:cubicBezTo>
                      <a:cubicBezTo>
                        <a:pt x="5798" y="5937"/>
                        <a:pt x="5946" y="6030"/>
                        <a:pt x="5946" y="6217"/>
                      </a:cubicBezTo>
                      <a:lnTo>
                        <a:pt x="5946" y="6693"/>
                      </a:lnTo>
                      <a:cubicBezTo>
                        <a:pt x="6216" y="6731"/>
                        <a:pt x="6473" y="6744"/>
                        <a:pt x="6744" y="6744"/>
                      </a:cubicBezTo>
                      <a:cubicBezTo>
                        <a:pt x="6744" y="5908"/>
                        <a:pt x="6602" y="5097"/>
                        <a:pt x="6319" y="4363"/>
                      </a:cubicBezTo>
                      <a:lnTo>
                        <a:pt x="5534" y="4363"/>
                      </a:lnTo>
                      <a:cubicBezTo>
                        <a:pt x="5148" y="4363"/>
                        <a:pt x="5148" y="3771"/>
                        <a:pt x="5534" y="3771"/>
                      </a:cubicBezTo>
                      <a:lnTo>
                        <a:pt x="6062" y="3771"/>
                      </a:lnTo>
                      <a:cubicBezTo>
                        <a:pt x="5534" y="2703"/>
                        <a:pt x="4736" y="1802"/>
                        <a:pt x="3758" y="1146"/>
                      </a:cubicBezTo>
                      <a:lnTo>
                        <a:pt x="2381" y="1146"/>
                      </a:lnTo>
                      <a:cubicBezTo>
                        <a:pt x="1999" y="1133"/>
                        <a:pt x="1995" y="554"/>
                        <a:pt x="2369" y="554"/>
                      </a:cubicBezTo>
                      <a:cubicBezTo>
                        <a:pt x="2373" y="554"/>
                        <a:pt x="2377" y="554"/>
                        <a:pt x="2381" y="554"/>
                      </a:cubicBezTo>
                      <a:lnTo>
                        <a:pt x="2690" y="554"/>
                      </a:lnTo>
                      <a:cubicBezTo>
                        <a:pt x="1866" y="194"/>
                        <a:pt x="95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" name="Google Shape;2695;p51"/>
                <p:cNvSpPr/>
                <p:nvPr/>
              </p:nvSpPr>
              <p:spPr>
                <a:xfrm rot="-5400000">
                  <a:off x="8268806" y="3539177"/>
                  <a:ext cx="829829" cy="626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1" h="7041" fill="none" extrusionOk="0">
                      <a:moveTo>
                        <a:pt x="9331" y="7040"/>
                      </a:moveTo>
                      <a:lnTo>
                        <a:pt x="2304" y="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51"/>
                <p:cNvSpPr/>
                <p:nvPr/>
              </p:nvSpPr>
              <p:spPr>
                <a:xfrm rot="-5400000">
                  <a:off x="8559477" y="3873431"/>
                  <a:ext cx="89" cy="11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88" fill="none" extrusionOk="0">
                      <a:moveTo>
                        <a:pt x="1" y="1"/>
                      </a:moveTo>
                      <a:lnTo>
                        <a:pt x="1" y="1288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51"/>
                <p:cNvSpPr/>
                <p:nvPr/>
              </p:nvSpPr>
              <p:spPr>
                <a:xfrm rot="-5400000">
                  <a:off x="8586915" y="3681113"/>
                  <a:ext cx="164970" cy="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" fill="none" extrusionOk="0">
                      <a:moveTo>
                        <a:pt x="1" y="1"/>
                      </a:moveTo>
                      <a:lnTo>
                        <a:pt x="1854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51"/>
                <p:cNvSpPr/>
                <p:nvPr/>
              </p:nvSpPr>
              <p:spPr>
                <a:xfrm rot="-5400000">
                  <a:off x="7644339" y="3569812"/>
                  <a:ext cx="541641" cy="54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7" h="6744" extrusionOk="0">
                      <a:moveTo>
                        <a:pt x="6757" y="0"/>
                      </a:moveTo>
                      <a:cubicBezTo>
                        <a:pt x="6473" y="0"/>
                        <a:pt x="6216" y="13"/>
                        <a:pt x="5946" y="52"/>
                      </a:cubicBezTo>
                      <a:lnTo>
                        <a:pt x="5946" y="515"/>
                      </a:lnTo>
                      <a:cubicBezTo>
                        <a:pt x="5946" y="708"/>
                        <a:pt x="5798" y="805"/>
                        <a:pt x="5650" y="805"/>
                      </a:cubicBezTo>
                      <a:cubicBezTo>
                        <a:pt x="5502" y="805"/>
                        <a:pt x="5354" y="708"/>
                        <a:pt x="5354" y="515"/>
                      </a:cubicBezTo>
                      <a:lnTo>
                        <a:pt x="5354" y="142"/>
                      </a:lnTo>
                      <a:cubicBezTo>
                        <a:pt x="4041" y="425"/>
                        <a:pt x="2857" y="1081"/>
                        <a:pt x="1943" y="2008"/>
                      </a:cubicBezTo>
                      <a:lnTo>
                        <a:pt x="1943" y="3192"/>
                      </a:lnTo>
                      <a:cubicBezTo>
                        <a:pt x="1943" y="3385"/>
                        <a:pt x="1795" y="3481"/>
                        <a:pt x="1647" y="3481"/>
                      </a:cubicBezTo>
                      <a:cubicBezTo>
                        <a:pt x="1499" y="3481"/>
                        <a:pt x="1351" y="3385"/>
                        <a:pt x="1351" y="3192"/>
                      </a:cubicBezTo>
                      <a:lnTo>
                        <a:pt x="1351" y="2703"/>
                      </a:lnTo>
                      <a:cubicBezTo>
                        <a:pt x="502" y="3823"/>
                        <a:pt x="0" y="5225"/>
                        <a:pt x="0" y="6744"/>
                      </a:cubicBezTo>
                      <a:cubicBezTo>
                        <a:pt x="953" y="6744"/>
                        <a:pt x="1866" y="6551"/>
                        <a:pt x="2690" y="6190"/>
                      </a:cubicBezTo>
                      <a:lnTo>
                        <a:pt x="2381" y="6190"/>
                      </a:lnTo>
                      <a:cubicBezTo>
                        <a:pt x="2377" y="6191"/>
                        <a:pt x="2373" y="6191"/>
                        <a:pt x="2369" y="6191"/>
                      </a:cubicBezTo>
                      <a:cubicBezTo>
                        <a:pt x="2008" y="6191"/>
                        <a:pt x="2012" y="5611"/>
                        <a:pt x="2381" y="5598"/>
                      </a:cubicBezTo>
                      <a:lnTo>
                        <a:pt x="3758" y="5598"/>
                      </a:lnTo>
                      <a:cubicBezTo>
                        <a:pt x="4736" y="4942"/>
                        <a:pt x="5534" y="4041"/>
                        <a:pt x="6062" y="2973"/>
                      </a:cubicBezTo>
                      <a:lnTo>
                        <a:pt x="5534" y="2973"/>
                      </a:lnTo>
                      <a:cubicBezTo>
                        <a:pt x="5148" y="2973"/>
                        <a:pt x="5148" y="2381"/>
                        <a:pt x="5534" y="2381"/>
                      </a:cubicBezTo>
                      <a:lnTo>
                        <a:pt x="6319" y="2381"/>
                      </a:lnTo>
                      <a:cubicBezTo>
                        <a:pt x="6602" y="1648"/>
                        <a:pt x="6757" y="837"/>
                        <a:pt x="67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51"/>
                <p:cNvSpPr/>
                <p:nvPr/>
              </p:nvSpPr>
              <p:spPr>
                <a:xfrm rot="-5400000">
                  <a:off x="7551996" y="3662156"/>
                  <a:ext cx="749015" cy="563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4" h="7027" fill="none" extrusionOk="0">
                      <a:moveTo>
                        <a:pt x="9344" y="0"/>
                      </a:moveTo>
                      <a:lnTo>
                        <a:pt x="2304" y="7027"/>
                      </a:lnTo>
                      <a:lnTo>
                        <a:pt x="0" y="7027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51"/>
                <p:cNvSpPr/>
                <p:nvPr/>
              </p:nvSpPr>
              <p:spPr>
                <a:xfrm rot="-5400000">
                  <a:off x="8038883" y="3963324"/>
                  <a:ext cx="80" cy="10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88" fill="none" extrusionOk="0">
                      <a:moveTo>
                        <a:pt x="0" y="128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51"/>
                <p:cNvSpPr/>
                <p:nvPr/>
              </p:nvSpPr>
              <p:spPr>
                <a:xfrm rot="-5400000">
                  <a:off x="7452600" y="2773049"/>
                  <a:ext cx="627354" cy="62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7" h="6744" extrusionOk="0">
                      <a:moveTo>
                        <a:pt x="6757" y="0"/>
                      </a:moveTo>
                      <a:cubicBezTo>
                        <a:pt x="6473" y="0"/>
                        <a:pt x="6216" y="13"/>
                        <a:pt x="5946" y="52"/>
                      </a:cubicBezTo>
                      <a:lnTo>
                        <a:pt x="5946" y="515"/>
                      </a:lnTo>
                      <a:cubicBezTo>
                        <a:pt x="5946" y="708"/>
                        <a:pt x="5798" y="805"/>
                        <a:pt x="5650" y="805"/>
                      </a:cubicBezTo>
                      <a:cubicBezTo>
                        <a:pt x="5502" y="805"/>
                        <a:pt x="5354" y="708"/>
                        <a:pt x="5354" y="515"/>
                      </a:cubicBezTo>
                      <a:lnTo>
                        <a:pt x="5354" y="142"/>
                      </a:lnTo>
                      <a:cubicBezTo>
                        <a:pt x="4041" y="425"/>
                        <a:pt x="2857" y="1081"/>
                        <a:pt x="1943" y="2008"/>
                      </a:cubicBezTo>
                      <a:lnTo>
                        <a:pt x="1943" y="3192"/>
                      </a:lnTo>
                      <a:cubicBezTo>
                        <a:pt x="1943" y="3385"/>
                        <a:pt x="1795" y="3481"/>
                        <a:pt x="1647" y="3481"/>
                      </a:cubicBezTo>
                      <a:cubicBezTo>
                        <a:pt x="1499" y="3481"/>
                        <a:pt x="1351" y="3385"/>
                        <a:pt x="1351" y="3192"/>
                      </a:cubicBezTo>
                      <a:lnTo>
                        <a:pt x="1351" y="2703"/>
                      </a:lnTo>
                      <a:cubicBezTo>
                        <a:pt x="502" y="3823"/>
                        <a:pt x="0" y="5225"/>
                        <a:pt x="0" y="6744"/>
                      </a:cubicBezTo>
                      <a:cubicBezTo>
                        <a:pt x="953" y="6744"/>
                        <a:pt x="1866" y="6551"/>
                        <a:pt x="2690" y="6190"/>
                      </a:cubicBezTo>
                      <a:lnTo>
                        <a:pt x="2381" y="6190"/>
                      </a:lnTo>
                      <a:cubicBezTo>
                        <a:pt x="2377" y="6191"/>
                        <a:pt x="2373" y="6191"/>
                        <a:pt x="2369" y="6191"/>
                      </a:cubicBezTo>
                      <a:cubicBezTo>
                        <a:pt x="2008" y="6191"/>
                        <a:pt x="2012" y="5611"/>
                        <a:pt x="2381" y="5598"/>
                      </a:cubicBezTo>
                      <a:lnTo>
                        <a:pt x="3758" y="5598"/>
                      </a:lnTo>
                      <a:cubicBezTo>
                        <a:pt x="4736" y="4942"/>
                        <a:pt x="5534" y="4041"/>
                        <a:pt x="6062" y="2973"/>
                      </a:cubicBezTo>
                      <a:lnTo>
                        <a:pt x="5534" y="2973"/>
                      </a:lnTo>
                      <a:cubicBezTo>
                        <a:pt x="5148" y="2973"/>
                        <a:pt x="5148" y="2381"/>
                        <a:pt x="5534" y="2381"/>
                      </a:cubicBezTo>
                      <a:lnTo>
                        <a:pt x="6319" y="2381"/>
                      </a:lnTo>
                      <a:cubicBezTo>
                        <a:pt x="6602" y="1648"/>
                        <a:pt x="6757" y="837"/>
                        <a:pt x="67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51"/>
                <p:cNvSpPr/>
                <p:nvPr/>
              </p:nvSpPr>
              <p:spPr>
                <a:xfrm rot="-5400000">
                  <a:off x="7865535" y="3790059"/>
                  <a:ext cx="148697" cy="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" fill="none" extrusionOk="0">
                      <a:moveTo>
                        <a:pt x="1" y="1"/>
                      </a:moveTo>
                      <a:lnTo>
                        <a:pt x="1854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51"/>
                <p:cNvSpPr/>
                <p:nvPr/>
              </p:nvSpPr>
              <p:spPr>
                <a:xfrm rot="-5400000">
                  <a:off x="7318707" y="3295015"/>
                  <a:ext cx="1304844" cy="6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4" h="7028" fill="none" extrusionOk="0">
                      <a:moveTo>
                        <a:pt x="14053" y="0"/>
                      </a:moveTo>
                      <a:lnTo>
                        <a:pt x="7014" y="7027"/>
                      </a:lnTo>
                      <a:lnTo>
                        <a:pt x="0" y="7027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51"/>
                <p:cNvSpPr/>
                <p:nvPr/>
              </p:nvSpPr>
              <p:spPr>
                <a:xfrm rot="-5400000">
                  <a:off x="8111788" y="4455228"/>
                  <a:ext cx="297650" cy="59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5844" extrusionOk="0">
                      <a:moveTo>
                        <a:pt x="1" y="0"/>
                      </a:moveTo>
                      <a:lnTo>
                        <a:pt x="1" y="5843"/>
                      </a:lnTo>
                      <a:cubicBezTo>
                        <a:pt x="1622" y="5843"/>
                        <a:pt x="2922" y="4543"/>
                        <a:pt x="2922" y="2922"/>
                      </a:cubicBezTo>
                      <a:cubicBezTo>
                        <a:pt x="2922" y="1313"/>
                        <a:pt x="16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51"/>
                <p:cNvSpPr/>
                <p:nvPr/>
              </p:nvSpPr>
              <p:spPr>
                <a:xfrm rot="-5400000">
                  <a:off x="7979369" y="3950480"/>
                  <a:ext cx="563721" cy="112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4" h="11056" extrusionOk="0">
                      <a:moveTo>
                        <a:pt x="5534" y="1"/>
                      </a:moveTo>
                      <a:cubicBezTo>
                        <a:pt x="2471" y="1"/>
                        <a:pt x="0" y="2472"/>
                        <a:pt x="0" y="5522"/>
                      </a:cubicBezTo>
                      <a:cubicBezTo>
                        <a:pt x="0" y="8585"/>
                        <a:pt x="2471" y="11056"/>
                        <a:pt x="5534" y="11056"/>
                      </a:cubicBezTo>
                      <a:lnTo>
                        <a:pt x="553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51"/>
                <p:cNvSpPr/>
                <p:nvPr/>
              </p:nvSpPr>
              <p:spPr>
                <a:xfrm rot="-5400000">
                  <a:off x="8231684" y="4579095"/>
                  <a:ext cx="59082" cy="64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6320" extrusionOk="0">
                      <a:moveTo>
                        <a:pt x="0" y="1"/>
                      </a:moveTo>
                      <a:lnTo>
                        <a:pt x="0" y="6320"/>
                      </a:lnTo>
                      <a:lnTo>
                        <a:pt x="580" y="6320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51"/>
                <p:cNvSpPr/>
                <p:nvPr/>
              </p:nvSpPr>
              <p:spPr>
                <a:xfrm rot="-5400000">
                  <a:off x="8158235" y="4295913"/>
                  <a:ext cx="205971" cy="20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1017" y="1"/>
                      </a:moveTo>
                      <a:lnTo>
                        <a:pt x="1" y="1005"/>
                      </a:lnTo>
                      <a:lnTo>
                        <a:pt x="1017" y="2021"/>
                      </a:lnTo>
                      <a:lnTo>
                        <a:pt x="2021" y="1005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51"/>
                <p:cNvSpPr/>
                <p:nvPr/>
              </p:nvSpPr>
              <p:spPr>
                <a:xfrm rot="-5400000">
                  <a:off x="8158235" y="4577775"/>
                  <a:ext cx="205971" cy="20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1018" y="1"/>
                      </a:moveTo>
                      <a:lnTo>
                        <a:pt x="1" y="1018"/>
                      </a:lnTo>
                      <a:lnTo>
                        <a:pt x="1018" y="2021"/>
                      </a:lnTo>
                      <a:lnTo>
                        <a:pt x="2021" y="1018"/>
                      </a:lnTo>
                      <a:lnTo>
                        <a:pt x="101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09" name="Google Shape;2709;p51"/>
                <p:cNvGrpSpPr/>
                <p:nvPr/>
              </p:nvGrpSpPr>
              <p:grpSpPr>
                <a:xfrm>
                  <a:off x="7780981" y="1873222"/>
                  <a:ext cx="1018882" cy="1018882"/>
                  <a:chOff x="7780981" y="1873222"/>
                  <a:chExt cx="1018882" cy="1018882"/>
                </a:xfrm>
              </p:grpSpPr>
              <p:sp>
                <p:nvSpPr>
                  <p:cNvPr id="2710" name="Google Shape;2710;p51"/>
                  <p:cNvSpPr/>
                  <p:nvPr/>
                </p:nvSpPr>
                <p:spPr>
                  <a:xfrm>
                    <a:off x="7965228" y="2086105"/>
                    <a:ext cx="650321" cy="59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91" h="9998" extrusionOk="0">
                        <a:moveTo>
                          <a:pt x="5491" y="1"/>
                        </a:moveTo>
                        <a:cubicBezTo>
                          <a:pt x="3223" y="1"/>
                          <a:pt x="1171" y="1549"/>
                          <a:pt x="631" y="3853"/>
                        </a:cubicBezTo>
                        <a:cubicBezTo>
                          <a:pt x="1" y="6530"/>
                          <a:pt x="1661" y="9220"/>
                          <a:pt x="4350" y="9863"/>
                        </a:cubicBezTo>
                        <a:cubicBezTo>
                          <a:pt x="4734" y="9954"/>
                          <a:pt x="5118" y="9997"/>
                          <a:pt x="5496" y="9997"/>
                        </a:cubicBezTo>
                        <a:cubicBezTo>
                          <a:pt x="7756" y="9997"/>
                          <a:pt x="9807" y="8448"/>
                          <a:pt x="10348" y="6144"/>
                        </a:cubicBezTo>
                        <a:cubicBezTo>
                          <a:pt x="10991" y="3454"/>
                          <a:pt x="9318" y="778"/>
                          <a:pt x="6641" y="134"/>
                        </a:cubicBezTo>
                        <a:cubicBezTo>
                          <a:pt x="6256" y="44"/>
                          <a:pt x="5870" y="1"/>
                          <a:pt x="549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1" name="Google Shape;2711;p51"/>
                  <p:cNvSpPr/>
                  <p:nvPr/>
                </p:nvSpPr>
                <p:spPr>
                  <a:xfrm>
                    <a:off x="8290351" y="1873222"/>
                    <a:ext cx="509500" cy="509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1" h="8610" extrusionOk="0">
                        <a:moveTo>
                          <a:pt x="8610" y="0"/>
                        </a:moveTo>
                        <a:cubicBezTo>
                          <a:pt x="3862" y="0"/>
                          <a:pt x="1" y="3848"/>
                          <a:pt x="1" y="8610"/>
                        </a:cubicBezTo>
                        <a:cubicBezTo>
                          <a:pt x="4762" y="8610"/>
                          <a:pt x="8610" y="4749"/>
                          <a:pt x="861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2" name="Google Shape;2712;p51"/>
                  <p:cNvSpPr/>
                  <p:nvPr/>
                </p:nvSpPr>
                <p:spPr>
                  <a:xfrm>
                    <a:off x="7780981" y="1873222"/>
                    <a:ext cx="509441" cy="509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0" h="8610" extrusionOk="0">
                        <a:moveTo>
                          <a:pt x="0" y="0"/>
                        </a:moveTo>
                        <a:cubicBezTo>
                          <a:pt x="0" y="4749"/>
                          <a:pt x="3861" y="8610"/>
                          <a:pt x="8610" y="8610"/>
                        </a:cubicBezTo>
                        <a:cubicBezTo>
                          <a:pt x="8610" y="3848"/>
                          <a:pt x="4762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3" name="Google Shape;2713;p51"/>
                  <p:cNvSpPr/>
                  <p:nvPr/>
                </p:nvSpPr>
                <p:spPr>
                  <a:xfrm>
                    <a:off x="7780981" y="2382591"/>
                    <a:ext cx="509441" cy="508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0" h="8598" extrusionOk="0">
                        <a:moveTo>
                          <a:pt x="8610" y="1"/>
                        </a:moveTo>
                        <a:cubicBezTo>
                          <a:pt x="3861" y="1"/>
                          <a:pt x="0" y="3849"/>
                          <a:pt x="0" y="8597"/>
                        </a:cubicBezTo>
                        <a:cubicBezTo>
                          <a:pt x="4762" y="8597"/>
                          <a:pt x="8610" y="4749"/>
                          <a:pt x="861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4" name="Google Shape;2714;p51"/>
                  <p:cNvSpPr/>
                  <p:nvPr/>
                </p:nvSpPr>
                <p:spPr>
                  <a:xfrm>
                    <a:off x="8290351" y="2382591"/>
                    <a:ext cx="509500" cy="508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1" h="8598" extrusionOk="0">
                        <a:moveTo>
                          <a:pt x="1" y="1"/>
                        </a:moveTo>
                        <a:cubicBezTo>
                          <a:pt x="1" y="4749"/>
                          <a:pt x="3862" y="8597"/>
                          <a:pt x="8610" y="8597"/>
                        </a:cubicBezTo>
                        <a:cubicBezTo>
                          <a:pt x="8610" y="3849"/>
                          <a:pt x="4762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5" name="Google Shape;2715;p51"/>
                  <p:cNvSpPr/>
                  <p:nvPr/>
                </p:nvSpPr>
                <p:spPr>
                  <a:xfrm>
                    <a:off x="7780981" y="1873222"/>
                    <a:ext cx="1018882" cy="1018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20" h="17220" fill="none" extrusionOk="0">
                        <a:moveTo>
                          <a:pt x="17219" y="0"/>
                        </a:moveTo>
                        <a:lnTo>
                          <a:pt x="0" y="17219"/>
                        </a:lnTo>
                      </a:path>
                    </a:pathLst>
                  </a:custGeom>
                  <a:noFill/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6" name="Google Shape;2716;p51"/>
                  <p:cNvSpPr/>
                  <p:nvPr/>
                </p:nvSpPr>
                <p:spPr>
                  <a:xfrm>
                    <a:off x="7780981" y="1873222"/>
                    <a:ext cx="1018882" cy="1018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20" h="17220" fill="none" extrusionOk="0">
                        <a:moveTo>
                          <a:pt x="0" y="0"/>
                        </a:moveTo>
                        <a:lnTo>
                          <a:pt x="17219" y="17219"/>
                        </a:lnTo>
                      </a:path>
                    </a:pathLst>
                  </a:custGeom>
                  <a:noFill/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17" name="Google Shape;2717;p51"/>
                <p:cNvSpPr/>
                <p:nvPr/>
              </p:nvSpPr>
              <p:spPr>
                <a:xfrm>
                  <a:off x="8277138" y="2683937"/>
                  <a:ext cx="17050" cy="154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44"/>
          <p:cNvSpPr/>
          <p:nvPr/>
        </p:nvSpPr>
        <p:spPr>
          <a:xfrm>
            <a:off x="1498642" y="1807613"/>
            <a:ext cx="12057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4"/>
          <p:cNvSpPr/>
          <p:nvPr/>
        </p:nvSpPr>
        <p:spPr>
          <a:xfrm>
            <a:off x="3969150" y="1807613"/>
            <a:ext cx="12057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4"/>
          <p:cNvSpPr/>
          <p:nvPr/>
        </p:nvSpPr>
        <p:spPr>
          <a:xfrm>
            <a:off x="6439658" y="1807613"/>
            <a:ext cx="1205700" cy="8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4"/>
          <p:cNvSpPr txBox="1">
            <a:spLocks noGrp="1"/>
          </p:cNvSpPr>
          <p:nvPr>
            <p:ph type="title"/>
          </p:nvPr>
        </p:nvSpPr>
        <p:spPr>
          <a:xfrm>
            <a:off x="713475" y="445025"/>
            <a:ext cx="7717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and Explore!!</a:t>
            </a:r>
            <a:endParaRPr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65" name="Google Shape;2365;p44"/>
          <p:cNvSpPr txBox="1">
            <a:spLocks noGrp="1"/>
          </p:cNvSpPr>
          <p:nvPr>
            <p:ph type="subTitle" idx="1"/>
          </p:nvPr>
        </p:nvSpPr>
        <p:spPr>
          <a:xfrm>
            <a:off x="907342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</a:t>
            </a:r>
            <a:r>
              <a:rPr lang="en" dirty="0"/>
              <a:t>ext slide !!!!</a:t>
            </a:r>
            <a:endParaRPr dirty="0"/>
          </a:p>
        </p:txBody>
      </p:sp>
      <p:sp>
        <p:nvSpPr>
          <p:cNvPr id="2366" name="Google Shape;2366;p44"/>
          <p:cNvSpPr txBox="1">
            <a:spLocks noGrp="1"/>
          </p:cNvSpPr>
          <p:nvPr>
            <p:ph type="subTitle" idx="2"/>
          </p:nvPr>
        </p:nvSpPr>
        <p:spPr>
          <a:xfrm>
            <a:off x="3377850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2367" name="Google Shape;2367;p44"/>
          <p:cNvSpPr txBox="1">
            <a:spLocks noGrp="1"/>
          </p:cNvSpPr>
          <p:nvPr>
            <p:ph type="subTitle" idx="3"/>
          </p:nvPr>
        </p:nvSpPr>
        <p:spPr>
          <a:xfrm>
            <a:off x="5848358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2368" name="Google Shape;2368;p44"/>
          <p:cNvSpPr txBox="1">
            <a:spLocks noGrp="1"/>
          </p:cNvSpPr>
          <p:nvPr>
            <p:ph type="subTitle" idx="4"/>
          </p:nvPr>
        </p:nvSpPr>
        <p:spPr>
          <a:xfrm>
            <a:off x="907342" y="2738038"/>
            <a:ext cx="2388300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369" name="Google Shape;2369;p44"/>
          <p:cNvSpPr txBox="1">
            <a:spLocks noGrp="1"/>
          </p:cNvSpPr>
          <p:nvPr>
            <p:ph type="subTitle" idx="5"/>
          </p:nvPr>
        </p:nvSpPr>
        <p:spPr>
          <a:xfrm>
            <a:off x="3377850" y="2738038"/>
            <a:ext cx="2388300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2370" name="Google Shape;2370;p44"/>
          <p:cNvSpPr txBox="1">
            <a:spLocks noGrp="1"/>
          </p:cNvSpPr>
          <p:nvPr>
            <p:ph type="subTitle" idx="6"/>
          </p:nvPr>
        </p:nvSpPr>
        <p:spPr>
          <a:xfrm>
            <a:off x="5848358" y="2738038"/>
            <a:ext cx="2388300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grpSp>
        <p:nvGrpSpPr>
          <p:cNvPr id="2371" name="Google Shape;2371;p44"/>
          <p:cNvGrpSpPr/>
          <p:nvPr/>
        </p:nvGrpSpPr>
        <p:grpSpPr>
          <a:xfrm>
            <a:off x="4396030" y="2044778"/>
            <a:ext cx="351940" cy="350995"/>
            <a:chOff x="944600" y="3981825"/>
            <a:chExt cx="297750" cy="296950"/>
          </a:xfrm>
        </p:grpSpPr>
        <p:sp>
          <p:nvSpPr>
            <p:cNvPr id="2372" name="Google Shape;2372;p44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6" name="Google Shape;2376;p44"/>
          <p:cNvGrpSpPr/>
          <p:nvPr/>
        </p:nvGrpSpPr>
        <p:grpSpPr>
          <a:xfrm>
            <a:off x="1925522" y="2045709"/>
            <a:ext cx="351940" cy="349133"/>
            <a:chOff x="1672375" y="3982600"/>
            <a:chExt cx="297750" cy="295375"/>
          </a:xfrm>
        </p:grpSpPr>
        <p:sp>
          <p:nvSpPr>
            <p:cNvPr id="2377" name="Google Shape;2377;p44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44"/>
          <p:cNvGrpSpPr/>
          <p:nvPr/>
        </p:nvGrpSpPr>
        <p:grpSpPr>
          <a:xfrm>
            <a:off x="6867469" y="2045709"/>
            <a:ext cx="350079" cy="349133"/>
            <a:chOff x="2037825" y="3981825"/>
            <a:chExt cx="296175" cy="295375"/>
          </a:xfrm>
        </p:grpSpPr>
        <p:sp>
          <p:nvSpPr>
            <p:cNvPr id="2381" name="Google Shape;2381;p44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Bash and Scripting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Create a shell/bash script to check whether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directory exists inside a given path,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Using the question number 1 script, add another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condition if directory exists inside the path</a:t>
            </a: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01/02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B0526-A739-7E7A-C3BA-F02F7D28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5" y="1216200"/>
            <a:ext cx="6121831" cy="3443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Moveeeee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CC8FA-E16B-20CE-9067-BD42BC56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65" y="1424558"/>
            <a:ext cx="3498470" cy="1474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BACBD-655B-3D67-D9B3-D5A9C8F2A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181" y="3100710"/>
            <a:ext cx="6591639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with </a:t>
            </a:r>
            <a:r>
              <a:rPr lang="en-US" dirty="0" err="1"/>
              <a:t>Postgresql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Complete below Syntax {Highlighted Sentence} to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insert data from Python to MySQL</a:t>
            </a: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20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2EE6C-96EE-ECFE-776B-6633A459C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05" y="1293888"/>
            <a:ext cx="4301790" cy="2667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0D811-0DA1-7777-F99F-56088182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105" y="4026614"/>
            <a:ext cx="4301790" cy="8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7378"/>
      </p:ext>
    </p:extLst>
  </p:cSld>
  <p:clrMapOvr>
    <a:masterClrMapping/>
  </p:clrMapOvr>
</p:sld>
</file>

<file path=ppt/theme/theme1.xml><?xml version="1.0" encoding="utf-8"?>
<a:theme xmlns:a="http://schemas.openxmlformats.org/drawingml/2006/main" name="Ethics, Nature and Society for Elementary by Slidesgo">
  <a:themeElements>
    <a:clrScheme name="Simple Light">
      <a:dk1>
        <a:srgbClr val="492D43"/>
      </a:dk1>
      <a:lt1>
        <a:srgbClr val="FDF1DA"/>
      </a:lt1>
      <a:dk2>
        <a:srgbClr val="4890BD"/>
      </a:dk2>
      <a:lt2>
        <a:srgbClr val="58BDAE"/>
      </a:lt2>
      <a:accent1>
        <a:srgbClr val="B66274"/>
      </a:accent1>
      <a:accent2>
        <a:srgbClr val="F2889F"/>
      </a:accent2>
      <a:accent3>
        <a:srgbClr val="EDB55B"/>
      </a:accent3>
      <a:accent4>
        <a:srgbClr val="F8DB70"/>
      </a:accent4>
      <a:accent5>
        <a:srgbClr val="FACC7B"/>
      </a:accent5>
      <a:accent6>
        <a:srgbClr val="FFFFFF"/>
      </a:accent6>
      <a:hlink>
        <a:srgbClr val="492D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316</Words>
  <Application>Microsoft Office PowerPoint</Application>
  <PresentationFormat>On-screen Show (16:9)</PresentationFormat>
  <Paragraphs>58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Be Vietnam Pro</vt:lpstr>
      <vt:lpstr>Albert Sans Medium</vt:lpstr>
      <vt:lpstr>Archivo Black</vt:lpstr>
      <vt:lpstr>Arial</vt:lpstr>
      <vt:lpstr>Actor</vt:lpstr>
      <vt:lpstr>Ethics, Nature and Society for Elementary by Slidesgo</vt:lpstr>
      <vt:lpstr>Final Submission Virtual Internship Data Engineer – Kalbe Nutritionals</vt:lpstr>
      <vt:lpstr>Introducing Ourselves: A Glimpse into Who We Are</vt:lpstr>
      <vt:lpstr>Case Study</vt:lpstr>
      <vt:lpstr>Access and Explore!!</vt:lpstr>
      <vt:lpstr>Bash and Scripting</vt:lpstr>
      <vt:lpstr>Context</vt:lpstr>
      <vt:lpstr>Moveeeee</vt:lpstr>
      <vt:lpstr>Python with Postgresql</vt:lpstr>
      <vt:lpstr>Querying</vt:lpstr>
      <vt:lpstr>Datagrip with Postgresql</vt:lpstr>
      <vt:lpstr>Create Table</vt:lpstr>
      <vt:lpstr>Show Item_name that has the highest number in Item_total.</vt:lpstr>
      <vt:lpstr>Update the Item_price of the output of question bullet</vt:lpstr>
      <vt:lpstr>What will happen if we insert another Item_name with Item_code of 2343 into the table?</vt:lpstr>
      <vt:lpstr>Delete the Item_name that has the lowest number of Item_total</vt:lpstr>
      <vt:lpstr>Querying with Postgresql</vt:lpstr>
      <vt:lpstr>PowerPoint Presentation</vt:lpstr>
      <vt:lpstr>Explaining</vt:lpstr>
      <vt:lpstr>PowerPoint Presentation</vt:lpstr>
      <vt:lpstr>Star Schema</vt:lpstr>
      <vt:lpstr>PowerPoint Presentation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Submission Virtual Internship Data Engineer – Kalbe Nutritionals</dc:title>
  <dc:creator>Novin Ardian Y.</dc:creator>
  <cp:lastModifiedBy>Novin Ardian Yulianto</cp:lastModifiedBy>
  <cp:revision>2</cp:revision>
  <dcterms:modified xsi:type="dcterms:W3CDTF">2023-07-30T09:54:08Z</dcterms:modified>
</cp:coreProperties>
</file>