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8" r:id="rId4"/>
    <p:sldId id="266" r:id="rId5"/>
    <p:sldId id="277" r:id="rId6"/>
    <p:sldId id="272" r:id="rId7"/>
    <p:sldId id="280" r:id="rId8"/>
    <p:sldId id="275" r:id="rId9"/>
    <p:sldId id="274" r:id="rId10"/>
    <p:sldId id="279" r:id="rId11"/>
    <p:sldId id="267" r:id="rId12"/>
    <p:sldId id="273" r:id="rId13"/>
    <p:sldId id="269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6C70-FD4C-AD33-E6E6-DE09FCFE2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4FDC8-6F55-163A-FC1F-96BF5F54C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5C11F-8F9E-1B7E-5873-F7AD9D06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3B511-5165-D525-4AC9-AAE2D52B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29FA-F9F2-CDC5-E09B-A46050AC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204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82FF-4081-95C3-8E72-1E706CE1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8DFAE-B316-0D3A-8195-5C853E942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09D59-8446-6B25-AE28-C2BABEAB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DE9D9-70FD-3B9B-8A59-4012FB43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94ACA-462B-DC0E-E828-433AEDB2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63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19CB5B-E626-A22E-3EDF-D0299C026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340FA-7447-4524-63AD-390F0E290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02484-F561-4C67-EEFA-A0C8533D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CEE35-9DD1-5034-3326-3C04584F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2685D-39E9-62B0-6B50-A9E5C969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05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3742-18FD-9E6C-3E31-2D2E6952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0224C-445A-17AF-5134-8C5D79306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ECB-9739-7D88-4BAC-D474F691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5CBEC-44CC-8BCE-D686-D9A6B751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2F3D2-BB27-0E4F-1049-92E50088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887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FDC5-AA85-34AD-26DF-AF8D5FB01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5CEE3-859B-2A49-4C3C-2345DEB46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7BE00-7F47-5097-DD7D-CEA856C5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3547B-E379-5537-B4D2-015EF3F1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AC26-C4C6-4478-C276-D809E6CB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919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4851-7C88-9893-4638-830FC616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410FE-C8EA-BF48-34BB-3F8273EA8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72C85-2AB2-70BA-1ACC-7E3F2F608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8E12F-0FB7-EF5D-D145-434EC0C6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C8DCF-A457-DB84-EEF4-ADB9498D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2C496-3D4A-7B6A-D210-60EE9A0A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996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D4AE-2C3B-47FF-A758-67C4662A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D3A6C-1F12-5BD2-E78C-077B2E0A3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39887-1EC4-99A1-AF12-85E4AA67D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052CC-B086-E666-464A-4D6CF52CE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D824-C692-3F0D-D5E8-2870C7E11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EEA2C1-8A08-6E43-FEAB-BBB65EAB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1811C-AD08-D2A2-54E5-1F3954F1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095DF-2560-0C6F-6AD9-1993B7F9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889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AA76-0702-6764-1E6F-5BA34C57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E9251-0CC2-5F2C-E403-B4840AED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9F40D-4080-5F29-502C-1D2D8B4B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AD897-D082-5331-744D-A27A1608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217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0439BD-DCDC-DD93-7144-2631CFB9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5C22E-40EA-9969-14F5-B055F076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8B863-735B-1037-37A5-089526F5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85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2FF0-ACBF-1AAD-05FE-411A6AEC5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D663-0417-C109-9AAF-058875959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3437C-C7B5-EFFD-2187-4536BFD6A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7F603-9195-6568-0A6F-CBC6929A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2BC57-71F7-8290-6001-8C7D2309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A6A51-A504-0E18-80F3-48E07AE0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404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29A9-38D2-AEBB-BF2F-53BC79BA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69AFD-A7D9-C5E5-819E-55E13E8B8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B2402-D406-60CD-1BDD-1759A778A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764AF-28D8-E388-D6E7-05F130EE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DA756-6595-623F-0B2F-449ADDDF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89274-07BE-CC31-FEC9-CE9172DD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039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A5106-2324-F606-C115-D96ED4FC7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E6097-F993-5FA0-26F3-62BA27E41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9CD9F-ECFA-C570-BBEC-FC4312141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FCDA-A023-91EC-0AA1-3F3281EBE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8FAEC-28BB-E989-99CD-CD1D26D43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387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vinxy/salazaa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1D6DC-BD3B-0701-17D7-2F2924478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AST from custom linters to writing </a:t>
            </a:r>
            <a:r>
              <a:rPr lang="en-US" sz="4800" dirty="0" err="1">
                <a:solidFill>
                  <a:srgbClr val="FFFFFF"/>
                </a:solidFill>
              </a:rPr>
              <a:t>transpilers</a:t>
            </a:r>
            <a:endParaRPr lang="pl-PL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66BEC-D1BF-E91D-5ACB-47EB2F051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pl-PL" dirty="0"/>
              <a:t>Grzegorz Nowiński</a:t>
            </a:r>
            <a:br>
              <a:rPr lang="pl-PL" dirty="0"/>
            </a:b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0547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84B2A9-BA29-1DF4-CB97-82FA8BEF9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44E2546-8D6E-5DD7-5527-7E7669880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CBF65B-CA9C-C136-20B0-530BA19F5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EE8D86-167E-9F76-6A82-60943524E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D35A7F-B25E-C3BD-2E78-1F73D1981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8DA874-052C-26A4-C2CD-B151D662D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353AE-84ED-2837-A668-6B72478C8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Linter rules/checks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61005A-5ED5-3294-783D-EBBF3F56C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EE3DB3-0CEA-9E80-C512-C19D8DB8E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2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21459-5AB9-32EF-0A56-EB174D9A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generation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48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01605E-8093-AA3A-D8AA-B5B1A5EF4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E33E313-45F9-1568-732D-6383A351A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CF65A7-61BD-934F-A394-FD73D8EE9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648729-3530-6640-A7E9-1CCAB9EDF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107781-8F11-0563-F38C-DFFBD77FB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F6507F2-E70A-8B2D-DB06-C0A1BE527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E023B-0653-F756-A8F8-B03D7174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724" y="1531836"/>
            <a:ext cx="2994550" cy="8159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>
                <a:solidFill>
                  <a:schemeClr val="bg1"/>
                </a:solidFill>
              </a:rPr>
              <a:t>Transpilers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0A8331-1423-F3B0-0838-655EA3E1F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4E5A3E-7EA8-B314-F7B3-7636BE255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BE6E45-7D3D-0790-D4BD-88C0F04110A4}"/>
              </a:ext>
            </a:extLst>
          </p:cNvPr>
          <p:cNvSpPr/>
          <p:nvPr/>
        </p:nvSpPr>
        <p:spPr>
          <a:xfrm>
            <a:off x="2685731" y="2490004"/>
            <a:ext cx="6820538" cy="3410661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75F01-3D55-CD4A-BD49-F5859FD44A97}"/>
              </a:ext>
            </a:extLst>
          </p:cNvPr>
          <p:cNvSpPr txBox="1"/>
          <p:nvPr/>
        </p:nvSpPr>
        <p:spPr>
          <a:xfrm>
            <a:off x="3352282" y="2681947"/>
            <a:ext cx="7202579" cy="3178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/>
              <a:t>salazaar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Idea from working on legacy codebase at Demant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Converts JavaScript to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Translating JavaScript AST to Python AST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https://github.com/novinxy/salazaar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730613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BA03F-B197-950F-BCEB-028264EDA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764" y="2740749"/>
            <a:ext cx="1084470" cy="8058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7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AD9F8C-2C5B-BAF0-7E95-B18D98756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18F442-53A8-BD42-80F2-FB247E514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D5207E-4934-6871-F6E5-518609304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E2E02D-3106-AEE4-9122-30B1D2EF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81A867-21E2-8AA0-DE18-136ACEC02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CAC08E-40D2-126B-B720-8C248A668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2E9BB5B-79CC-A867-9966-BC6C8B392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4A214-B167-C81D-14A5-8CDE88BAF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651" y="567148"/>
            <a:ext cx="10053763" cy="82893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About me</a:t>
            </a:r>
            <a:endParaRPr lang="pl-PL" sz="48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7DD342-62E6-FBC8-D1AE-8AB6D5B752EB}"/>
              </a:ext>
            </a:extLst>
          </p:cNvPr>
          <p:cNvSpPr/>
          <p:nvPr/>
        </p:nvSpPr>
        <p:spPr>
          <a:xfrm>
            <a:off x="636104" y="1510738"/>
            <a:ext cx="10869433" cy="4780114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B0C4F3-1C42-0B2D-A7E0-43D4FC2ED9B2}"/>
              </a:ext>
            </a:extLst>
          </p:cNvPr>
          <p:cNvSpPr txBox="1"/>
          <p:nvPr/>
        </p:nvSpPr>
        <p:spPr>
          <a:xfrm>
            <a:off x="2904883" y="1510738"/>
            <a:ext cx="850257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/>
              <a:t>Grzegorz </a:t>
            </a:r>
            <a:r>
              <a:rPr lang="en-US" sz="2100" b="1" dirty="0" err="1"/>
              <a:t>Nowi</a:t>
            </a:r>
            <a:r>
              <a:rPr lang="pl-PL" sz="2100" b="1" dirty="0" err="1"/>
              <a:t>ński</a:t>
            </a:r>
            <a:r>
              <a:rPr lang="pl-PL" sz="2100" b="1" dirty="0"/>
              <a:t> </a:t>
            </a:r>
            <a:endParaRPr lang="en-US" sz="2100" b="1" dirty="0"/>
          </a:p>
          <a:p>
            <a:pPr>
              <a:lnSpc>
                <a:spcPct val="150000"/>
              </a:lnSpc>
            </a:pPr>
            <a:r>
              <a:rPr lang="en-US" sz="2100" b="1" dirty="0"/>
              <a:t>Senior Test Automation Developer @ </a:t>
            </a:r>
            <a:r>
              <a:rPr lang="pl-PL" sz="2100" b="1" dirty="0"/>
              <a:t>Demant</a:t>
            </a:r>
            <a:br>
              <a:rPr lang="en-US" dirty="0"/>
            </a:br>
            <a:r>
              <a:rPr lang="en-US" sz="1400" i="1" dirty="0"/>
              <a:t>(Development, DevOps work)</a:t>
            </a:r>
            <a:endParaRPr lang="pl-PL" i="1" dirty="0"/>
          </a:p>
          <a:p>
            <a:pPr>
              <a:lnSpc>
                <a:spcPct val="200000"/>
              </a:lnSpc>
            </a:pPr>
            <a:r>
              <a:rPr lang="pl-PL" sz="1600" b="1" dirty="0" err="1"/>
              <a:t>Expertise</a:t>
            </a:r>
            <a:r>
              <a:rPr lang="pl-PL" sz="1600" b="1" dirty="0"/>
              <a:t>:</a:t>
            </a:r>
            <a:endParaRPr lang="pl-PL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600" dirty="0"/>
              <a:t>Test Platform | </a:t>
            </a:r>
            <a:r>
              <a:rPr lang="en-US" sz="1600" dirty="0"/>
              <a:t>Infrastructure | Internal Tools</a:t>
            </a:r>
            <a:endParaRPr lang="pl-PL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DevOps | CI/CD | </a:t>
            </a:r>
            <a:r>
              <a:rPr lang="pl-PL" sz="1600" dirty="0"/>
              <a:t>Jenkins </a:t>
            </a:r>
            <a:r>
              <a:rPr lang="pl-PL" sz="1600" dirty="0" err="1"/>
              <a:t>SysAdmin</a:t>
            </a:r>
            <a:endParaRPr lang="pl-PL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600" dirty="0" err="1"/>
              <a:t>Python</a:t>
            </a:r>
            <a:r>
              <a:rPr lang="pl-PL" sz="1600" dirty="0"/>
              <a:t> | .NET | </a:t>
            </a:r>
            <a:r>
              <a:rPr lang="pl-PL" sz="1600" dirty="0" err="1"/>
              <a:t>Azure</a:t>
            </a:r>
            <a:endParaRPr lang="pl-PL" sz="1600" dirty="0"/>
          </a:p>
          <a:p>
            <a:pPr>
              <a:lnSpc>
                <a:spcPct val="200000"/>
              </a:lnSpc>
            </a:pPr>
            <a:r>
              <a:rPr lang="pl-PL" sz="1600" b="1" dirty="0"/>
              <a:t>Speaker </a:t>
            </a:r>
            <a:r>
              <a:rPr lang="pl-PL" sz="1600" b="1" dirty="0" err="1"/>
              <a:t>at</a:t>
            </a:r>
            <a:r>
              <a:rPr lang="pl-PL" sz="1600" b="1" dirty="0"/>
              <a:t>:</a:t>
            </a:r>
            <a:endParaRPr lang="pl-PL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Expert Summit 202</a:t>
            </a:r>
            <a:r>
              <a:rPr lang="pl-PL" sz="1600" dirty="0"/>
              <a:t>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ZS BIT 1000</a:t>
            </a:r>
            <a:endParaRPr lang="pl-PL" sz="1600" dirty="0"/>
          </a:p>
          <a:p>
            <a:endParaRPr lang="pl-PL" sz="1600" dirty="0"/>
          </a:p>
          <a:p>
            <a:endParaRPr lang="en-US" sz="1600" dirty="0"/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Outside of work</a:t>
            </a:r>
            <a:r>
              <a:rPr lang="pl-P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Husband, father and sailing enthusiast ⛵</a:t>
            </a:r>
            <a:endParaRPr lang="pl-P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600" dirty="0"/>
          </a:p>
        </p:txBody>
      </p:sp>
      <p:pic>
        <p:nvPicPr>
          <p:cNvPr id="5" name="Picture 4" descr="A person wearing glasses and a denim shirt&#10;&#10;AI-generated content may be incorrect.">
            <a:extLst>
              <a:ext uri="{FF2B5EF4-FFF2-40B4-BE49-F238E27FC236}">
                <a16:creationId xmlns:a16="http://schemas.microsoft.com/office/drawing/2014/main" id="{179CF5B7-361C-ECF0-04BC-8D5962BCE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51" y="1668778"/>
            <a:ext cx="1893648" cy="197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0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43EDCA-C331-C0DA-77C5-95BD24EFB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355048A-A5B0-1EE9-42C2-9FB816BBE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B185AE-B38A-FC6D-509B-2DBB7EC41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83080-1E74-BD56-8E8B-19E5DE7F8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A8269F-A598-B987-95BB-43ACE665E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3EE3CD-96E4-3A3B-A607-2F61887ED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37D044C-AD1C-DA36-609B-A9CDE1DBF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D5DCF-3030-9E5F-C32F-B942E6731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651" y="659112"/>
            <a:ext cx="10053763" cy="82893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Agenda</a:t>
            </a:r>
            <a:endParaRPr lang="pl-PL" sz="48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F102A2-2F74-F19E-9943-0E98DFFC8A89}"/>
              </a:ext>
            </a:extLst>
          </p:cNvPr>
          <p:cNvSpPr/>
          <p:nvPr/>
        </p:nvSpPr>
        <p:spPr>
          <a:xfrm>
            <a:off x="869595" y="1851757"/>
            <a:ext cx="10251564" cy="4062651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C7D797-9B40-C85F-B0AA-582AF828369F}"/>
              </a:ext>
            </a:extLst>
          </p:cNvPr>
          <p:cNvSpPr txBox="1"/>
          <p:nvPr/>
        </p:nvSpPr>
        <p:spPr>
          <a:xfrm>
            <a:off x="1104549" y="2086641"/>
            <a:ext cx="7168919" cy="44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What is Abstract Syntax Tree?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AST in Python execution process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Usage in Python ecosystem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Examples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Linter rules/checks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Code generation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Transpilers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58882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CAEB5BE-4F45-2E24-5AFD-C1BE17B7EE8F}"/>
              </a:ext>
            </a:extLst>
          </p:cNvPr>
          <p:cNvSpPr txBox="1">
            <a:spLocks/>
          </p:cNvSpPr>
          <p:nvPr/>
        </p:nvSpPr>
        <p:spPr>
          <a:xfrm>
            <a:off x="1828800" y="2541945"/>
            <a:ext cx="8195143" cy="14630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FF"/>
                </a:solidFill>
              </a:rPr>
              <a:t>Who worked with Abstract Syntax Trees ?</a:t>
            </a:r>
          </a:p>
        </p:txBody>
      </p:sp>
    </p:spTree>
    <p:extLst>
      <p:ext uri="{BB962C8B-B14F-4D97-AF65-F5344CB8AC3E}">
        <p14:creationId xmlns:p14="http://schemas.microsoft.com/office/powerpoint/2010/main" val="11966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1A1089-E2B6-26F5-6594-B88864987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1478DD-C03D-F104-F85F-95627A699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FBE318-86BE-0AB9-2136-ABD8E3ACF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F2D64D-B1E1-33A7-F1B0-396F518E3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0F35EA-A2C7-E1E3-EDC8-4DB94DB33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AE0932-0545-7533-7875-2DED3C5BB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38EF3A-1B4B-F36A-8A25-CAB6B58C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E7F45-BA25-0579-FEAB-21BDD9B1E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651" y="659112"/>
            <a:ext cx="10053763" cy="82893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What is Abstract Syntax Tree?</a:t>
            </a:r>
            <a:endParaRPr lang="pl-PL" sz="48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95687-D0D8-3630-DCBE-4F5156FE9ECC}"/>
              </a:ext>
            </a:extLst>
          </p:cNvPr>
          <p:cNvSpPr/>
          <p:nvPr/>
        </p:nvSpPr>
        <p:spPr>
          <a:xfrm>
            <a:off x="360861" y="1851757"/>
            <a:ext cx="6410994" cy="37057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AAA0EF-F4CB-ECDF-61FD-25D20AEBF68C}"/>
              </a:ext>
            </a:extLst>
          </p:cNvPr>
          <p:cNvSpPr txBox="1"/>
          <p:nvPr/>
        </p:nvSpPr>
        <p:spPr>
          <a:xfrm>
            <a:off x="511878" y="1889654"/>
            <a:ext cx="6259977" cy="390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tree shaped structure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Represents the hierarchical structure of the program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Abstract – ignores all syntax details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Semicolons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Parentheses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Whitespaces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Result of parsing/syntactic analysis</a:t>
            </a:r>
            <a:endParaRPr lang="pl-PL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529811-5CBE-13C0-357C-B8670537B371}"/>
              </a:ext>
            </a:extLst>
          </p:cNvPr>
          <p:cNvSpPr/>
          <p:nvPr/>
        </p:nvSpPr>
        <p:spPr>
          <a:xfrm>
            <a:off x="7281896" y="1851757"/>
            <a:ext cx="4420173" cy="465064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9EA2001-0048-3494-15DE-6EBDEED54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054" y="2532615"/>
            <a:ext cx="4143856" cy="3890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D87051-D0EE-A8D2-7D69-031E3D90299D}"/>
              </a:ext>
            </a:extLst>
          </p:cNvPr>
          <p:cNvSpPr txBox="1"/>
          <p:nvPr/>
        </p:nvSpPr>
        <p:spPr>
          <a:xfrm>
            <a:off x="7359919" y="1884627"/>
            <a:ext cx="2161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 = a + b * 2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402152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DC1D60-2AA5-412A-9C36-0942F09FF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8747E1-F1E6-7D03-6814-9963F8D8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0AF49-1FED-B099-6AEE-28A1C02D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BE16B7-E1F8-EC30-F6B2-D0D8759C3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E181F-B0F9-0239-F9F2-E3D9C8E55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814BCD-40FD-512E-C11C-8316A1230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E9B1A5C-A2B9-0AA7-CA70-87DE2E64D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65534-6EEF-EC14-5DD7-B7E1D2FFD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571" y="584088"/>
            <a:ext cx="10053763" cy="82893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AST in Python execution process</a:t>
            </a:r>
            <a:endParaRPr lang="pl-PL" sz="4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CDA8F-1B5C-ECA6-9D7F-3008D2C60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35" y="1820229"/>
            <a:ext cx="10250330" cy="933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756A24-DA1E-B254-C8A4-271D343CE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71" y="3284927"/>
            <a:ext cx="3381847" cy="1638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6DA02C-367A-B91A-FD51-2D059BE92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502" y="3323443"/>
            <a:ext cx="6839416" cy="271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7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7855AB-95FF-7181-FAA0-98BC6AF3D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F6A9CA-6765-091A-0317-8C69980BC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610D7C-9795-449A-AC8F-25D5289AF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6621DC-E204-1530-267C-737E291B6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4AAE1E-171E-E31C-8831-EF98B89D5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44E2A82-9BA1-8720-8211-3100733C6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2FC31-089E-7930-7634-1D118E74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983" y="1205976"/>
            <a:ext cx="7855888" cy="8893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many are fake 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22D1E7-5A3D-E8BA-3A5F-9B89E58A2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F46A3A-74A7-D84B-6A8F-24EB3FB9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232872B-A95B-3AED-67BF-682FFC8665F6}"/>
              </a:ext>
            </a:extLst>
          </p:cNvPr>
          <p:cNvSpPr txBox="1">
            <a:spLocks/>
          </p:cNvSpPr>
          <p:nvPr/>
        </p:nvSpPr>
        <p:spPr>
          <a:xfrm>
            <a:off x="2573674" y="2310914"/>
            <a:ext cx="7855888" cy="2539783"/>
          </a:xfrm>
          <a:prstGeom prst="rect">
            <a:avLst/>
          </a:prstGeom>
        </p:spPr>
        <p:txBody>
          <a:bodyPr vert="horz" lIns="91440" tIns="45720" rIns="91440" bIns="45720" numCol="2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</a:t>
            </a:r>
            <a:r>
              <a:rPr lang="pl-PL" sz="2000" dirty="0">
                <a:solidFill>
                  <a:schemeClr val="bg1"/>
                </a:solidFill>
              </a:rPr>
              <a:t>s</a:t>
            </a:r>
            <a:r>
              <a:rPr lang="en-US" sz="2000" dirty="0">
                <a:solidFill>
                  <a:schemeClr val="bg1"/>
                </a:solidFill>
              </a:rPr>
              <a:t>t_</a:t>
            </a:r>
            <a:r>
              <a:rPr lang="pl-PL" sz="2000" dirty="0">
                <a:solidFill>
                  <a:schemeClr val="bg1"/>
                </a:solidFill>
              </a:rPr>
              <a:t>lite 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astor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astroid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baron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gast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libCST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parso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 err="1">
                <a:solidFill>
                  <a:schemeClr val="bg1"/>
                </a:solidFill>
              </a:rPr>
              <a:t>pytrunk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typed_ast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63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AA143D-5D4D-8C42-C00E-C535AC469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1747DAB-EC11-A4B4-E193-E1E37EA7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3C932E-BA4C-8680-9C06-7F3F552DF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C77BE4-39A3-E605-574C-B491A01B2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FD1590-84DD-B8DC-D91A-8E965105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C0DE34-B09D-4955-18B4-FAB157232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72B1899-EF23-2C1A-338E-E119AAA1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56717-82F2-264D-CA44-10838902A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651" y="659112"/>
            <a:ext cx="10053763" cy="82893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Usage in Python ecosystem</a:t>
            </a:r>
            <a:endParaRPr lang="pl-PL" sz="48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7F0740-59BD-0FE3-A31D-581500F3DD46}"/>
              </a:ext>
            </a:extLst>
          </p:cNvPr>
          <p:cNvSpPr/>
          <p:nvPr/>
        </p:nvSpPr>
        <p:spPr>
          <a:xfrm>
            <a:off x="869595" y="2007496"/>
            <a:ext cx="7672885" cy="390691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44797-3FEF-5CB1-D2CE-62F41C713C5E}"/>
              </a:ext>
            </a:extLst>
          </p:cNvPr>
          <p:cNvSpPr txBox="1"/>
          <p:nvPr/>
        </p:nvSpPr>
        <p:spPr>
          <a:xfrm>
            <a:off x="684761" y="2120228"/>
            <a:ext cx="5384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Language engines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Jedi – </a:t>
            </a:r>
            <a:r>
              <a:rPr lang="en-US" dirty="0" err="1"/>
              <a:t>parso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Pyright</a:t>
            </a:r>
            <a:r>
              <a:rPr lang="en-US" dirty="0"/>
              <a:t> - built in custom parser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Refactoring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rope – </a:t>
            </a:r>
            <a:r>
              <a:rPr lang="en-US" dirty="0" err="1"/>
              <a:t>ast</a:t>
            </a:r>
            <a:r>
              <a:rPr lang="en-US" dirty="0"/>
              <a:t> 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redbaron</a:t>
            </a:r>
            <a:r>
              <a:rPr lang="en-US" dirty="0"/>
              <a:t> –baron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libCST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analysis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mypy</a:t>
            </a:r>
            <a:r>
              <a:rPr lang="en-US" dirty="0"/>
              <a:t> – own extended AST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Pylint</a:t>
            </a:r>
            <a:r>
              <a:rPr lang="en-US" dirty="0"/>
              <a:t> – asteroid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flake8 - </a:t>
            </a:r>
            <a:r>
              <a:rPr lang="en-US" dirty="0" err="1"/>
              <a:t>ast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mutmut</a:t>
            </a:r>
            <a:r>
              <a:rPr lang="en-US" dirty="0"/>
              <a:t> – mutation testing</a:t>
            </a:r>
          </a:p>
          <a:p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65379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E534DB-31E3-9A44-1592-0A3847B72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A0B47E6-860B-DED9-71CE-A90BFFC3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CE97DF-69BE-E1D1-FEBB-CFEB2FDE5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0A8EA9-3DE3-EECC-7176-9E3A7AC3A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EC2AAE-E385-53BD-B51D-1011CBC66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247993-21DA-09BE-126A-D425FF75B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7AF0D-2BF0-5026-F7FE-FDA164C3A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18" y="731520"/>
            <a:ext cx="3411110" cy="1151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8A78D4-E233-D7B6-0EC7-4A3D5C355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81B2E4-E3E2-3109-629C-0FC8E7B1A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 descr="And then you find an error in the 80th line of code : r/ProgrammerHumor">
            <a:extLst>
              <a:ext uri="{FF2B5EF4-FFF2-40B4-BE49-F238E27FC236}">
                <a16:creationId xmlns:a16="http://schemas.microsoft.com/office/drawing/2014/main" id="{0F164D1F-F13C-D547-00B4-FB546F18BC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468" y="2012416"/>
            <a:ext cx="67520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06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250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AST from custom linters to writing transpilers</vt:lpstr>
      <vt:lpstr>About me</vt:lpstr>
      <vt:lpstr>Agenda</vt:lpstr>
      <vt:lpstr>PowerPoint Presentation</vt:lpstr>
      <vt:lpstr>What is Abstract Syntax Tree?</vt:lpstr>
      <vt:lpstr>AST in Python execution process</vt:lpstr>
      <vt:lpstr>How many are fake ?</vt:lpstr>
      <vt:lpstr>Usage in Python ecosystem</vt:lpstr>
      <vt:lpstr>Examples</vt:lpstr>
      <vt:lpstr>Linter rules/checks </vt:lpstr>
      <vt:lpstr>Code generation </vt:lpstr>
      <vt:lpstr>Transpilers</vt:lpstr>
      <vt:lpstr>QA</vt:lpstr>
    </vt:vector>
  </TitlesOfParts>
  <Company>Demant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Grzegorz Nowiński (GRNO)</dc:creator>
  <cp:lastModifiedBy>Grzegorz Nowiński (GRNO)</cp:lastModifiedBy>
  <cp:revision>15</cp:revision>
  <dcterms:created xsi:type="dcterms:W3CDTF">2025-08-14T11:37:34Z</dcterms:created>
  <dcterms:modified xsi:type="dcterms:W3CDTF">2025-08-27T08:56:52Z</dcterms:modified>
</cp:coreProperties>
</file>