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6" r:id="rId3"/>
    <p:sldId id="278" r:id="rId4"/>
    <p:sldId id="266" r:id="rId5"/>
    <p:sldId id="277" r:id="rId6"/>
    <p:sldId id="272" r:id="rId7"/>
    <p:sldId id="275" r:id="rId8"/>
    <p:sldId id="274" r:id="rId9"/>
    <p:sldId id="279" r:id="rId10"/>
    <p:sldId id="267" r:id="rId11"/>
    <p:sldId id="273" r:id="rId12"/>
    <p:sldId id="269" r:id="rId13"/>
  </p:sldIdLst>
  <p:sldSz cx="12192000" cy="6858000"/>
  <p:notesSz cx="6858000" cy="9144000"/>
  <p:defaultTextStyle>
    <a:defPPr>
      <a:defRPr lang="pl-P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EEACF1-094C-4133-9C22-EDE08EB98E01}" type="datetimeFigureOut">
              <a:rPr lang="pl-PL" smtClean="0"/>
              <a:t>28.08.2025</a:t>
            </a:fld>
            <a:endParaRPr lang="pl-P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42F3C9-28B5-47FA-BBF1-48A9B4C0ECB0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33894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6C70-FD4C-AD33-E6E6-DE09FCFE26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E4FDC8-6F55-163A-FC1F-96BF5F54C3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95C11F-8F9E-1B7E-5873-F7AD9D067A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D8F6B-61B3-4ACF-9750-1CEB44893A13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A3B511-5165-D525-4AC9-AAE2D52B5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29FA-F9F2-CDC5-E09B-A46050AC2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320434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F82FF-4081-95C3-8E72-1E706CE16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8DFAE-B316-0D3A-8195-5C853E9427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09D59-8446-6B25-AE28-C2BABEABD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EEA4C-627C-4E60-91FC-E8141D9AD790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0DE9D9-70FD-3B9B-8A59-4012FB438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F94ACA-462B-DC0E-E828-433AEDB2B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4635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D19CB5B-E626-A22E-3EDF-D0299C026F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5B340FA-7447-4524-63AD-390F0E2900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102484-F561-4C67-EEFA-A0C8533D9F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12C28-958D-42CD-8F46-8859943458BD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ACEE35-9DD1-5034-3326-3C04584F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2685D-39E9-62B0-6B50-A9E5C969B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505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73742-18FD-9E6C-3E31-2D2E69529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0224C-445A-17AF-5134-8C5D79306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029ECB-9739-7D88-4BAC-D474F691B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D105AA-C993-48DC-9B2F-64132EE777FD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5CBEC-44CC-8BCE-D686-D9A6B7518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2F3D2-BB27-0E4F-1049-92E500883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28874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EFDC5-AA85-34AD-26DF-AF8D5FB018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5CEE3-859B-2A49-4C3C-2345DEB460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27BE00-7F47-5097-DD7D-CEA856C58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24FCA1-F13D-4856-977C-6DBB985A8A37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3547B-E379-5537-B4D2-015EF3F1F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0AC26-C4C6-4478-C276-D809E6CB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192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B4851-7C88-9893-4638-830FC616B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410FE-C8EA-BF48-34BB-3F8273EA8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C72C85-2AB2-70BA-1ACC-7E3F2F608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68E12F-0FB7-EF5D-D145-434EC0C66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1882A-A801-4448-A2F8-4805EC27C497}" type="datetime1">
              <a:rPr lang="pl-PL" smtClean="0"/>
              <a:t>28.08.2025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CC8DCF-A457-DB84-EEF4-ADB9498D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2C496-3D4A-7B6A-D210-60EE9A0A6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09965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CD4AE-2C3B-47FF-A758-67C4662A3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AD3A6C-1F12-5BD2-E78C-077B2E0A3E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C39887-1EC4-99A1-AF12-85E4AA67D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052CC-B086-E666-464A-4D6CF52CE58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BDD824-C692-3F0D-D5E8-2870C7E117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1EEA2C1-8A08-6E43-FEAB-BBB65EABB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61C6C-ABCA-43FD-9C45-29C8EE802975}" type="datetime1">
              <a:rPr lang="pl-PL" smtClean="0"/>
              <a:t>28.08.2025</a:t>
            </a:fld>
            <a:endParaRPr lang="pl-P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21811C-AD08-D2A2-54E5-1F3954F19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7095DF-2560-0C6F-6AD9-1993B7F95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48892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CAA76-0702-6764-1E6F-5BA34C57A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73E9251-0CC2-5F2C-E403-B4840AEDDC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24E70-B3CA-4792-AB32-B65676FC7DA9}" type="datetime1">
              <a:rPr lang="pl-PL" smtClean="0"/>
              <a:t>28.08.2025</a:t>
            </a:fld>
            <a:endParaRPr lang="pl-P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99F40D-4080-5F29-502C-1D2D8B4B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3AD897-D082-5331-744D-A27A1608D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52178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0439BD-DCDC-DD93-7144-2631CFB95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4884-CB72-4BEA-A0E4-1CE0D2F4CA75}" type="datetime1">
              <a:rPr lang="pl-PL" smtClean="0"/>
              <a:t>28.08.2025</a:t>
            </a:fld>
            <a:endParaRPr lang="pl-P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F5C22E-40EA-9969-14F5-B055F0761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28B863-735B-1037-37A5-089526F5E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09859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E2FF0-ACBF-1AAD-05FE-411A6AEC56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DBD663-0417-C109-9AAF-0588759596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33437C-C7B5-EFFD-2187-4536BFD6A8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17F603-9195-6568-0A6F-CBC6929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F64C99-8444-4014-BE9F-3E6E1718FA85}" type="datetime1">
              <a:rPr lang="pl-PL" smtClean="0"/>
              <a:t>28.08.2025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2BC57-71F7-8290-6001-8C7D2309D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8A6A51-A504-0E18-80F3-48E07AE08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4043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29A9-38D2-AEBB-BF2F-53BC79BA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669AFD-A7D9-C5E5-819E-55E13E8B8E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l-P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BB2402-D406-60CD-1BDD-1759A778A9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64AF-28D8-E388-D6E7-05F130EE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8F421-A895-4BDD-BF4E-CDDE939D1FC9}" type="datetime1">
              <a:rPr lang="pl-PL" smtClean="0"/>
              <a:t>28.08.2025</a:t>
            </a:fld>
            <a:endParaRPr lang="pl-P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9DA756-6595-623F-0B2F-449ADDDFC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89274-07BE-CC31-FEC9-CE9172DD7D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903990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FA5106-2324-F606-C115-D96ED4FC74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l-P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E6097-F993-5FA0-26F3-62BA27E41E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l-P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19CD9F-ECFA-C570-BBEC-FC4312141F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60CC7F-FDC5-4F55-BD77-4A0E75C79430}" type="datetime1">
              <a:rPr lang="pl-PL" smtClean="0"/>
              <a:t>28.08.2025</a:t>
            </a:fld>
            <a:endParaRPr lang="pl-P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3FFCDA-A023-91EC-0AA1-3F3281EBEF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28FAEC-28BB-E989-99CD-CD1D26D4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2EC4D0-6887-46E3-8C28-89A9305E756A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43878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ovinxy/salazaar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11D6DC-BD3B-0701-17D7-2F2924478D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AST from custom linters to writing </a:t>
            </a:r>
            <a:r>
              <a:rPr lang="en-US" sz="4800" dirty="0" err="1">
                <a:solidFill>
                  <a:srgbClr val="FFFFFF"/>
                </a:solidFill>
              </a:rPr>
              <a:t>transpilers</a:t>
            </a:r>
            <a:endParaRPr lang="pl-PL" sz="48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B66BEC-D1BF-E91D-5ACB-47EB2F051F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4293" y="4858247"/>
            <a:ext cx="3237221" cy="1009816"/>
          </a:xfrm>
        </p:spPr>
        <p:txBody>
          <a:bodyPr anchor="ctr">
            <a:normAutofit lnSpcReduction="10000"/>
          </a:bodyPr>
          <a:lstStyle/>
          <a:p>
            <a:pPr algn="l"/>
            <a:r>
              <a:rPr lang="pl-PL" dirty="0"/>
              <a:t>Grzegorz Nowiński</a:t>
            </a:r>
            <a:br>
              <a:rPr lang="pl-PL" dirty="0"/>
            </a:br>
            <a:br>
              <a:rPr lang="pl-PL" dirty="0"/>
            </a:br>
            <a:endParaRPr lang="pl-PL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650E2CD-F745-1A5B-1B25-B871943AC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987C86A-A986-F076-B2DE-CC23D9A65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0547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21459-5AB9-32EF-0A56-EB174D9AC4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Code generation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0FBF8A-6D13-6048-6C05-3B40936D9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73CDC1-5E0D-4006-80ED-9869E5503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02248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01605E-8093-AA3A-D8AA-B5B1A5EF4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9E33E313-45F9-1568-732D-6383A351A1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8CF65A7-61BD-934F-A394-FD73D8EE9C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B648729-3530-6640-A7E9-1CCAB9EDF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3107781-8F11-0563-F38C-DFFBD77FB8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F6507F2-E70A-8B2D-DB06-C0A1BE5274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9E023B-0653-F756-A8F8-B03D71745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98724" y="1531836"/>
            <a:ext cx="2994550" cy="815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 err="1">
                <a:solidFill>
                  <a:schemeClr val="bg1"/>
                </a:solidFill>
              </a:rPr>
              <a:t>Transpilers</a:t>
            </a:r>
            <a:endParaRPr lang="en-US" sz="48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50A8331-1423-F3B0-0838-655EA3E1F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E4E5A3E-7EA8-B314-F7B3-7636BE2557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5BE6E45-7D3D-0790-D4BD-88C0F04110A4}"/>
              </a:ext>
            </a:extLst>
          </p:cNvPr>
          <p:cNvSpPr/>
          <p:nvPr/>
        </p:nvSpPr>
        <p:spPr>
          <a:xfrm>
            <a:off x="2685731" y="2490004"/>
            <a:ext cx="6820538" cy="341066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275F01-3D55-CD4A-BD49-F5859FD44A97}"/>
              </a:ext>
            </a:extLst>
          </p:cNvPr>
          <p:cNvSpPr txBox="1"/>
          <p:nvPr/>
        </p:nvSpPr>
        <p:spPr>
          <a:xfrm>
            <a:off x="3352282" y="2681947"/>
            <a:ext cx="7202579" cy="2716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3200" b="1" dirty="0" err="1"/>
              <a:t>salazaar</a:t>
            </a:r>
            <a:endParaRPr lang="en-US" sz="24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Idea from legacy codebase at Demant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Converts JavaScript to Python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JavaScript AST to Python AS</a:t>
            </a:r>
            <a:r>
              <a:rPr lang="pl-PL" sz="2000" dirty="0"/>
              <a:t>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2000" dirty="0">
                <a:hlinkClick r:id="rId2"/>
              </a:rPr>
              <a:t>https://github.com/novinxy/salazaar</a:t>
            </a:r>
            <a:endParaRPr lang="pl-PL" sz="2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B036E-6A5B-E29E-D1B3-DAC5B94DB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6A2130-D949-C46D-D244-49F18726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30613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3BA03F-B197-950F-BCEB-028264EDA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3764" y="2740749"/>
            <a:ext cx="1084470" cy="80582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20AC21-4E6F-C549-5E1A-6D2695EB5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764BA-3A7B-AF05-6EF4-23895E1C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62473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D9F8C-2C5B-BAF0-7E95-B18D98756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B18F442-53A8-BD42-80F2-FB247E514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AD5207E-4934-6871-F6E5-518609304F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1E2E02D-3106-AEE4-9122-30B1D2EFA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81A867-21E2-8AA0-DE18-136ACEC02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DCAC08E-40D2-126B-B720-8C248A668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72E9BB5B-79CC-A867-9966-BC6C8B392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14A214-B167-C81D-14A5-8CDE88BAFF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567148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About me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7DD342-62E6-FBC8-D1AE-8AB6D5B752EB}"/>
              </a:ext>
            </a:extLst>
          </p:cNvPr>
          <p:cNvSpPr/>
          <p:nvPr/>
        </p:nvSpPr>
        <p:spPr>
          <a:xfrm>
            <a:off x="636104" y="1510738"/>
            <a:ext cx="10869433" cy="478011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B0C4F3-1C42-0B2D-A7E0-43D4FC2ED9B2}"/>
              </a:ext>
            </a:extLst>
          </p:cNvPr>
          <p:cNvSpPr txBox="1"/>
          <p:nvPr/>
        </p:nvSpPr>
        <p:spPr>
          <a:xfrm>
            <a:off x="2904883" y="1510738"/>
            <a:ext cx="8502574" cy="41395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100" b="1" dirty="0"/>
              <a:t>Grzegorz </a:t>
            </a:r>
            <a:r>
              <a:rPr lang="en-US" sz="2100" b="1" dirty="0" err="1"/>
              <a:t>Nowi</a:t>
            </a:r>
            <a:r>
              <a:rPr lang="pl-PL" sz="2100" b="1" dirty="0" err="1"/>
              <a:t>ński</a:t>
            </a:r>
            <a:r>
              <a:rPr lang="pl-PL" sz="2100" b="1" dirty="0"/>
              <a:t> </a:t>
            </a:r>
            <a:endParaRPr lang="en-US" sz="2100" b="1" dirty="0"/>
          </a:p>
          <a:p>
            <a:pPr>
              <a:lnSpc>
                <a:spcPct val="150000"/>
              </a:lnSpc>
            </a:pPr>
            <a:r>
              <a:rPr lang="en-US" sz="2100" b="1" dirty="0"/>
              <a:t>Senior DevOps Engineer @ </a:t>
            </a:r>
            <a:r>
              <a:rPr lang="pl-PL" sz="2100" b="1" dirty="0"/>
              <a:t>Demant</a:t>
            </a:r>
            <a:br>
              <a:rPr lang="en-US" dirty="0"/>
            </a:br>
            <a:r>
              <a:rPr lang="pl-PL" sz="1600" b="1" dirty="0" err="1"/>
              <a:t>Expertise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Internal Tools | </a:t>
            </a:r>
            <a:r>
              <a:rPr lang="pl-PL" sz="1600" dirty="0"/>
              <a:t>Test Platform</a:t>
            </a:r>
            <a:r>
              <a:rPr lang="en-US" sz="1600" dirty="0"/>
              <a:t> </a:t>
            </a:r>
            <a:r>
              <a:rPr lang="pl-PL" sz="1600" dirty="0"/>
              <a:t>| </a:t>
            </a:r>
            <a:r>
              <a:rPr lang="en-US" sz="1600" dirty="0"/>
              <a:t>Infrastructure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CI/CD pipelines | </a:t>
            </a:r>
            <a:r>
              <a:rPr lang="pl-PL" sz="1600" dirty="0"/>
              <a:t>Jenkins </a:t>
            </a:r>
            <a:r>
              <a:rPr lang="en-US" sz="1600" dirty="0"/>
              <a:t>Admin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l-PL" sz="1600" dirty="0" err="1"/>
              <a:t>Python</a:t>
            </a:r>
            <a:r>
              <a:rPr lang="pl-PL" sz="1600" dirty="0"/>
              <a:t> | .NET | </a:t>
            </a:r>
            <a:r>
              <a:rPr lang="pl-PL" sz="1600" dirty="0" err="1"/>
              <a:t>Azure</a:t>
            </a:r>
            <a:endParaRPr lang="pl-PL" sz="1600" dirty="0"/>
          </a:p>
          <a:p>
            <a:pPr>
              <a:lnSpc>
                <a:spcPct val="200000"/>
              </a:lnSpc>
            </a:pPr>
            <a:r>
              <a:rPr lang="pl-PL" sz="1600" b="1" dirty="0"/>
              <a:t>Speaker </a:t>
            </a:r>
            <a:r>
              <a:rPr lang="pl-PL" sz="1600" b="1" dirty="0" err="1"/>
              <a:t>at</a:t>
            </a:r>
            <a:r>
              <a:rPr lang="pl-PL" sz="1600" b="1" dirty="0"/>
              <a:t>:</a:t>
            </a:r>
            <a:endParaRPr lang="pl-PL" sz="16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Expert Summit 202</a:t>
            </a:r>
            <a:r>
              <a:rPr lang="pl-PL" sz="1600" dirty="0"/>
              <a:t>2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/>
              <a:t>ZS BIT 1000</a:t>
            </a:r>
            <a:endParaRPr lang="pl-PL" sz="1600" dirty="0"/>
          </a:p>
          <a:p>
            <a:endParaRPr lang="pl-PL" sz="1600" dirty="0"/>
          </a:p>
          <a:p>
            <a:endParaRPr lang="en-US" sz="1600" dirty="0"/>
          </a:p>
          <a:p>
            <a:r>
              <a:rPr lang="en-US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Outside of work</a:t>
            </a:r>
            <a:r>
              <a:rPr lang="pl-PL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Husband, father and sailing enthusiast ⛵</a:t>
            </a:r>
            <a:endParaRPr lang="pl-PL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sz="1600" dirty="0"/>
          </a:p>
        </p:txBody>
      </p:sp>
      <p:pic>
        <p:nvPicPr>
          <p:cNvPr id="5" name="Picture 4" descr="A person wearing glasses and a denim shirt&#10;&#10;AI-generated content may be incorrect.">
            <a:extLst>
              <a:ext uri="{FF2B5EF4-FFF2-40B4-BE49-F238E27FC236}">
                <a16:creationId xmlns:a16="http://schemas.microsoft.com/office/drawing/2014/main" id="{179CF5B7-361C-ECF0-04BC-8D5962BCE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651" y="1668778"/>
            <a:ext cx="1893648" cy="1977488"/>
          </a:xfrm>
          <a:prstGeom prst="rect">
            <a:avLst/>
          </a:prstGeo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59EE98-936A-E02A-A2F4-112AE796C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920794-4DEE-D3B0-FC9B-3A5EF781B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9120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B43EDCA-C331-C0DA-77C5-95BD24EFB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355048A-A5B0-1EE9-42C2-9FB816BBE3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B185AE-B38A-FC6D-509B-2DBB7EC415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83080-1E74-BD56-8E8B-19E5DE7F8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4A8269F-A598-B987-95BB-43ACE665E0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53EE3CD-96E4-3A3B-A607-2F61887ED2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37D044C-AD1C-DA36-609B-A9CDE1DBFE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BD5DCF-3030-9E5F-C32F-B942E67319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Agenda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F102A2-2F74-F19E-9943-0E98DFFC8A89}"/>
              </a:ext>
            </a:extLst>
          </p:cNvPr>
          <p:cNvSpPr/>
          <p:nvPr/>
        </p:nvSpPr>
        <p:spPr>
          <a:xfrm>
            <a:off x="869595" y="1851757"/>
            <a:ext cx="10251564" cy="4062651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3C7D797-9B40-C85F-B0AA-582AF828369F}"/>
              </a:ext>
            </a:extLst>
          </p:cNvPr>
          <p:cNvSpPr txBox="1"/>
          <p:nvPr/>
        </p:nvSpPr>
        <p:spPr>
          <a:xfrm>
            <a:off x="1104549" y="1958368"/>
            <a:ext cx="7168919" cy="48315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What is Abstract Syntax Tree?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How Python uses AST at runtime?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Usage in Python ecosystem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Examples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Linter rules/checks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Code generation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 err="1"/>
              <a:t>Transpilers</a:t>
            </a:r>
            <a:endParaRPr lang="en-US" sz="20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QA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0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l-PL" sz="2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5AB98-7F3E-81C6-A34C-52090EE64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C31B55-097A-AD33-5CE4-7D1263F3B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88823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0CAEB5BE-4F45-2E24-5AFD-C1BE17B7EE8F}"/>
              </a:ext>
            </a:extLst>
          </p:cNvPr>
          <p:cNvSpPr txBox="1">
            <a:spLocks/>
          </p:cNvSpPr>
          <p:nvPr/>
        </p:nvSpPr>
        <p:spPr>
          <a:xfrm>
            <a:off x="1828800" y="2541945"/>
            <a:ext cx="8195143" cy="146303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rgbClr val="FFFFFF"/>
                </a:solidFill>
              </a:rPr>
              <a:t>Who worked with Abstract Syntax Trees ?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B951448-9A26-2E54-B4EC-7F91AB4BA3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1D5FAC-7552-463F-3DF3-6C19DC335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665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A1089-E2B6-26F5-6594-B88864987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21478DD-C03D-F104-F85F-95627A6993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AFBE318-86BE-0AB9-2136-ABD8E3ACF9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EF2D64D-B1E1-33A7-F1B0-396F518E36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40F35EA-A2C7-E1E3-EDC8-4DB94DB337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AE0932-0545-7533-7875-2DED3C5BB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2938EF3A-1B4B-F36A-8A25-CAB6B58C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1E7F45-BA25-0579-FEAB-21BDD9B1ED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chemeClr val="bg1"/>
                </a:solidFill>
              </a:rPr>
              <a:t>What is Abstract Syntax Tree?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995687-D0D8-3630-DCBE-4F5156FE9ECC}"/>
              </a:ext>
            </a:extLst>
          </p:cNvPr>
          <p:cNvSpPr/>
          <p:nvPr/>
        </p:nvSpPr>
        <p:spPr>
          <a:xfrm>
            <a:off x="360861" y="1851757"/>
            <a:ext cx="6410994" cy="3705763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AAA0EF-F4CB-ECDF-61FD-25D20AEBF68C}"/>
              </a:ext>
            </a:extLst>
          </p:cNvPr>
          <p:cNvSpPr txBox="1"/>
          <p:nvPr/>
        </p:nvSpPr>
        <p:spPr>
          <a:xfrm>
            <a:off x="531988" y="2147160"/>
            <a:ext cx="6259977" cy="2817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 tree shaped structure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Represents the hierarchical structure of the program</a:t>
            </a:r>
          </a:p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Abstract – ignores all unnecessary details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Semicolons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Parentheses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Whitespaces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6529811-5CBE-13C0-357C-B8670537B371}"/>
              </a:ext>
            </a:extLst>
          </p:cNvPr>
          <p:cNvSpPr/>
          <p:nvPr/>
        </p:nvSpPr>
        <p:spPr>
          <a:xfrm>
            <a:off x="7281896" y="1851757"/>
            <a:ext cx="4420173" cy="473987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9EA2001-0048-3494-15DE-6EBDEED54A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0054" y="2532615"/>
            <a:ext cx="4143856" cy="38901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D87051-D0EE-A8D2-7D69-031E3D90299D}"/>
              </a:ext>
            </a:extLst>
          </p:cNvPr>
          <p:cNvSpPr txBox="1"/>
          <p:nvPr/>
        </p:nvSpPr>
        <p:spPr>
          <a:xfrm>
            <a:off x="7359919" y="1884627"/>
            <a:ext cx="21611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x = a + b * 2</a:t>
            </a:r>
            <a:endParaRPr lang="pl-PL" sz="320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07BD8D-9125-5E20-3BD6-26A51B1D4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AD8154-E361-887B-58DE-9DB39ACD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21523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DC1D60-2AA5-412A-9C36-0942F09FF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88747E1-F1E6-7D03-6814-9963F8D8A2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40AF49-1FED-B099-6AEE-28A1C02D4E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5BE16B7-E1F8-EC30-F6B2-D0D8759C3E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2BE181F-B0F9-0239-F9F2-E3D9C8E55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814BCD-40FD-512E-C11C-8316A12301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DE9B1A5C-A2B9-0AA7-CA70-87DE2E64D3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565534-6EEF-EC14-5DD7-B7E1D2FFDD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101" y="584088"/>
            <a:ext cx="11648661" cy="828936"/>
          </a:xfrm>
        </p:spPr>
        <p:txBody>
          <a:bodyPr anchor="b">
            <a:noAutofit/>
          </a:bodyPr>
          <a:lstStyle/>
          <a:p>
            <a:pPr lvl="0">
              <a:lnSpc>
                <a:spcPct val="150000"/>
              </a:lnSpc>
            </a:pPr>
            <a:r>
              <a:rPr lang="en-US" sz="4800" dirty="0">
                <a:solidFill>
                  <a:schemeClr val="bg1"/>
                </a:solidFill>
              </a:rPr>
              <a:t>How Python uses AST at runtime?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C8CDA8F-1B5C-ECA6-9D7F-3008D2C600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5" y="1820229"/>
            <a:ext cx="10250330" cy="93358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56A24-DA1E-B254-C8A4-271D343CE9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571" y="3284927"/>
            <a:ext cx="3381847" cy="16385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DA02C-367A-B91A-FD51-2D059BE923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2502" y="3323443"/>
            <a:ext cx="6839416" cy="2712884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05FD1-C12B-FF4C-1487-B5BCBB8F2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1BE922-3B7B-1B39-7084-37B4AE4DE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443070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A143D-5D4D-8C42-C00E-C535AC469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1747DAB-EC11-A4B4-E193-E1E37EA78B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3C932E-BA4C-8680-9C06-7F3F552DF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C77BE4-39A3-E605-574C-B491A01B2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BFD1590-84DD-B8DC-D91A-8E9651056A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DC0DE34-B09D-4955-18B4-FAB1572326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972B1899-EF23-2C1A-338E-E119AAA18A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56717-82F2-264D-CA44-10838902A3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0651" y="659112"/>
            <a:ext cx="10053763" cy="828936"/>
          </a:xfrm>
        </p:spPr>
        <p:txBody>
          <a:bodyPr anchor="b">
            <a:normAutofit/>
          </a:bodyPr>
          <a:lstStyle/>
          <a:p>
            <a:pPr algn="l"/>
            <a:r>
              <a:rPr lang="en-US" sz="4800" dirty="0">
                <a:solidFill>
                  <a:srgbClr val="FFFFFF"/>
                </a:solidFill>
              </a:rPr>
              <a:t>Usage in Python ecosystem</a:t>
            </a:r>
            <a:endParaRPr lang="pl-PL" sz="4800" dirty="0">
              <a:solidFill>
                <a:schemeClr val="bg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87F0740-59BD-0FE3-A31D-581500F3DD46}"/>
              </a:ext>
            </a:extLst>
          </p:cNvPr>
          <p:cNvSpPr/>
          <p:nvPr/>
        </p:nvSpPr>
        <p:spPr>
          <a:xfrm>
            <a:off x="932630" y="1864391"/>
            <a:ext cx="7672885" cy="3998144"/>
          </a:xfrm>
          <a:prstGeom prst="rect">
            <a:avLst/>
          </a:prstGeom>
          <a:solidFill>
            <a:schemeClr val="bg1"/>
          </a:solidFill>
          <a:ln w="6350"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744797-3FEF-5CB1-D2CE-62F41C713C5E}"/>
              </a:ext>
            </a:extLst>
          </p:cNvPr>
          <p:cNvSpPr txBox="1"/>
          <p:nvPr/>
        </p:nvSpPr>
        <p:spPr>
          <a:xfrm>
            <a:off x="1175153" y="2155303"/>
            <a:ext cx="7367328" cy="3416320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pPr lvl="1"/>
            <a:r>
              <a:rPr lang="en-US" dirty="0"/>
              <a:t>Language engines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Jedi – </a:t>
            </a:r>
            <a:r>
              <a:rPr lang="en-US" dirty="0" err="1"/>
              <a:t>parso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Pyright</a:t>
            </a:r>
            <a:r>
              <a:rPr lang="en-US" dirty="0"/>
              <a:t> – </a:t>
            </a:r>
            <a:r>
              <a:rPr lang="pl-PL" dirty="0" err="1"/>
              <a:t>custom</a:t>
            </a: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l-PL" dirty="0"/>
          </a:p>
          <a:p>
            <a:pPr lvl="1"/>
            <a:r>
              <a:rPr lang="pl-PL" dirty="0" err="1"/>
              <a:t>Static</a:t>
            </a:r>
            <a:r>
              <a:rPr lang="pl-PL" dirty="0"/>
              <a:t> </a:t>
            </a:r>
            <a:r>
              <a:rPr lang="pl-PL" dirty="0" err="1"/>
              <a:t>analysis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mypy</a:t>
            </a:r>
            <a:r>
              <a:rPr lang="en-US" dirty="0"/>
              <a:t> – </a:t>
            </a:r>
            <a:r>
              <a:rPr lang="pl-PL" dirty="0" err="1"/>
              <a:t>custom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Pylint</a:t>
            </a:r>
            <a:r>
              <a:rPr lang="en-US" dirty="0"/>
              <a:t> – asteroid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flake8 – </a:t>
            </a:r>
            <a:r>
              <a:rPr lang="en-US" dirty="0" err="1"/>
              <a:t>ast</a:t>
            </a:r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endParaRPr lang="pl-PL" dirty="0"/>
          </a:p>
          <a:p>
            <a:pPr lvl="1"/>
            <a:r>
              <a:rPr lang="en-US" dirty="0"/>
              <a:t>Refactoring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rope – </a:t>
            </a:r>
            <a:r>
              <a:rPr lang="en-US" dirty="0" err="1"/>
              <a:t>ast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redbaron</a:t>
            </a:r>
            <a:r>
              <a:rPr lang="en-US" dirty="0"/>
              <a:t> –baron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libCST</a:t>
            </a:r>
            <a:r>
              <a:rPr lang="pl-PL" dirty="0"/>
              <a:t> - </a:t>
            </a:r>
            <a:r>
              <a:rPr lang="pl-PL" dirty="0" err="1"/>
              <a:t>custom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Testing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mutmut</a:t>
            </a:r>
            <a:r>
              <a:rPr lang="en-US" dirty="0"/>
              <a:t> – </a:t>
            </a:r>
            <a:r>
              <a:rPr lang="pl-PL" dirty="0" err="1"/>
              <a:t>parso</a:t>
            </a:r>
            <a:endParaRPr lang="en-US" dirty="0"/>
          </a:p>
          <a:p>
            <a:endParaRPr lang="pl-PL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pl-PL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28974-3229-A782-1CA2-4A975C894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25B2A6-CE91-799A-E57B-F2C38ECA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6537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E534DB-31E3-9A44-1592-0A3847B724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A0B47E6-860B-DED9-71CE-A90BFFC318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CE97DF-69BE-E1D1-FEBB-CFEB2FDE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0A8EA9-3DE3-EECC-7176-9E3A7AC3A8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2EC2AAE-E385-53BD-B51D-1011CBC66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A247993-21DA-09BE-126A-D425FF75B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D7AF0D-2BF0-5026-F7FE-FDA164C3A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1918" y="731520"/>
            <a:ext cx="3411110" cy="115126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Examples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78A78D4-E233-D7B6-0EC7-4A3D5C3550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E81B2E4-E3E2-3109-629C-0FC8E7B1A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2" descr="And then you find an error in the 80th line of code : r/ProgrammerHumor">
            <a:extLst>
              <a:ext uri="{FF2B5EF4-FFF2-40B4-BE49-F238E27FC236}">
                <a16:creationId xmlns:a16="http://schemas.microsoft.com/office/drawing/2014/main" id="{0F164D1F-F13C-D547-00B4-FB546F18BC6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58345" y="2170351"/>
            <a:ext cx="6505555" cy="4192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61550F-5138-E769-267E-BBE8DE02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07AB6-C2F3-06D0-8B5E-BDF3129DE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519061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E84B2A9-BA29-1DF4-CB97-82FA8BEF9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44E2546-8D6E-5DD7-5527-7E7669880D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BCBF65B-CA9C-C136-20B0-530BA19F5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9EE8D86-167E-9F76-6A82-60943524E4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BD35A7F-B25E-C3BD-2E78-1F73D19814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48DA874-052C-26A4-C2CD-B151D662DD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F353AE-84ED-2837-A668-6B72478C8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865" y="818984"/>
            <a:ext cx="6596245" cy="326852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Linter rules/checks</a:t>
            </a:r>
            <a:b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961005A-5ED5-3294-783D-EBBF3F56C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DEE3DB3-0CEA-9E80-C512-C19D8DB8E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2A7C86-A23B-3B69-0A7D-EE37EA49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l-PL"/>
              <a:t>https://github.com/novinxy/pyconpl_2025_ast_speech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EC7D7-E4E7-C1B7-55AF-76311F6CF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2EC4D0-6887-46E3-8C28-89A9305E756A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31127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1019</TotalTime>
  <Words>405</Words>
  <Application>Microsoft Office PowerPoint</Application>
  <PresentationFormat>Widescreen</PresentationFormat>
  <Paragraphs>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AST from custom linters to writing transpilers</vt:lpstr>
      <vt:lpstr>About me</vt:lpstr>
      <vt:lpstr>Agenda</vt:lpstr>
      <vt:lpstr>PowerPoint Presentation</vt:lpstr>
      <vt:lpstr>What is Abstract Syntax Tree?</vt:lpstr>
      <vt:lpstr>How Python uses AST at runtime?</vt:lpstr>
      <vt:lpstr>Usage in Python ecosystem</vt:lpstr>
      <vt:lpstr>Examples</vt:lpstr>
      <vt:lpstr>Linter rules/checks </vt:lpstr>
      <vt:lpstr>Code generation </vt:lpstr>
      <vt:lpstr>Transpilers</vt:lpstr>
      <vt:lpstr>QA</vt:lpstr>
    </vt:vector>
  </TitlesOfParts>
  <Company>Demant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Grzegorz Nowiński (GRNO)</dc:creator>
  <cp:lastModifiedBy>Grzegorz Nowiński (GRNO)</cp:lastModifiedBy>
  <cp:revision>21</cp:revision>
  <dcterms:created xsi:type="dcterms:W3CDTF">2025-08-14T11:37:34Z</dcterms:created>
  <dcterms:modified xsi:type="dcterms:W3CDTF">2025-08-28T09:35:16Z</dcterms:modified>
</cp:coreProperties>
</file>