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266" r:id="rId4"/>
    <p:sldId id="280" r:id="rId5"/>
    <p:sldId id="277" r:id="rId6"/>
    <p:sldId id="272" r:id="rId7"/>
    <p:sldId id="275" r:id="rId8"/>
    <p:sldId id="274" r:id="rId9"/>
    <p:sldId id="279" r:id="rId10"/>
    <p:sldId id="267" r:id="rId11"/>
    <p:sldId id="273" r:id="rId12"/>
    <p:sldId id="269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EACF1-094C-4133-9C22-EDE08EB98E01}" type="datetimeFigureOut">
              <a:rPr lang="pl-PL" smtClean="0"/>
              <a:t>28.08.2025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2F3C9-28B5-47FA-BBF1-48A9B4C0EC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338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6C70-FD4C-AD33-E6E6-DE09FCFE2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4FDC8-6F55-163A-FC1F-96BF5F54C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5C11F-8F9E-1B7E-5873-F7AD9D06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8F6B-61B3-4ACF-9750-1CEB44893A13}" type="datetime1">
              <a:rPr lang="pl-PL" smtClean="0"/>
              <a:t>28.08.2025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3B511-5165-D525-4AC9-AAE2D52B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29FA-F9F2-CDC5-E09B-A46050AC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204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82FF-4081-95C3-8E72-1E706CE1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8DFAE-B316-0D3A-8195-5C853E942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09D59-8446-6B25-AE28-C2BABEAB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EA4C-627C-4E60-91FC-E8141D9AD790}" type="datetime1">
              <a:rPr lang="pl-PL" smtClean="0"/>
              <a:t>28.08.2025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DE9D9-70FD-3B9B-8A59-4012FB43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94ACA-462B-DC0E-E828-433AEDB2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63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9CB5B-E626-A22E-3EDF-D0299C026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340FA-7447-4524-63AD-390F0E290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02484-F561-4C67-EEFA-A0C8533D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2C28-958D-42CD-8F46-8859943458BD}" type="datetime1">
              <a:rPr lang="pl-PL" smtClean="0"/>
              <a:t>28.08.2025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EE35-9DD1-5034-3326-3C04584F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685D-39E9-62B0-6B50-A9E5C969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05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3742-18FD-9E6C-3E31-2D2E6952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0224C-445A-17AF-5134-8C5D7930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ECB-9739-7D88-4BAC-D474F691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05AA-C993-48DC-9B2F-64132EE777FD}" type="datetime1">
              <a:rPr lang="pl-PL" smtClean="0"/>
              <a:t>28.08.2025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5CBEC-44CC-8BCE-D686-D9A6B751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2F3D2-BB27-0E4F-1049-92E50088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887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FDC5-AA85-34AD-26DF-AF8D5FB0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5CEE3-859B-2A49-4C3C-2345DEB46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7BE00-7F47-5097-DD7D-CEA856C5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FCA1-F13D-4856-977C-6DBB985A8A37}" type="datetime1">
              <a:rPr lang="pl-PL" smtClean="0"/>
              <a:t>28.08.2025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547B-E379-5537-B4D2-015EF3F1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AC26-C4C6-4478-C276-D809E6CB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919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4851-7C88-9893-4638-830FC616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10FE-C8EA-BF48-34BB-3F8273EA8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72C85-2AB2-70BA-1ACC-7E3F2F608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8E12F-0FB7-EF5D-D145-434EC0C6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882A-A801-4448-A2F8-4805EC27C497}" type="datetime1">
              <a:rPr lang="pl-PL" smtClean="0"/>
              <a:t>28.08.2025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C8DCF-A457-DB84-EEF4-ADB9498D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2C496-3D4A-7B6A-D210-60EE9A0A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96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D4AE-2C3B-47FF-A758-67C4662A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D3A6C-1F12-5BD2-E78C-077B2E0A3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39887-1EC4-99A1-AF12-85E4AA67D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052CC-B086-E666-464A-4D6CF52CE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D824-C692-3F0D-D5E8-2870C7E11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EA2C1-8A08-6E43-FEAB-BBB65EAB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1C6C-ABCA-43FD-9C45-29C8EE802975}" type="datetime1">
              <a:rPr lang="pl-PL" smtClean="0"/>
              <a:t>28.08.2025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1811C-AD08-D2A2-54E5-1F3954F1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095DF-2560-0C6F-6AD9-1993B7F9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889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AA76-0702-6764-1E6F-5BA34C57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E9251-0CC2-5F2C-E403-B4840AED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4E70-B3CA-4792-AB32-B65676FC7DA9}" type="datetime1">
              <a:rPr lang="pl-PL" smtClean="0"/>
              <a:t>28.08.2025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9F40D-4080-5F29-502C-1D2D8B4B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AD897-D082-5331-744D-A27A1608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217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439BD-DCDC-DD93-7144-2631CFB9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4884-CB72-4BEA-A0E4-1CE0D2F4CA75}" type="datetime1">
              <a:rPr lang="pl-PL" smtClean="0"/>
              <a:t>28.08.2025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5C22E-40EA-9969-14F5-B055F076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8B863-735B-1037-37A5-089526F5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85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2FF0-ACBF-1AAD-05FE-411A6AEC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D663-0417-C109-9AAF-058875959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3437C-C7B5-EFFD-2187-4536BFD6A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7F603-9195-6568-0A6F-CBC6929A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4C99-8444-4014-BE9F-3E6E1718FA85}" type="datetime1">
              <a:rPr lang="pl-PL" smtClean="0"/>
              <a:t>28.08.2025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2BC57-71F7-8290-6001-8C7D2309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A6A51-A504-0E18-80F3-48E07AE0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404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29A9-38D2-AEBB-BF2F-53BC79BA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69AFD-A7D9-C5E5-819E-55E13E8B8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B2402-D406-60CD-1BDD-1759A778A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764AF-28D8-E388-D6E7-05F130EE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F421-A895-4BDD-BF4E-CDDE939D1FC9}" type="datetime1">
              <a:rPr lang="pl-PL" smtClean="0"/>
              <a:t>28.08.2025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DA756-6595-623F-0B2F-449ADDDF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89274-07BE-CC31-FEC9-CE9172DD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039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A5106-2324-F606-C115-D96ED4FC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6097-F993-5FA0-26F3-62BA27E4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CD9F-ECFA-C570-BBEC-FC4312141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60CC7F-FDC5-4F55-BD77-4A0E75C79430}" type="datetime1">
              <a:rPr lang="pl-PL" smtClean="0"/>
              <a:t>28.08.2025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FCDA-A023-91EC-0AA1-3F3281EBE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l-PL"/>
              <a:t>https://github.com/novinxy/pyconpl_2025_ast_speech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8FAEC-28BB-E989-99CD-CD1D26D43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387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vinxy/salazaa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1D6DC-BD3B-0701-17D7-2F2924478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AST from custom linters to writing </a:t>
            </a:r>
            <a:r>
              <a:rPr lang="en-US" sz="4800" dirty="0" err="1">
                <a:solidFill>
                  <a:srgbClr val="FFFFFF"/>
                </a:solidFill>
              </a:rPr>
              <a:t>transpilers</a:t>
            </a:r>
            <a:endParaRPr lang="pl-PL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66BEC-D1BF-E91D-5ACB-47EB2F051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293" y="4858247"/>
            <a:ext cx="3237221" cy="1009816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pl-PL" dirty="0"/>
              <a:t>Grzegorz Nowiński</a:t>
            </a:r>
            <a:br>
              <a:rPr lang="pl-PL" dirty="0"/>
            </a:br>
            <a:br>
              <a:rPr lang="pl-PL" dirty="0"/>
            </a:br>
            <a:endParaRPr lang="pl-PL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650E2CD-F745-1A5B-1B25-B871943A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987C86A-A986-F076-B2DE-CC23D9A6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547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1459-5AB9-32EF-0A56-EB174D9A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generation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FBF8A-6D13-6048-6C05-3B40936D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3CDC1-5E0D-4006-80ED-9869E550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224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01605E-8093-AA3A-D8AA-B5B1A5EF4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E33E313-45F9-1568-732D-6383A351A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F65A7-61BD-934F-A394-FD73D8EE9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648729-3530-6640-A7E9-1CCAB9EDF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107781-8F11-0563-F38C-DFFBD77FB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6507F2-E70A-8B2D-DB06-C0A1BE527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E023B-0653-F756-A8F8-B03D7174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724" y="1531836"/>
            <a:ext cx="2994550" cy="815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>
                <a:solidFill>
                  <a:schemeClr val="bg1"/>
                </a:solidFill>
              </a:rPr>
              <a:t>Transpilers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0A8331-1423-F3B0-0838-655EA3E1F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4E5A3E-7EA8-B314-F7B3-7636BE255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BE6E45-7D3D-0790-D4BD-88C0F04110A4}"/>
              </a:ext>
            </a:extLst>
          </p:cNvPr>
          <p:cNvSpPr/>
          <p:nvPr/>
        </p:nvSpPr>
        <p:spPr>
          <a:xfrm>
            <a:off x="2685731" y="2490004"/>
            <a:ext cx="6820538" cy="3410661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75F01-3D55-CD4A-BD49-F5859FD44A97}"/>
              </a:ext>
            </a:extLst>
          </p:cNvPr>
          <p:cNvSpPr txBox="1"/>
          <p:nvPr/>
        </p:nvSpPr>
        <p:spPr>
          <a:xfrm>
            <a:off x="3352282" y="2681947"/>
            <a:ext cx="7202579" cy="2716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/>
              <a:t>salazaar</a:t>
            </a:r>
            <a:endParaRPr lang="en-US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Idea from legacy codebase at Demant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Converts JavaScript to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JavaScript AST to Python AS</a:t>
            </a:r>
            <a:r>
              <a:rPr lang="pl-PL" sz="2000" dirty="0"/>
              <a:t>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hlinkClick r:id="rId2"/>
              </a:rPr>
              <a:t>https://github.com/novinxy/salazaar</a:t>
            </a:r>
            <a:endParaRPr lang="pl-PL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036E-6A5B-E29E-D1B3-DAC5B94D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A2130-D949-C46D-D244-49F18726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061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BA03F-B197-950F-BCEB-028264ED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729" y="2870553"/>
            <a:ext cx="2735246" cy="8058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20AC21-4E6F-C549-5E1A-6D2695EB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764BA-3A7B-AF05-6EF4-23895E1C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247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AD9F8C-2C5B-BAF0-7E95-B18D98756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18F442-53A8-BD42-80F2-FB247E51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D5207E-4934-6871-F6E5-518609304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E2E02D-3106-AEE4-9122-30B1D2EF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81A867-21E2-8AA0-DE18-136ACEC02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CAC08E-40D2-126B-B720-8C248A668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2E9BB5B-79CC-A867-9966-BC6C8B392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4A214-B167-C81D-14A5-8CDE88BAF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651" y="567148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About me</a:t>
            </a:r>
            <a:endParaRPr lang="pl-PL" sz="4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7DD342-62E6-FBC8-D1AE-8AB6D5B752EB}"/>
              </a:ext>
            </a:extLst>
          </p:cNvPr>
          <p:cNvSpPr/>
          <p:nvPr/>
        </p:nvSpPr>
        <p:spPr>
          <a:xfrm>
            <a:off x="636104" y="1510738"/>
            <a:ext cx="10869433" cy="478011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0C4F3-1C42-0B2D-A7E0-43D4FC2ED9B2}"/>
              </a:ext>
            </a:extLst>
          </p:cNvPr>
          <p:cNvSpPr txBox="1"/>
          <p:nvPr/>
        </p:nvSpPr>
        <p:spPr>
          <a:xfrm>
            <a:off x="2904883" y="1510738"/>
            <a:ext cx="8502574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/>
              <a:t>Grzegorz </a:t>
            </a:r>
            <a:r>
              <a:rPr lang="en-US" sz="2100" b="1" dirty="0" err="1"/>
              <a:t>Nowi</a:t>
            </a:r>
            <a:r>
              <a:rPr lang="pl-PL" sz="2100" b="1" dirty="0" err="1"/>
              <a:t>ński</a:t>
            </a:r>
            <a:r>
              <a:rPr lang="pl-PL" sz="2100" b="1" dirty="0"/>
              <a:t> </a:t>
            </a:r>
            <a:endParaRPr lang="en-US" sz="2100" b="1" dirty="0"/>
          </a:p>
          <a:p>
            <a:pPr>
              <a:lnSpc>
                <a:spcPct val="150000"/>
              </a:lnSpc>
            </a:pPr>
            <a:r>
              <a:rPr lang="en-US" sz="2100" b="1" dirty="0"/>
              <a:t>Senior DevOps Engineer @ </a:t>
            </a:r>
            <a:r>
              <a:rPr lang="pl-PL" sz="2100" b="1" dirty="0"/>
              <a:t>Demant</a:t>
            </a:r>
            <a:br>
              <a:rPr lang="en-US" dirty="0"/>
            </a:br>
            <a:r>
              <a:rPr lang="pl-PL" sz="1600" b="1" dirty="0" err="1"/>
              <a:t>Expertise</a:t>
            </a:r>
            <a:r>
              <a:rPr lang="pl-PL" sz="1600" b="1" dirty="0"/>
              <a:t>:</a:t>
            </a:r>
            <a:endParaRPr lang="pl-PL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Internal Tools | </a:t>
            </a:r>
            <a:r>
              <a:rPr lang="pl-PL" sz="1600" dirty="0"/>
              <a:t>Test Platform</a:t>
            </a:r>
            <a:r>
              <a:rPr lang="en-US" sz="1600" dirty="0"/>
              <a:t> </a:t>
            </a:r>
            <a:r>
              <a:rPr lang="pl-PL" sz="1600" dirty="0"/>
              <a:t>| </a:t>
            </a:r>
            <a:r>
              <a:rPr lang="en-US" sz="1600" dirty="0"/>
              <a:t>Infrastructure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CI/CD pipelines | </a:t>
            </a:r>
            <a:r>
              <a:rPr lang="pl-PL" sz="1600" dirty="0"/>
              <a:t>Jenkins </a:t>
            </a:r>
            <a:r>
              <a:rPr lang="en-US" sz="1600" dirty="0"/>
              <a:t>Admin</a:t>
            </a:r>
            <a:endParaRPr lang="pl-PL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dirty="0" err="1"/>
              <a:t>Python</a:t>
            </a:r>
            <a:r>
              <a:rPr lang="pl-PL" sz="1600" dirty="0"/>
              <a:t> | .NET | </a:t>
            </a:r>
            <a:r>
              <a:rPr lang="pl-PL" sz="1600" dirty="0" err="1"/>
              <a:t>Azure</a:t>
            </a:r>
            <a:endParaRPr lang="pl-PL" sz="1600" dirty="0"/>
          </a:p>
          <a:p>
            <a:pPr>
              <a:lnSpc>
                <a:spcPct val="200000"/>
              </a:lnSpc>
            </a:pPr>
            <a:r>
              <a:rPr lang="pl-PL" sz="1600" b="1" dirty="0"/>
              <a:t>Speaker </a:t>
            </a:r>
            <a:r>
              <a:rPr lang="pl-PL" sz="1600" b="1" dirty="0" err="1"/>
              <a:t>at</a:t>
            </a:r>
            <a:r>
              <a:rPr lang="pl-PL" sz="1600" b="1" dirty="0"/>
              <a:t>:</a:t>
            </a:r>
            <a:endParaRPr lang="pl-PL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Expert Summit 202</a:t>
            </a:r>
            <a:r>
              <a:rPr lang="pl-PL" sz="1600" dirty="0"/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ZS BIT 1000</a:t>
            </a:r>
            <a:endParaRPr lang="pl-PL" sz="1600" dirty="0"/>
          </a:p>
          <a:p>
            <a:endParaRPr lang="pl-PL" sz="1600" dirty="0"/>
          </a:p>
          <a:p>
            <a:endParaRPr lang="en-US" sz="1600" dirty="0"/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Outside of work</a:t>
            </a: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Husband, father and sailing enthusiast ⛵</a:t>
            </a:r>
            <a:endParaRPr lang="pl-P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/>
          </a:p>
        </p:txBody>
      </p:sp>
      <p:pic>
        <p:nvPicPr>
          <p:cNvPr id="5" name="Picture 4" descr="A person wearing glasses and a denim shirt&#10;&#10;AI-generated content may be incorrect.">
            <a:extLst>
              <a:ext uri="{FF2B5EF4-FFF2-40B4-BE49-F238E27FC236}">
                <a16:creationId xmlns:a16="http://schemas.microsoft.com/office/drawing/2014/main" id="{179CF5B7-361C-ECF0-04BC-8D5962BCE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51" y="1668778"/>
            <a:ext cx="1893648" cy="197748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9EE98-936A-E02A-A2F4-112AE796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20794-4DEE-D3B0-FC9B-3A5EF781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120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AEB5BE-4F45-2E24-5AFD-C1BE17B7EE8F}"/>
              </a:ext>
            </a:extLst>
          </p:cNvPr>
          <p:cNvSpPr txBox="1">
            <a:spLocks/>
          </p:cNvSpPr>
          <p:nvPr/>
        </p:nvSpPr>
        <p:spPr>
          <a:xfrm>
            <a:off x="3212230" y="2498744"/>
            <a:ext cx="4532243" cy="919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</a:rPr>
              <a:t>Why such topic 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951448-9A26-2E54-B4EC-7F91AB4B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D5FAC-7552-463F-3DF3-6C19DC33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66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463E4E-B16C-57F2-4AC1-118188235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DEA9243-7C85-24A9-DFB6-D0156EBE8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F580A9-E6BB-4BE3-51D3-FAD785AFA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B9B613-E106-FF50-AB67-DAAE50222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84CAB4-0AF8-85AB-5323-B466B8E5F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2EC96F6-5D27-6958-9617-EB0B4ACC6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C400D1-2C5E-1177-D41E-5A507539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BB74DB-5284-B2FF-711A-661388F9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C30CC5-B578-0273-AB89-CB42FBF4C8E6}"/>
              </a:ext>
            </a:extLst>
          </p:cNvPr>
          <p:cNvSpPr txBox="1">
            <a:spLocks/>
          </p:cNvSpPr>
          <p:nvPr/>
        </p:nvSpPr>
        <p:spPr>
          <a:xfrm>
            <a:off x="2073901" y="2509362"/>
            <a:ext cx="6946790" cy="14630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</a:rPr>
              <a:t>Who worked with Abstract Syntax Trees 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BE0E60-65F0-E870-DFC8-D3ABA157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B853C-3685-7583-5C5A-542F1E4B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955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1A1089-E2B6-26F5-6594-B88864987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1478DD-C03D-F104-F85F-95627A69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FBE318-86BE-0AB9-2136-ABD8E3ACF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F2D64D-B1E1-33A7-F1B0-396F518E3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F35EA-A2C7-E1E3-EDC8-4DB94DB33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AE0932-0545-7533-7875-2DED3C5BB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38EF3A-1B4B-F36A-8A25-CAB6B58C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E7F45-BA25-0579-FEAB-21BDD9B1E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216" y="659112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What is Abstract Syntax Tree?</a:t>
            </a:r>
            <a:endParaRPr lang="pl-PL" sz="4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95687-D0D8-3630-DCBE-4F5156FE9ECC}"/>
              </a:ext>
            </a:extLst>
          </p:cNvPr>
          <p:cNvSpPr/>
          <p:nvPr/>
        </p:nvSpPr>
        <p:spPr>
          <a:xfrm>
            <a:off x="360861" y="1851757"/>
            <a:ext cx="6410994" cy="37057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AA0EF-F4CB-ECDF-61FD-25D20AEBF68C}"/>
              </a:ext>
            </a:extLst>
          </p:cNvPr>
          <p:cNvSpPr txBox="1"/>
          <p:nvPr/>
        </p:nvSpPr>
        <p:spPr>
          <a:xfrm>
            <a:off x="531988" y="2147160"/>
            <a:ext cx="6259977" cy="281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tree shaped structure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Represents the hierarchical structure of the program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Abstract – ignores all unnecessary details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Semicolons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Parentheses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Whitespaces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529811-5CBE-13C0-357C-B8670537B371}"/>
              </a:ext>
            </a:extLst>
          </p:cNvPr>
          <p:cNvSpPr/>
          <p:nvPr/>
        </p:nvSpPr>
        <p:spPr>
          <a:xfrm>
            <a:off x="7271903" y="1616474"/>
            <a:ext cx="4420173" cy="473987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9EA2001-0048-3494-15DE-6EBDEED5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61" y="2297332"/>
            <a:ext cx="4143856" cy="3890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87051-D0EE-A8D2-7D69-031E3D90299D}"/>
              </a:ext>
            </a:extLst>
          </p:cNvPr>
          <p:cNvSpPr txBox="1"/>
          <p:nvPr/>
        </p:nvSpPr>
        <p:spPr>
          <a:xfrm>
            <a:off x="7349926" y="1649344"/>
            <a:ext cx="2161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= a + b * 2</a:t>
            </a:r>
            <a:endParaRPr lang="pl-PL" sz="32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07BD8D-9125-5E20-3BD6-26A51B1D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D8154-E361-887B-58DE-9DB39ACD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152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DC1D60-2AA5-412A-9C36-0942F09FF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8747E1-F1E6-7D03-6814-9963F8D8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0AF49-1FED-B099-6AEE-28A1C02D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BE16B7-E1F8-EC30-F6B2-D0D8759C3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E181F-B0F9-0239-F9F2-E3D9C8E55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814BCD-40FD-512E-C11C-8316A1230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E9B1A5C-A2B9-0AA7-CA70-87DE2E64D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65534-6EEF-EC14-5DD7-B7E1D2FFD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832" y="584088"/>
            <a:ext cx="11648661" cy="828936"/>
          </a:xfrm>
        </p:spPr>
        <p:txBody>
          <a:bodyPr anchor="b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800" dirty="0">
                <a:solidFill>
                  <a:schemeClr val="bg1"/>
                </a:solidFill>
              </a:rPr>
              <a:t>How Python uses AST at runtime?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CDA8F-1B5C-ECA6-9D7F-3008D2C6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35" y="1820229"/>
            <a:ext cx="10250330" cy="933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756A24-DA1E-B254-C8A4-271D343CE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71" y="3284927"/>
            <a:ext cx="3381847" cy="1638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DA02C-367A-B91A-FD51-2D059BE92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502" y="3323443"/>
            <a:ext cx="6839416" cy="271288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05FD1-C12B-FF4C-1487-B5BCBB8F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BE922-3B7B-1B39-7084-37B4AE4D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307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AA143D-5D4D-8C42-C00E-C535AC469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747DAB-EC11-A4B4-E193-E1E37EA7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C932E-BA4C-8680-9C06-7F3F552DF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C77BE4-39A3-E605-574C-B491A01B2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D1590-84DD-B8DC-D91A-8E965105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C0DE34-B09D-4955-18B4-FAB157232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72B1899-EF23-2C1A-338E-E119AAA1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56717-82F2-264D-CA44-10838902A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747" y="644206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Usage in Python ecosystem</a:t>
            </a:r>
            <a:endParaRPr lang="pl-PL" sz="4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7F0740-59BD-0FE3-A31D-581500F3DD46}"/>
              </a:ext>
            </a:extLst>
          </p:cNvPr>
          <p:cNvSpPr/>
          <p:nvPr/>
        </p:nvSpPr>
        <p:spPr>
          <a:xfrm>
            <a:off x="1815224" y="1786598"/>
            <a:ext cx="7672885" cy="399814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44797-3FEF-5CB1-D2CE-62F41C713C5E}"/>
              </a:ext>
            </a:extLst>
          </p:cNvPr>
          <p:cNvSpPr txBox="1"/>
          <p:nvPr/>
        </p:nvSpPr>
        <p:spPr>
          <a:xfrm>
            <a:off x="2057747" y="2077510"/>
            <a:ext cx="7367328" cy="34163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1"/>
            <a:r>
              <a:rPr lang="en-US" dirty="0"/>
              <a:t>Language engines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Jedi – </a:t>
            </a:r>
            <a:r>
              <a:rPr lang="en-US" dirty="0" err="1"/>
              <a:t>parso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Pyright</a:t>
            </a:r>
            <a:r>
              <a:rPr lang="en-US" dirty="0"/>
              <a:t> – </a:t>
            </a:r>
            <a:r>
              <a:rPr lang="pl-PL" dirty="0" err="1"/>
              <a:t>custom</a:t>
            </a: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lvl="1"/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analysis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mypy</a:t>
            </a:r>
            <a:r>
              <a:rPr lang="en-US" dirty="0"/>
              <a:t> – </a:t>
            </a:r>
            <a:r>
              <a:rPr lang="pl-PL" dirty="0" err="1"/>
              <a:t>custom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Pylint</a:t>
            </a:r>
            <a:r>
              <a:rPr lang="en-US" dirty="0"/>
              <a:t> – asteroid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flake8 – </a:t>
            </a:r>
            <a:r>
              <a:rPr lang="en-US" dirty="0" err="1"/>
              <a:t>ast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r>
              <a:rPr lang="en-US" dirty="0"/>
              <a:t>Refactoring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rope – </a:t>
            </a:r>
            <a:r>
              <a:rPr lang="en-US" dirty="0" err="1"/>
              <a:t>ast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redbaron</a:t>
            </a:r>
            <a:r>
              <a:rPr lang="en-US" dirty="0"/>
              <a:t> –baron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libCST</a:t>
            </a:r>
            <a:r>
              <a:rPr lang="pl-PL" dirty="0"/>
              <a:t> - </a:t>
            </a:r>
            <a:r>
              <a:rPr lang="pl-PL" dirty="0" err="1"/>
              <a:t>custom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mutmut</a:t>
            </a:r>
            <a:r>
              <a:rPr lang="en-US" dirty="0"/>
              <a:t> – </a:t>
            </a:r>
            <a:r>
              <a:rPr lang="pl-PL" dirty="0" err="1"/>
              <a:t>parso</a:t>
            </a:r>
            <a:endParaRPr lang="en-US" dirty="0"/>
          </a:p>
          <a:p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28974-3229-A782-1CA2-4A975C89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5B2A6-CE91-799A-E57B-F2C38ECA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37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E534DB-31E3-9A44-1592-0A3847B72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0B47E6-860B-DED9-71CE-A90BFFC3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CE97DF-69BE-E1D1-FEBB-CFEB2FDE5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0A8EA9-3DE3-EECC-7176-9E3A7AC3A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EC2AAE-E385-53BD-B51D-1011CBC66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247993-21DA-09BE-126A-D425FF75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7AF0D-2BF0-5026-F7FE-FDA164C3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18" y="731520"/>
            <a:ext cx="3411110" cy="1151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A78D4-E233-D7B6-0EC7-4A3D5C355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81B2E4-E3E2-3109-629C-0FC8E7B1A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nd then you find an error in the 80th line of code : r/ProgrammerHumor">
            <a:extLst>
              <a:ext uri="{FF2B5EF4-FFF2-40B4-BE49-F238E27FC236}">
                <a16:creationId xmlns:a16="http://schemas.microsoft.com/office/drawing/2014/main" id="{0F164D1F-F13C-D547-00B4-FB546F18BC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204" y="1085177"/>
            <a:ext cx="6505555" cy="419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1550F-5138-E769-267E-BBE8DE02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07AB6-C2F3-06D0-8B5E-BDF3129D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8</a:t>
            </a:fld>
            <a:endParaRPr lang="pl-P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3912A5-18C1-34C3-6AFB-33DBC856798C}"/>
              </a:ext>
            </a:extLst>
          </p:cNvPr>
          <p:cNvSpPr txBox="1"/>
          <p:nvPr/>
        </p:nvSpPr>
        <p:spPr>
          <a:xfrm>
            <a:off x="1447137" y="3181411"/>
            <a:ext cx="2989691" cy="25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1906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84B2A9-BA29-1DF4-CB97-82FA8BEF9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44E2546-8D6E-5DD7-5527-7E7669880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CBF65B-CA9C-C136-20B0-530BA19F5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EE8D86-167E-9F76-6A82-60943524E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D35A7F-B25E-C3BD-2E78-1F73D1981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8DA874-052C-26A4-C2CD-B151D662D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353AE-84ED-2837-A668-6B72478C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Linter rules/checks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1005A-5ED5-3294-783D-EBBF3F56C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EE3DB3-0CEA-9E80-C512-C19D8DB8E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A7C86-A23B-3B69-0A7D-EE37EA49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EC7D7-E4E7-C1B7-55AF-76311F6C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112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383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AST from custom linters to writing transpilers</vt:lpstr>
      <vt:lpstr>About me</vt:lpstr>
      <vt:lpstr>PowerPoint Presentation</vt:lpstr>
      <vt:lpstr>PowerPoint Presentation</vt:lpstr>
      <vt:lpstr>What is Abstract Syntax Tree?</vt:lpstr>
      <vt:lpstr>How Python uses AST at runtime?</vt:lpstr>
      <vt:lpstr>Usage in Python ecosystem</vt:lpstr>
      <vt:lpstr>Examples</vt:lpstr>
      <vt:lpstr>Linter rules/checks </vt:lpstr>
      <vt:lpstr>Code generation </vt:lpstr>
      <vt:lpstr>Transpilers</vt:lpstr>
      <vt:lpstr>Thank you</vt:lpstr>
    </vt:vector>
  </TitlesOfParts>
  <Company>Demant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Grzegorz Nowiński (GRNO)</dc:creator>
  <cp:lastModifiedBy>Grzegorz Nowiński (GRNO)</cp:lastModifiedBy>
  <cp:revision>23</cp:revision>
  <dcterms:created xsi:type="dcterms:W3CDTF">2025-08-14T11:37:34Z</dcterms:created>
  <dcterms:modified xsi:type="dcterms:W3CDTF">2025-08-28T20:57:19Z</dcterms:modified>
</cp:coreProperties>
</file>