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6" r:id="rId4"/>
    <p:sldId id="278" r:id="rId5"/>
    <p:sldId id="277" r:id="rId6"/>
    <p:sldId id="272" r:id="rId7"/>
    <p:sldId id="280" r:id="rId8"/>
    <p:sldId id="275" r:id="rId9"/>
    <p:sldId id="274" r:id="rId10"/>
    <p:sldId id="279" r:id="rId11"/>
    <p:sldId id="267" r:id="rId12"/>
    <p:sldId id="273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salazaar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working on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Translating JavaScript AST to Python 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https://github.com/novinxy/salazaar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64" y="2740749"/>
            <a:ext cx="1084470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Test Automation Developer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en-US" sz="1400" i="1" dirty="0"/>
              <a:t>(Development, DevOps work)</a:t>
            </a:r>
            <a:endParaRPr lang="pl-PL" i="1" dirty="0"/>
          </a:p>
          <a:p>
            <a:pPr>
              <a:lnSpc>
                <a:spcPct val="200000"/>
              </a:lnSpc>
            </a:pP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Test Platform | </a:t>
            </a:r>
            <a:r>
              <a:rPr lang="en-US" sz="1600" dirty="0"/>
              <a:t>Infrastructure | Internal Tools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DevOps | CI/CD | </a:t>
            </a:r>
            <a:r>
              <a:rPr lang="pl-PL" sz="1600" dirty="0"/>
              <a:t>Jenkins </a:t>
            </a:r>
            <a:r>
              <a:rPr lang="pl-PL" sz="1600" dirty="0" err="1"/>
              <a:t>SysAdmin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1828800" y="2541945"/>
            <a:ext cx="8195143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EDCA-C331-C0DA-77C5-95BD24EF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55048A-A5B0-1EE9-42C2-9FB816BB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185AE-B38A-FC6D-509B-2DBB7EC4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83080-1E74-BD56-8E8B-19E5DE7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8269F-A598-B987-95BB-43ACE665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E3CD-96E4-3A3B-A607-2F61887ED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044C-AD1C-DA36-609B-A9CDE1DBF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5DCF-3030-9E5F-C32F-B942E673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02A2-2F74-F19E-9943-0E98DFFC8A89}"/>
              </a:ext>
            </a:extLst>
          </p:cNvPr>
          <p:cNvSpPr/>
          <p:nvPr/>
        </p:nvSpPr>
        <p:spPr>
          <a:xfrm>
            <a:off x="869595" y="1851757"/>
            <a:ext cx="10251564" cy="406265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D797-9B40-C85F-B0AA-582AF828369F}"/>
              </a:ext>
            </a:extLst>
          </p:cNvPr>
          <p:cNvSpPr txBox="1"/>
          <p:nvPr/>
        </p:nvSpPr>
        <p:spPr>
          <a:xfrm>
            <a:off x="1104549" y="2086641"/>
            <a:ext cx="7168919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Abstract Syntax Tree?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AST in Python execution process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in Python ecosystem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Linter rules/checks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Transpilers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11878" y="1889654"/>
            <a:ext cx="625997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syntax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 of parsing/syntactic analysis</a:t>
            </a: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81896" y="1851757"/>
            <a:ext cx="4420173" cy="465064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54" y="2532615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59919" y="1884627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71" y="58408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AST in Python execution process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855AB-95FF-7181-FAA0-98BC6AF3D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F6A9CA-6765-091A-0317-8C69980BC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10D7C-9795-449A-AC8F-25D5289AF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6621DC-E204-1530-267C-737E291B6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AAE1E-171E-E31C-8831-EF98B89D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4E2A82-9BA1-8720-8211-3100733C6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2FC31-089E-7930-7634-1D118E74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83" y="1205976"/>
            <a:ext cx="7855888" cy="889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many are fake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2D1E7-5A3D-E8BA-3A5F-9B89E58A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F46A3A-74A7-D84B-6A8F-24EB3FB9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32872B-A95B-3AED-67BF-682FFC8665F6}"/>
              </a:ext>
            </a:extLst>
          </p:cNvPr>
          <p:cNvSpPr txBox="1">
            <a:spLocks/>
          </p:cNvSpPr>
          <p:nvPr/>
        </p:nvSpPr>
        <p:spPr>
          <a:xfrm>
            <a:off x="2573674" y="2310914"/>
            <a:ext cx="7855888" cy="2539783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pl-PL" sz="2000" dirty="0">
                <a:solidFill>
                  <a:schemeClr val="bg1"/>
                </a:solidFill>
              </a:rPr>
              <a:t>s</a:t>
            </a:r>
            <a:r>
              <a:rPr lang="en-US" sz="2000" dirty="0">
                <a:solidFill>
                  <a:schemeClr val="bg1"/>
                </a:solidFill>
              </a:rPr>
              <a:t>t_</a:t>
            </a:r>
            <a:r>
              <a:rPr lang="pl-PL" sz="2000" dirty="0">
                <a:solidFill>
                  <a:schemeClr val="bg1"/>
                </a:solidFill>
              </a:rPr>
              <a:t>lite 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astor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astroid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baron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gast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libCST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parso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pytrunk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typed_ast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869595" y="2007496"/>
            <a:ext cx="7672885" cy="390691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684761" y="2120228"/>
            <a:ext cx="538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engines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- built in custom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r>
              <a:rPr lang="en-US" dirty="0"/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own extended 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flake8 -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mutation testing</a:t>
            </a:r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68" y="2012416"/>
            <a:ext cx="67520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250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PowerPoint Presentation</vt:lpstr>
      <vt:lpstr>Agenda</vt:lpstr>
      <vt:lpstr>What is Abstract Syntax Tree?</vt:lpstr>
      <vt:lpstr>AST in Python execution process</vt:lpstr>
      <vt:lpstr>How many are fake ?</vt:lpstr>
      <vt:lpstr>Usage in Python ecosystem</vt:lpstr>
      <vt:lpstr>Examples</vt:lpstr>
      <vt:lpstr>Linter rules/checks </vt:lpstr>
      <vt:lpstr>Code generation </vt:lpstr>
      <vt:lpstr>Transpilers</vt:lpstr>
      <vt:lpstr>QA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14</cp:revision>
  <dcterms:created xsi:type="dcterms:W3CDTF">2025-08-14T11:37:34Z</dcterms:created>
  <dcterms:modified xsi:type="dcterms:W3CDTF">2025-08-27T05:31:55Z</dcterms:modified>
</cp:coreProperties>
</file>