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4683E-3576-4C22-B6D8-BF3EE44E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BAE296-F314-4AA9-878E-C05C27543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F3B7-C677-4B4B-A956-7EF9B248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4F5AD-0B85-45AD-8115-79357D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FC759-642B-4806-A575-A6116C99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4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4BFC6-8DF5-4B35-9F23-994606C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A8FCDF-D25E-4BE1-8F88-56B85D837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E35-93E5-4E9F-BD87-1437959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6EC0DE-872D-40FD-B707-3A869675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A142E-A751-4BCB-BFCC-EC2F439B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AC0010-24AC-4CB9-AB22-0AA96AF26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9B4CDA-1F12-4CD8-9EB8-16B74CCA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4F371E-1D42-48DB-9CD0-AA64ADD9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9E2F2-BC29-441D-A7FF-49C95441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756CA-3D35-40D4-ABA8-25C15F90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5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2381-2D7E-4041-A7BC-97B5F970CB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40056" y="6492875"/>
            <a:ext cx="2844800" cy="365125"/>
          </a:xfrm>
        </p:spPr>
        <p:txBody>
          <a:bodyPr/>
          <a:lstStyle>
            <a:lvl1pPr>
              <a:defRPr sz="1800" b="1"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6620A-31A0-8A47-ABD3-E2E1590E41C0}"/>
              </a:ext>
            </a:extLst>
          </p:cNvPr>
          <p:cNvSpPr/>
          <p:nvPr/>
        </p:nvSpPr>
        <p:spPr>
          <a:xfrm>
            <a:off x="540456" y="320771"/>
            <a:ext cx="109765" cy="76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標題 20">
            <a:extLst>
              <a:ext uri="{FF2B5EF4-FFF2-40B4-BE49-F238E27FC236}">
                <a16:creationId xmlns:a16="http://schemas.microsoft.com/office/drawing/2014/main" id="{07DA53C5-07BD-5141-A7F4-657DFF29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78" y="320771"/>
            <a:ext cx="9235713" cy="76835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1B06DDD6-D3E8-9E41-922A-4B0A1169E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4738" y="1389888"/>
            <a:ext cx="10609385" cy="487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請輸入文字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5DBB7D-BF6C-2340-88BA-A7CB8A009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218" y="74599"/>
            <a:ext cx="946347" cy="3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4AA81-AAF8-4ED3-8E10-54E89A5A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FF76D-1F03-4651-BA24-C6987BE9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E7583-CEDF-4D4D-98F1-97201467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6471D-BB5B-4040-B595-C6A409D4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B5261-4738-4150-87BD-9E0847B6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2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755A3-32B0-42CD-8CE1-2E235531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C7D97-4028-40C3-9BB8-281EA356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D946B9-04C4-482C-BEDF-D0D03A6A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B9C6B-F6AA-4F1D-8C56-8DD62AF1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755A5-69A0-43A3-A835-BC8AF83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C1F9A-8371-4937-8747-A98627CA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5FECE-7709-4517-9E38-24073C668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B5260E-4E44-4517-B29D-E9D22071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327DB-9212-4AE7-8518-91A3D2CA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00BF0-6E4F-43A1-8D18-A3DCEE76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65758-DC99-4866-87E4-CE16AE07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6B10A-724F-4C82-B4F7-F3CB6B60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6BA74-D3A6-468A-B8C0-36F33B1F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276993-AB62-4CC3-A321-9F5EFC83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DAD0D6-C72C-4CA6-8B80-48CCFC89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9DAE92-2D5A-48BB-88DE-804AE2EBE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8C30DE-8ABE-4FE2-907F-29306D7D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84519E-24BE-4E2F-AF77-00F2B7E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7EB9FD-DA73-48CA-B203-30A18091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3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A4B54-FCB7-4E83-A70E-7BABB888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23A119-8189-477E-88F8-14B00127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873920-73DA-4EF2-A5DC-A4B751D5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9C7121-B2F9-46E2-AF9C-BA9E128C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57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3F1C44-5FCD-4044-8146-B3D081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A36738-167E-4681-B337-48C8C28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28149E-3039-41E4-848F-9E5DDF9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9718F-9A82-4AF5-9AE8-D448A89E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4F6C3-B397-4448-9F35-E53B18BF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98D8D1-1EED-4B76-BDC1-E7EB64B1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4F1525-4C25-46A6-B7E5-823986C2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E6208A-8B50-4BB0-B6E4-81DA5B7D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063C57-22EC-49B2-90BE-25663B06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6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DF924-173C-49B7-A0AF-9C895B3B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AA6B2D-C43C-4634-8A33-AA939FEA5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A3290D-3F47-472A-B499-6A90AF1CE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BBDAD1-A04D-4C0D-8552-30B0A89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B3CBC8-4B41-4814-8201-B6988669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EA442E-69ED-4C42-9676-7BDA1CF9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8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B6908B-A3E4-4805-919E-EFA8C3F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31B77D-E028-44B3-AD7F-43C920FB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412E5A-555E-49A7-8AD7-8E8117D1D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D6DC-7E5B-483F-A46B-8D5E6D5B38D8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17DB65-4FD9-45A7-8C4B-3E7504893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77940-84D7-44BA-A4F5-136482BF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DB44-6AA0-4BF0-B3B9-A76D26A7D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22325D-9DF3-406C-9CF2-E6C2C38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E732EFF-9A11-4F84-8C11-48DD706D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78" y="320771"/>
            <a:ext cx="10995019" cy="76835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Dependent/independent variable </a:t>
            </a:r>
            <a:r>
              <a:rPr lang="en" altLang="zh-TW" sz="3200" dirty="0"/>
              <a:t>description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3A811F-00E1-41A6-86C8-7EBFF7E873E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7178" y="1043030"/>
              <a:ext cx="10837103" cy="57741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21905">
                      <a:extLst>
                        <a:ext uri="{9D8B030D-6E8A-4147-A177-3AD203B41FA5}">
                          <a16:colId xmlns:a16="http://schemas.microsoft.com/office/drawing/2014/main" val="609095769"/>
                        </a:ext>
                      </a:extLst>
                    </a:gridCol>
                    <a:gridCol w="8715198">
                      <a:extLst>
                        <a:ext uri="{9D8B030D-6E8A-4147-A177-3AD203B41FA5}">
                          <a16:colId xmlns:a16="http://schemas.microsoft.com/office/drawing/2014/main" val="1871690715"/>
                        </a:ext>
                      </a:extLst>
                    </a:gridCol>
                  </a:tblGrid>
                  <a:tr h="29188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effectLst/>
                            </a:rPr>
                            <a:t>Input variables</a:t>
                          </a:r>
                          <a:endParaRPr lang="zh-TW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effectLst/>
                            </a:rPr>
                            <a:t>Description</a:t>
                          </a:r>
                          <a:endParaRPr lang="zh-TW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988641"/>
                      </a:ext>
                    </a:extLst>
                  </a:tr>
                  <a:tr h="25892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crude oil price of New York Mercantile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i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6862858"/>
                      </a:ext>
                    </a:extLst>
                  </a:tr>
                  <a:tr h="259416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i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53278"/>
                      </a:ext>
                    </a:extLst>
                  </a:tr>
                  <a:tr h="26063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dirty="0">
                              <a:effectLst/>
                            </a:rPr>
                            <a:t>-1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61291"/>
                      </a:ext>
                    </a:extLst>
                  </a:tr>
                  <a:tr h="258443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dirty="0">
                              <a:effectLst/>
                            </a:rPr>
                            <a:t>-2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33668"/>
                      </a:ext>
                    </a:extLst>
                  </a:tr>
                  <a:tr h="26422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dirty="0">
                              <a:effectLst/>
                            </a:rPr>
                            <a:t>-3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1426757"/>
                      </a:ext>
                    </a:extLst>
                  </a:tr>
                  <a:tr h="26087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857208"/>
                      </a:ext>
                    </a:extLst>
                  </a:tr>
                  <a:tr h="258443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gold spot price of FX Broker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2383259"/>
                      </a:ext>
                    </a:extLst>
                  </a:tr>
                  <a:tr h="260997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silver spot price of FX Broker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327378"/>
                      </a:ext>
                    </a:extLst>
                  </a:tr>
                  <a:tr h="260693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nickel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49480"/>
                      </a:ext>
                    </a:extLst>
                  </a:tr>
                  <a:tr h="26087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aluminum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8295978"/>
                      </a:ext>
                    </a:extLst>
                  </a:tr>
                  <a:tr h="25892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zinc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2645208"/>
                      </a:ext>
                    </a:extLst>
                  </a:tr>
                  <a:tr h="259416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iron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64020"/>
                      </a:ext>
                    </a:extLst>
                  </a:tr>
                  <a:tr h="26063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Inflation rates of US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4028632"/>
                      </a:ext>
                    </a:extLst>
                  </a:tr>
                  <a:tr h="25892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Inflation rates of China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221788"/>
                      </a:ext>
                    </a:extLst>
                  </a:tr>
                  <a:tr h="26422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USD/CLP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5270477"/>
                      </a:ext>
                    </a:extLst>
                  </a:tr>
                  <a:tr h="26087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USD/PEN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686725"/>
                      </a:ext>
                    </a:extLst>
                  </a:tr>
                  <a:tr h="25929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USD/CNY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516007"/>
                      </a:ext>
                    </a:extLst>
                  </a:tr>
                  <a:tr h="260997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USD/EURO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660546"/>
                      </a:ext>
                    </a:extLst>
                  </a:tr>
                  <a:tr h="29188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effectLst/>
                            </a:rPr>
                            <a:t>Output variables</a:t>
                          </a:r>
                          <a:endParaRPr lang="zh-TW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Description</a:t>
                          </a:r>
                          <a:endParaRPr lang="zh-TW" sz="2000" b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6935758"/>
                      </a:ext>
                    </a:extLst>
                  </a:tr>
                  <a:tr h="25892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effectLst/>
                            </a:rPr>
                            <a:t>+4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5035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3A811F-00E1-41A6-86C8-7EBFF7E87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587513"/>
                  </p:ext>
                </p:extLst>
              </p:nvPr>
            </p:nvGraphicFramePr>
            <p:xfrm>
              <a:off x="797178" y="1043030"/>
              <a:ext cx="10837103" cy="57741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21905">
                      <a:extLst>
                        <a:ext uri="{9D8B030D-6E8A-4147-A177-3AD203B41FA5}">
                          <a16:colId xmlns:a16="http://schemas.microsoft.com/office/drawing/2014/main" val="609095769"/>
                        </a:ext>
                      </a:extLst>
                    </a:gridCol>
                    <a:gridCol w="8715198">
                      <a:extLst>
                        <a:ext uri="{9D8B030D-6E8A-4147-A177-3AD203B41FA5}">
                          <a16:colId xmlns:a16="http://schemas.microsoft.com/office/drawing/2014/main" val="187169071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effectLst/>
                            </a:rPr>
                            <a:t>Input variables</a:t>
                          </a:r>
                          <a:endParaRPr lang="zh-TW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effectLst/>
                            </a:rPr>
                            <a:t>Description</a:t>
                          </a:r>
                          <a:endParaRPr lang="zh-TW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988641"/>
                      </a:ext>
                    </a:extLst>
                  </a:tr>
                  <a:tr h="2703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47619" r="-411976" b="-19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crude oil price of New York Mercantile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i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6862858"/>
                      </a:ext>
                    </a:extLst>
                  </a:tr>
                  <a:tr h="27089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236364" r="-411976" b="-1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i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53278"/>
                      </a:ext>
                    </a:extLst>
                  </a:tr>
                  <a:tr h="27216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352381" r="-411976" b="-1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dirty="0">
                              <a:effectLst/>
                            </a:rPr>
                            <a:t>-1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61291"/>
                      </a:ext>
                    </a:extLst>
                  </a:tr>
                  <a:tr h="2698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452381" r="-411976" b="-1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dirty="0">
                              <a:effectLst/>
                            </a:rPr>
                            <a:t>-2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33668"/>
                      </a:ext>
                    </a:extLst>
                  </a:tr>
                  <a:tr h="2759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527273" r="-411976" b="-1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dirty="0">
                              <a:effectLst/>
                            </a:rPr>
                            <a:t>-3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1426757"/>
                      </a:ext>
                    </a:extLst>
                  </a:tr>
                  <a:tr h="272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627273" r="-411976" b="-1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copper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857208"/>
                      </a:ext>
                    </a:extLst>
                  </a:tr>
                  <a:tr h="2698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761905" r="-411976" b="-13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gold spot price of FX Broker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2383259"/>
                      </a:ext>
                    </a:extLst>
                  </a:tr>
                  <a:tr h="2725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861905" r="-411976" b="-12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silver spot price of FX Broker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327378"/>
                      </a:ext>
                    </a:extLst>
                  </a:tr>
                  <a:tr h="27222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918182" r="-411976" b="-1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nickel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49480"/>
                      </a:ext>
                    </a:extLst>
                  </a:tr>
                  <a:tr h="272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066667" r="-411976" b="-10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aluminum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8295978"/>
                      </a:ext>
                    </a:extLst>
                  </a:tr>
                  <a:tr h="2703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113636" r="-411976" b="-9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zinc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2645208"/>
                      </a:ext>
                    </a:extLst>
                  </a:tr>
                  <a:tr h="27089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271429" r="-411976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iron spot price of London Metal Exchange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64020"/>
                      </a:ext>
                    </a:extLst>
                  </a:tr>
                  <a:tr h="27216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371429" r="-41197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Inflation rates of US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4028632"/>
                      </a:ext>
                    </a:extLst>
                  </a:tr>
                  <a:tr h="2703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404545" r="-411976" b="-6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Inflation rates of China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221788"/>
                      </a:ext>
                    </a:extLst>
                  </a:tr>
                  <a:tr h="2759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576190" r="-41197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USD/CLP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5270477"/>
                      </a:ext>
                    </a:extLst>
                  </a:tr>
                  <a:tr h="272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600000" r="-411976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USD/PEN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686725"/>
                      </a:ext>
                    </a:extLst>
                  </a:tr>
                  <a:tr h="2707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780952" r="-411976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USD/CNY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516007"/>
                      </a:ext>
                    </a:extLst>
                  </a:tr>
                  <a:tr h="2725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795455" r="-411976" b="-2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The weekly USD/EURO dollar exchange rate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6605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effectLst/>
                            </a:rPr>
                            <a:t>Output variables</a:t>
                          </a:r>
                          <a:endParaRPr lang="zh-TW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Description</a:t>
                          </a:r>
                          <a:endParaRPr lang="zh-TW" sz="2000" b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6935758"/>
                      </a:ext>
                    </a:extLst>
                  </a:tr>
                  <a:tr h="2703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2100000" r="-411976" b="-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The weekly copper spot price of Yangtze River nonferrous metals in period </a:t>
                          </a:r>
                          <a:r>
                            <a:rPr lang="en-US" altLang="zh-TW" sz="1600" i="1" dirty="0"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effectLst/>
                            </a:rPr>
                            <a:t>+4</a:t>
                          </a:r>
                          <a:r>
                            <a:rPr lang="en-US" altLang="zh-TW" sz="1600" i="0" dirty="0">
                              <a:effectLst/>
                            </a:rPr>
                            <a:t>.</a:t>
                          </a:r>
                          <a:endParaRPr lang="zh-TW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5035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34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寬螢幕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等线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Dependent/independent variable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Dependent/independent variable description</dc:title>
  <dc:creator>Windows User</dc:creator>
  <cp:lastModifiedBy>Windows User</cp:lastModifiedBy>
  <cp:revision>1</cp:revision>
  <dcterms:created xsi:type="dcterms:W3CDTF">2022-04-16T10:16:22Z</dcterms:created>
  <dcterms:modified xsi:type="dcterms:W3CDTF">2022-04-16T10:17:28Z</dcterms:modified>
</cp:coreProperties>
</file>