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Poppins Medium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6" roundtripDataSignature="AMtx7miXsbTkApnznK6OkVrKvVUNHX5+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2444AA-722E-4C25-841F-7C6D23421505}">
  <a:tblStyle styleId="{972444AA-722E-4C25-841F-7C6D234215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PoppinsMedium-regular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boldItalic.fntdata"/><Relationship Id="rId30" Type="http://schemas.openxmlformats.org/officeDocument/2006/relationships/font" Target="fonts/PoppinsMedium-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.fntdata"/><Relationship Id="rId10" Type="http://schemas.openxmlformats.org/officeDocument/2006/relationships/slide" Target="slides/slide4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1" name="Google Shape;15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3" name="Google Shape;16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9" name="Google Shape;17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5" name="Google Shape;17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1" name="Google Shape;18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9" name="Google Shape;15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3" name="Google Shape;15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8" name="Google Shape;16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4" name="Google Shape;16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Yes, It does. Ordered Grilled Chicken instead of Crispy Chicken, increase a sandwich's nutritional value.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1100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Grilled Chicken Category has more nutritional values in terms of the average amount of Cholesterol, Dietary Fiber, Vitamin A &amp; C, Iron, and Protein than menu items in Crispy Chicken Category.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4" name="Google Shape;16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6" name="Google Shape;16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Yes, it does.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Ordered Egg Whites instead of whole egg, increase a nutritional value.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SzPts val="1100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Egg Whites Category has more nutritional values in terms of the average amount of Sugars, Dietary Fiber, Fat, Carbohydrates and Protein than menu items in While Egg Category.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720000" y="575893"/>
            <a:ext cx="46836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15"/>
          <p:cNvGrpSpPr/>
          <p:nvPr/>
        </p:nvGrpSpPr>
        <p:grpSpPr>
          <a:xfrm>
            <a:off x="7868635" y="329606"/>
            <a:ext cx="885081" cy="1118679"/>
            <a:chOff x="1750225" y="238125"/>
            <a:chExt cx="3968975" cy="5016500"/>
          </a:xfrm>
        </p:grpSpPr>
        <p:sp>
          <p:nvSpPr>
            <p:cNvPr id="13" name="Google Shape;13;p1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5"/>
          <p:cNvGrpSpPr/>
          <p:nvPr/>
        </p:nvGrpSpPr>
        <p:grpSpPr>
          <a:xfrm rot="-7977528">
            <a:off x="3837369" y="3973761"/>
            <a:ext cx="856175" cy="1152823"/>
            <a:chOff x="2261690" y="-20305"/>
            <a:chExt cx="4146835" cy="5583630"/>
          </a:xfrm>
        </p:grpSpPr>
        <p:sp>
          <p:nvSpPr>
            <p:cNvPr id="32" name="Google Shape;32;p1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FF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15"/>
          <p:cNvGrpSpPr/>
          <p:nvPr/>
        </p:nvGrpSpPr>
        <p:grpSpPr>
          <a:xfrm flipH="1" rot="-5400000">
            <a:off x="272656" y="-269469"/>
            <a:ext cx="885081" cy="1118680"/>
            <a:chOff x="1750225" y="238125"/>
            <a:chExt cx="3968975" cy="5016500"/>
          </a:xfrm>
        </p:grpSpPr>
        <p:sp>
          <p:nvSpPr>
            <p:cNvPr id="35" name="Google Shape;35;p1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15"/>
          <p:cNvGrpSpPr/>
          <p:nvPr/>
        </p:nvGrpSpPr>
        <p:grpSpPr>
          <a:xfrm rot="5400000">
            <a:off x="273727" y="2670206"/>
            <a:ext cx="490818" cy="1038273"/>
            <a:chOff x="2623975" y="233075"/>
            <a:chExt cx="2361975" cy="4996500"/>
          </a:xfrm>
        </p:grpSpPr>
        <p:sp>
          <p:nvSpPr>
            <p:cNvPr id="54" name="Google Shape;54;p1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5"/>
          <p:cNvGrpSpPr/>
          <p:nvPr/>
        </p:nvGrpSpPr>
        <p:grpSpPr>
          <a:xfrm rot="-7977528">
            <a:off x="6979694" y="129686"/>
            <a:ext cx="856175" cy="1152823"/>
            <a:chOff x="2261690" y="-20305"/>
            <a:chExt cx="4146835" cy="5583630"/>
          </a:xfrm>
        </p:grpSpPr>
        <p:sp>
          <p:nvSpPr>
            <p:cNvPr id="57" name="Google Shape;57;p1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FDD7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5"/>
          <p:cNvGrpSpPr/>
          <p:nvPr/>
        </p:nvGrpSpPr>
        <p:grpSpPr>
          <a:xfrm>
            <a:off x="8576990" y="829631"/>
            <a:ext cx="490818" cy="1038273"/>
            <a:chOff x="2623975" y="233075"/>
            <a:chExt cx="2361975" cy="4996500"/>
          </a:xfrm>
        </p:grpSpPr>
        <p:sp>
          <p:nvSpPr>
            <p:cNvPr id="60" name="Google Shape;60;p1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/>
          <p:nvPr>
            <p:ph type="title"/>
          </p:nvPr>
        </p:nvSpPr>
        <p:spPr>
          <a:xfrm>
            <a:off x="720000" y="327324"/>
            <a:ext cx="7710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09" name="Google Shape;609;p24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610" name="Google Shape;610;p2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24"/>
          <p:cNvGrpSpPr/>
          <p:nvPr/>
        </p:nvGrpSpPr>
        <p:grpSpPr>
          <a:xfrm rot="-5400000">
            <a:off x="788167" y="-562584"/>
            <a:ext cx="1410360" cy="1204994"/>
            <a:chOff x="827225" y="235425"/>
            <a:chExt cx="5803950" cy="4958825"/>
          </a:xfrm>
        </p:grpSpPr>
        <p:sp>
          <p:nvSpPr>
            <p:cNvPr id="629" name="Google Shape;629;p24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24"/>
          <p:cNvGrpSpPr/>
          <p:nvPr/>
        </p:nvGrpSpPr>
        <p:grpSpPr>
          <a:xfrm rot="-5400000">
            <a:off x="7596415" y="-117119"/>
            <a:ext cx="490818" cy="1038273"/>
            <a:chOff x="2623975" y="233075"/>
            <a:chExt cx="2361975" cy="4996500"/>
          </a:xfrm>
        </p:grpSpPr>
        <p:sp>
          <p:nvSpPr>
            <p:cNvPr id="639" name="Google Shape;639;p2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4"/>
          <p:cNvGrpSpPr/>
          <p:nvPr/>
        </p:nvGrpSpPr>
        <p:grpSpPr>
          <a:xfrm rot="2700000">
            <a:off x="-247591" y="-355978"/>
            <a:ext cx="856219" cy="1152881"/>
            <a:chOff x="2261690" y="-20305"/>
            <a:chExt cx="4146835" cy="5583630"/>
          </a:xfrm>
        </p:grpSpPr>
        <p:sp>
          <p:nvSpPr>
            <p:cNvPr id="642" name="Google Shape;642;p24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24"/>
          <p:cNvSpPr/>
          <p:nvPr/>
        </p:nvSpPr>
        <p:spPr>
          <a:xfrm rot="-5400000">
            <a:off x="1044796" y="408871"/>
            <a:ext cx="234823" cy="251159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24"/>
          <p:cNvGrpSpPr/>
          <p:nvPr/>
        </p:nvGrpSpPr>
        <p:grpSpPr>
          <a:xfrm flipH="1" rot="10800000">
            <a:off x="-262019" y="3250368"/>
            <a:ext cx="885081" cy="1118679"/>
            <a:chOff x="1750225" y="238125"/>
            <a:chExt cx="3968975" cy="5016500"/>
          </a:xfrm>
        </p:grpSpPr>
        <p:sp>
          <p:nvSpPr>
            <p:cNvPr id="646" name="Google Shape;646;p2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24"/>
          <p:cNvGrpSpPr/>
          <p:nvPr/>
        </p:nvGrpSpPr>
        <p:grpSpPr>
          <a:xfrm rot="-5400000">
            <a:off x="728602" y="4166025"/>
            <a:ext cx="438981" cy="1055972"/>
            <a:chOff x="-3017507" y="52584"/>
            <a:chExt cx="2112516" cy="5081675"/>
          </a:xfrm>
        </p:grpSpPr>
        <p:sp>
          <p:nvSpPr>
            <p:cNvPr id="665" name="Google Shape;665;p24"/>
            <p:cNvSpPr/>
            <p:nvPr/>
          </p:nvSpPr>
          <p:spPr>
            <a:xfrm>
              <a:off x="-3017507" y="52584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-1702441" y="142784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6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 txBox="1"/>
          <p:nvPr>
            <p:ph type="title"/>
          </p:nvPr>
        </p:nvSpPr>
        <p:spPr>
          <a:xfrm>
            <a:off x="5277871" y="655115"/>
            <a:ext cx="31530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6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5277863" y="2221394"/>
            <a:ext cx="28035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5"/>
          <p:cNvSpPr/>
          <p:nvPr/>
        </p:nvSpPr>
        <p:spPr>
          <a:xfrm>
            <a:off x="-711600" y="1726625"/>
            <a:ext cx="4351800" cy="435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 ">
  <p:cSld name="TITLE_AND_TWO_COLUMNS_1">
    <p:bg>
      <p:bgPr>
        <a:solidFill>
          <a:schemeClr val="accent6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"/>
          <p:cNvSpPr/>
          <p:nvPr/>
        </p:nvSpPr>
        <p:spPr>
          <a:xfrm>
            <a:off x="2558555" y="2296500"/>
            <a:ext cx="4026900" cy="4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8"/>
          <p:cNvSpPr/>
          <p:nvPr/>
        </p:nvSpPr>
        <p:spPr>
          <a:xfrm>
            <a:off x="5669380" y="2296500"/>
            <a:ext cx="4026900" cy="4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-562870" y="2296500"/>
            <a:ext cx="4026900" cy="4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28"/>
          <p:cNvGrpSpPr/>
          <p:nvPr/>
        </p:nvGrpSpPr>
        <p:grpSpPr>
          <a:xfrm>
            <a:off x="8462635" y="1019256"/>
            <a:ext cx="885081" cy="1118680"/>
            <a:chOff x="1750225" y="238125"/>
            <a:chExt cx="3968975" cy="5016500"/>
          </a:xfrm>
        </p:grpSpPr>
        <p:sp>
          <p:nvSpPr>
            <p:cNvPr id="680" name="Google Shape;680;p2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8517640" y="1840481"/>
            <a:ext cx="490818" cy="1038273"/>
            <a:chOff x="2623975" y="233075"/>
            <a:chExt cx="2361975" cy="4996500"/>
          </a:xfrm>
        </p:grpSpPr>
        <p:sp>
          <p:nvSpPr>
            <p:cNvPr id="699" name="Google Shape;699;p2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28"/>
          <p:cNvGrpSpPr/>
          <p:nvPr/>
        </p:nvGrpSpPr>
        <p:grpSpPr>
          <a:xfrm flipH="1" rot="10800000">
            <a:off x="-15019" y="4044155"/>
            <a:ext cx="885081" cy="1118679"/>
            <a:chOff x="1750225" y="238125"/>
            <a:chExt cx="3968975" cy="5016500"/>
          </a:xfrm>
        </p:grpSpPr>
        <p:sp>
          <p:nvSpPr>
            <p:cNvPr id="702" name="Google Shape;702;p2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28"/>
          <p:cNvGrpSpPr/>
          <p:nvPr/>
        </p:nvGrpSpPr>
        <p:grpSpPr>
          <a:xfrm flipH="1" rot="-5400000">
            <a:off x="-35594" y="-574008"/>
            <a:ext cx="885081" cy="1118680"/>
            <a:chOff x="1750225" y="238125"/>
            <a:chExt cx="3968975" cy="5016500"/>
          </a:xfrm>
        </p:grpSpPr>
        <p:sp>
          <p:nvSpPr>
            <p:cNvPr id="721" name="Google Shape;721;p2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28"/>
          <p:cNvGrpSpPr/>
          <p:nvPr/>
        </p:nvGrpSpPr>
        <p:grpSpPr>
          <a:xfrm rot="5400000">
            <a:off x="441665" y="657281"/>
            <a:ext cx="490818" cy="1038273"/>
            <a:chOff x="2623975" y="233075"/>
            <a:chExt cx="2361975" cy="4996500"/>
          </a:xfrm>
        </p:grpSpPr>
        <p:sp>
          <p:nvSpPr>
            <p:cNvPr id="740" name="Google Shape;740;p2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28"/>
          <p:cNvGrpSpPr/>
          <p:nvPr/>
        </p:nvGrpSpPr>
        <p:grpSpPr>
          <a:xfrm rot="2700000">
            <a:off x="8557834" y="-168016"/>
            <a:ext cx="856219" cy="1152881"/>
            <a:chOff x="2261690" y="-20305"/>
            <a:chExt cx="4146835" cy="5583630"/>
          </a:xfrm>
        </p:grpSpPr>
        <p:sp>
          <p:nvSpPr>
            <p:cNvPr id="743" name="Google Shape;743;p2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28"/>
          <p:cNvGrpSpPr/>
          <p:nvPr/>
        </p:nvGrpSpPr>
        <p:grpSpPr>
          <a:xfrm rot="-7977528">
            <a:off x="8061832" y="4216773"/>
            <a:ext cx="856175" cy="1152823"/>
            <a:chOff x="2261690" y="-20305"/>
            <a:chExt cx="4146835" cy="5583630"/>
          </a:xfrm>
        </p:grpSpPr>
        <p:sp>
          <p:nvSpPr>
            <p:cNvPr id="746" name="Google Shape;746;p2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28"/>
          <p:cNvSpPr txBox="1"/>
          <p:nvPr>
            <p:ph type="title"/>
          </p:nvPr>
        </p:nvSpPr>
        <p:spPr>
          <a:xfrm>
            <a:off x="720000" y="330500"/>
            <a:ext cx="77040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9" name="Google Shape;749;p28"/>
          <p:cNvSpPr txBox="1"/>
          <p:nvPr>
            <p:ph idx="1" type="subTitle"/>
          </p:nvPr>
        </p:nvSpPr>
        <p:spPr>
          <a:xfrm>
            <a:off x="3707398" y="3178201"/>
            <a:ext cx="1728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8"/>
          <p:cNvSpPr txBox="1"/>
          <p:nvPr>
            <p:ph idx="2" type="subTitle"/>
          </p:nvPr>
        </p:nvSpPr>
        <p:spPr>
          <a:xfrm>
            <a:off x="730075" y="3178201"/>
            <a:ext cx="17475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8"/>
          <p:cNvSpPr txBox="1"/>
          <p:nvPr>
            <p:ph idx="3" type="subTitle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4" type="subTitle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3" name="Google Shape;753;p28"/>
          <p:cNvSpPr txBox="1"/>
          <p:nvPr>
            <p:ph idx="5" type="subTitle"/>
          </p:nvPr>
        </p:nvSpPr>
        <p:spPr>
          <a:xfrm>
            <a:off x="6619675" y="3178201"/>
            <a:ext cx="17280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28"/>
          <p:cNvSpPr txBox="1"/>
          <p:nvPr>
            <p:ph idx="6" type="subTitle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three columns  2">
  <p:cSld name="TITLE_AND_TWO_COLUMNS_1_3">
    <p:bg>
      <p:bgPr>
        <a:solidFill>
          <a:schemeClr val="lt2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9"/>
          <p:cNvSpPr txBox="1"/>
          <p:nvPr>
            <p:ph type="title"/>
          </p:nvPr>
        </p:nvSpPr>
        <p:spPr>
          <a:xfrm>
            <a:off x="720000" y="330500"/>
            <a:ext cx="29874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7" name="Google Shape;757;p29"/>
          <p:cNvSpPr txBox="1"/>
          <p:nvPr>
            <p:ph idx="1" type="subTitle"/>
          </p:nvPr>
        </p:nvSpPr>
        <p:spPr>
          <a:xfrm>
            <a:off x="5943600" y="2064571"/>
            <a:ext cx="2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9"/>
          <p:cNvSpPr txBox="1"/>
          <p:nvPr>
            <p:ph idx="2" type="subTitle"/>
          </p:nvPr>
        </p:nvSpPr>
        <p:spPr>
          <a:xfrm>
            <a:off x="5943600" y="673078"/>
            <a:ext cx="2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29"/>
          <p:cNvSpPr txBox="1"/>
          <p:nvPr>
            <p:ph idx="3" type="subTitle"/>
          </p:nvPr>
        </p:nvSpPr>
        <p:spPr>
          <a:xfrm>
            <a:off x="4778548" y="673078"/>
            <a:ext cx="119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0" name="Google Shape;760;p29"/>
          <p:cNvSpPr txBox="1"/>
          <p:nvPr>
            <p:ph idx="4" type="subTitle"/>
          </p:nvPr>
        </p:nvSpPr>
        <p:spPr>
          <a:xfrm>
            <a:off x="4778548" y="2064571"/>
            <a:ext cx="1195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1" name="Google Shape;761;p29"/>
          <p:cNvSpPr txBox="1"/>
          <p:nvPr>
            <p:ph idx="5" type="subTitle"/>
          </p:nvPr>
        </p:nvSpPr>
        <p:spPr>
          <a:xfrm>
            <a:off x="5943600" y="3658771"/>
            <a:ext cx="2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29"/>
          <p:cNvSpPr txBox="1"/>
          <p:nvPr>
            <p:ph idx="6" type="subTitle"/>
          </p:nvPr>
        </p:nvSpPr>
        <p:spPr>
          <a:xfrm>
            <a:off x="4778548" y="3658771"/>
            <a:ext cx="1195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s 2">
  <p:cSld name="TITLE_AND_TWO_COLUMNS_2">
    <p:bg>
      <p:bgPr>
        <a:solidFill>
          <a:schemeClr val="accent5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 txBox="1"/>
          <p:nvPr>
            <p:ph type="title"/>
          </p:nvPr>
        </p:nvSpPr>
        <p:spPr>
          <a:xfrm>
            <a:off x="1352100" y="329250"/>
            <a:ext cx="64398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5" name="Google Shape;765;p30"/>
          <p:cNvSpPr txBox="1"/>
          <p:nvPr>
            <p:ph idx="1" type="subTitle"/>
          </p:nvPr>
        </p:nvSpPr>
        <p:spPr>
          <a:xfrm>
            <a:off x="4990334" y="3896188"/>
            <a:ext cx="340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30"/>
          <p:cNvSpPr txBox="1"/>
          <p:nvPr>
            <p:ph idx="2" type="subTitle"/>
          </p:nvPr>
        </p:nvSpPr>
        <p:spPr>
          <a:xfrm>
            <a:off x="760307" y="3896188"/>
            <a:ext cx="340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30"/>
          <p:cNvSpPr txBox="1"/>
          <p:nvPr>
            <p:ph idx="3" type="subTitle"/>
          </p:nvPr>
        </p:nvSpPr>
        <p:spPr>
          <a:xfrm>
            <a:off x="742757" y="3488913"/>
            <a:ext cx="3451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8" name="Google Shape;768;p30"/>
          <p:cNvSpPr txBox="1"/>
          <p:nvPr>
            <p:ph idx="4" type="subTitle"/>
          </p:nvPr>
        </p:nvSpPr>
        <p:spPr>
          <a:xfrm>
            <a:off x="4990350" y="3488922"/>
            <a:ext cx="3451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s 3">
  <p:cSld name="TITLE_AND_TWO_COLUMNS_2_1">
    <p:bg>
      <p:bgPr>
        <a:solidFill>
          <a:schemeClr val="accent5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1"/>
          <p:cNvSpPr/>
          <p:nvPr/>
        </p:nvSpPr>
        <p:spPr>
          <a:xfrm>
            <a:off x="3466363" y="-370554"/>
            <a:ext cx="5889900" cy="58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31"/>
          <p:cNvGrpSpPr/>
          <p:nvPr/>
        </p:nvGrpSpPr>
        <p:grpSpPr>
          <a:xfrm rot="-7977528">
            <a:off x="8143857" y="3976873"/>
            <a:ext cx="856175" cy="1152823"/>
            <a:chOff x="2261690" y="-20305"/>
            <a:chExt cx="4146835" cy="5583630"/>
          </a:xfrm>
        </p:grpSpPr>
        <p:sp>
          <p:nvSpPr>
            <p:cNvPr id="772" name="Google Shape;772;p31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775" name="Google Shape;775;p3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31"/>
          <p:cNvGrpSpPr/>
          <p:nvPr/>
        </p:nvGrpSpPr>
        <p:grpSpPr>
          <a:xfrm rot="-5400000">
            <a:off x="-285435" y="-273719"/>
            <a:ext cx="490818" cy="1038273"/>
            <a:chOff x="2623975" y="233075"/>
            <a:chExt cx="2361975" cy="4996500"/>
          </a:xfrm>
        </p:grpSpPr>
        <p:sp>
          <p:nvSpPr>
            <p:cNvPr id="794" name="Google Shape;794;p3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31"/>
          <p:cNvGrpSpPr/>
          <p:nvPr/>
        </p:nvGrpSpPr>
        <p:grpSpPr>
          <a:xfrm rot="2700000">
            <a:off x="-158716" y="3555122"/>
            <a:ext cx="856219" cy="1152881"/>
            <a:chOff x="2261690" y="-20305"/>
            <a:chExt cx="4146835" cy="5583630"/>
          </a:xfrm>
        </p:grpSpPr>
        <p:sp>
          <p:nvSpPr>
            <p:cNvPr id="797" name="Google Shape;797;p31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 flipH="1" rot="5400000">
            <a:off x="981450" y="3993938"/>
            <a:ext cx="885081" cy="1118680"/>
            <a:chOff x="1750225" y="238125"/>
            <a:chExt cx="3968975" cy="5016500"/>
          </a:xfrm>
        </p:grpSpPr>
        <p:sp>
          <p:nvSpPr>
            <p:cNvPr id="800" name="Google Shape;800;p3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1"/>
          <p:cNvGrpSpPr/>
          <p:nvPr/>
        </p:nvGrpSpPr>
        <p:grpSpPr>
          <a:xfrm rot="-5400000">
            <a:off x="6303440" y="4084356"/>
            <a:ext cx="490818" cy="1038273"/>
            <a:chOff x="2623975" y="233075"/>
            <a:chExt cx="2361975" cy="4996500"/>
          </a:xfrm>
        </p:grpSpPr>
        <p:sp>
          <p:nvSpPr>
            <p:cNvPr id="819" name="Google Shape;819;p3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31"/>
          <p:cNvGrpSpPr/>
          <p:nvPr/>
        </p:nvGrpSpPr>
        <p:grpSpPr>
          <a:xfrm rot="3074888">
            <a:off x="2834858" y="4048852"/>
            <a:ext cx="966054" cy="682179"/>
            <a:chOff x="827225" y="2386825"/>
            <a:chExt cx="3975675" cy="2807425"/>
          </a:xfrm>
        </p:grpSpPr>
        <p:sp>
          <p:nvSpPr>
            <p:cNvPr id="822" name="Google Shape;822;p3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231662" y="3892952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8" name="Google Shape;828;p31"/>
          <p:cNvSpPr txBox="1"/>
          <p:nvPr>
            <p:ph type="title"/>
          </p:nvPr>
        </p:nvSpPr>
        <p:spPr>
          <a:xfrm>
            <a:off x="590100" y="329250"/>
            <a:ext cx="35526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31"/>
          <p:cNvSpPr txBox="1"/>
          <p:nvPr>
            <p:ph idx="1" type="subTitle"/>
          </p:nvPr>
        </p:nvSpPr>
        <p:spPr>
          <a:xfrm>
            <a:off x="5717525" y="2917320"/>
            <a:ext cx="2487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31"/>
          <p:cNvSpPr txBox="1"/>
          <p:nvPr>
            <p:ph idx="2" type="subTitle"/>
          </p:nvPr>
        </p:nvSpPr>
        <p:spPr>
          <a:xfrm>
            <a:off x="5717525" y="1576604"/>
            <a:ext cx="2487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31"/>
          <p:cNvSpPr txBox="1"/>
          <p:nvPr>
            <p:ph idx="3" type="subTitle"/>
          </p:nvPr>
        </p:nvSpPr>
        <p:spPr>
          <a:xfrm>
            <a:off x="5717525" y="1255701"/>
            <a:ext cx="1495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2" name="Google Shape;832;p31"/>
          <p:cNvSpPr txBox="1"/>
          <p:nvPr>
            <p:ph idx="4" type="subTitle"/>
          </p:nvPr>
        </p:nvSpPr>
        <p:spPr>
          <a:xfrm>
            <a:off x="5717525" y="2597597"/>
            <a:ext cx="1495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&amp; description 3">
  <p:cSld name="SECTION_TITLE_AND_DESCRIPTION_2">
    <p:bg>
      <p:bgPr>
        <a:solidFill>
          <a:schemeClr val="lt2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2"/>
          <p:cNvSpPr txBox="1"/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5" name="Google Shape;835;p32"/>
          <p:cNvSpPr txBox="1"/>
          <p:nvPr>
            <p:ph idx="1" type="subTitle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chemeClr val="lt2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"/>
          <p:cNvSpPr/>
          <p:nvPr/>
        </p:nvSpPr>
        <p:spPr>
          <a:xfrm rot="2700000">
            <a:off x="6012757" y="33659"/>
            <a:ext cx="721120" cy="719592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243875" y="799800"/>
            <a:ext cx="3543900" cy="354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33"/>
          <p:cNvGrpSpPr/>
          <p:nvPr/>
        </p:nvGrpSpPr>
        <p:grpSpPr>
          <a:xfrm rot="-5400000">
            <a:off x="8238810" y="4044156"/>
            <a:ext cx="885081" cy="1118679"/>
            <a:chOff x="1750225" y="238125"/>
            <a:chExt cx="3968975" cy="5016500"/>
          </a:xfrm>
        </p:grpSpPr>
        <p:sp>
          <p:nvSpPr>
            <p:cNvPr id="840" name="Google Shape;840;p3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33"/>
          <p:cNvGrpSpPr/>
          <p:nvPr/>
        </p:nvGrpSpPr>
        <p:grpSpPr>
          <a:xfrm>
            <a:off x="8505515" y="2114231"/>
            <a:ext cx="490818" cy="1038273"/>
            <a:chOff x="2623975" y="233075"/>
            <a:chExt cx="2361975" cy="4996500"/>
          </a:xfrm>
        </p:grpSpPr>
        <p:sp>
          <p:nvSpPr>
            <p:cNvPr id="859" name="Google Shape;859;p3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33"/>
          <p:cNvGrpSpPr/>
          <p:nvPr/>
        </p:nvGrpSpPr>
        <p:grpSpPr>
          <a:xfrm rot="-5400000">
            <a:off x="7540249" y="-223313"/>
            <a:ext cx="450494" cy="897136"/>
            <a:chOff x="4777291" y="1307505"/>
            <a:chExt cx="1853884" cy="3691920"/>
          </a:xfrm>
        </p:grpSpPr>
        <p:sp>
          <p:nvSpPr>
            <p:cNvPr id="862" name="Google Shape;862;p33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3"/>
          <p:cNvGrpSpPr/>
          <p:nvPr/>
        </p:nvGrpSpPr>
        <p:grpSpPr>
          <a:xfrm rot="-5400000">
            <a:off x="4385771" y="3708218"/>
            <a:ext cx="735235" cy="2224452"/>
            <a:chOff x="1192893" y="549005"/>
            <a:chExt cx="3025657" cy="9154124"/>
          </a:xfrm>
        </p:grpSpPr>
        <p:sp>
          <p:nvSpPr>
            <p:cNvPr id="865" name="Google Shape;865;p33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582229" y="8659429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3"/>
          <p:cNvGrpSpPr/>
          <p:nvPr/>
        </p:nvGrpSpPr>
        <p:grpSpPr>
          <a:xfrm flipH="1" rot="-5400000">
            <a:off x="1929869" y="3727792"/>
            <a:ext cx="885081" cy="1118679"/>
            <a:chOff x="1750225" y="238125"/>
            <a:chExt cx="3968975" cy="5016500"/>
          </a:xfrm>
        </p:grpSpPr>
        <p:sp>
          <p:nvSpPr>
            <p:cNvPr id="870" name="Google Shape;870;p3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8" name="Google Shape;888;p33"/>
          <p:cNvGrpSpPr/>
          <p:nvPr/>
        </p:nvGrpSpPr>
        <p:grpSpPr>
          <a:xfrm rot="5400000">
            <a:off x="5466840" y="138268"/>
            <a:ext cx="490818" cy="1038273"/>
            <a:chOff x="2623975" y="233075"/>
            <a:chExt cx="2361975" cy="4996500"/>
          </a:xfrm>
        </p:grpSpPr>
        <p:sp>
          <p:nvSpPr>
            <p:cNvPr id="889" name="Google Shape;889;p3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1" name="Google Shape;891;p33"/>
          <p:cNvGrpSpPr/>
          <p:nvPr/>
        </p:nvGrpSpPr>
        <p:grpSpPr>
          <a:xfrm rot="-5400000">
            <a:off x="2846553" y="-573862"/>
            <a:ext cx="886860" cy="1204611"/>
            <a:chOff x="1922521" y="1099378"/>
            <a:chExt cx="3649631" cy="4957245"/>
          </a:xfrm>
        </p:grpSpPr>
        <p:sp>
          <p:nvSpPr>
            <p:cNvPr id="892" name="Google Shape;892;p33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 rot="7020039">
              <a:off x="1956024" y="5209059"/>
              <a:ext cx="1321798" cy="355849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605802" y="1099378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33"/>
          <p:cNvSpPr/>
          <p:nvPr/>
        </p:nvSpPr>
        <p:spPr>
          <a:xfrm rot="6472548">
            <a:off x="8643284" y="1227148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3"/>
          <p:cNvSpPr/>
          <p:nvPr/>
        </p:nvSpPr>
        <p:spPr>
          <a:xfrm rot="10489743">
            <a:off x="6541587" y="45501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7" name="Google Shape;897;p33"/>
          <p:cNvGrpSpPr/>
          <p:nvPr/>
        </p:nvGrpSpPr>
        <p:grpSpPr>
          <a:xfrm rot="5400000">
            <a:off x="749540" y="868306"/>
            <a:ext cx="490818" cy="1038273"/>
            <a:chOff x="2623975" y="233075"/>
            <a:chExt cx="2361975" cy="4996500"/>
          </a:xfrm>
        </p:grpSpPr>
        <p:sp>
          <p:nvSpPr>
            <p:cNvPr id="898" name="Google Shape;898;p3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0" name="Google Shape;900;p33"/>
          <p:cNvSpPr/>
          <p:nvPr/>
        </p:nvSpPr>
        <p:spPr>
          <a:xfrm rot="-808203">
            <a:off x="8633518" y="531843"/>
            <a:ext cx="234808" cy="251142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33"/>
          <p:cNvGrpSpPr/>
          <p:nvPr/>
        </p:nvGrpSpPr>
        <p:grpSpPr>
          <a:xfrm rot="-2840166">
            <a:off x="7337480" y="3448022"/>
            <a:ext cx="856050" cy="1152654"/>
            <a:chOff x="2261690" y="-20305"/>
            <a:chExt cx="4146835" cy="5583630"/>
          </a:xfrm>
        </p:grpSpPr>
        <p:sp>
          <p:nvSpPr>
            <p:cNvPr id="902" name="Google Shape;902;p33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33"/>
          <p:cNvSpPr/>
          <p:nvPr/>
        </p:nvSpPr>
        <p:spPr>
          <a:xfrm rot="-5400000">
            <a:off x="1899077" y="167129"/>
            <a:ext cx="233506" cy="256260"/>
          </a:xfrm>
          <a:custGeom>
            <a:rect b="b" l="l" r="r" t="t"/>
            <a:pathLst>
              <a:path extrusionOk="0" h="42200" w="38453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5" name="Google Shape;905;p33"/>
          <p:cNvGrpSpPr/>
          <p:nvPr/>
        </p:nvGrpSpPr>
        <p:grpSpPr>
          <a:xfrm>
            <a:off x="-2" y="540006"/>
            <a:ext cx="885081" cy="1118679"/>
            <a:chOff x="1750225" y="238125"/>
            <a:chExt cx="3968975" cy="5016500"/>
          </a:xfrm>
        </p:grpSpPr>
        <p:sp>
          <p:nvSpPr>
            <p:cNvPr id="906" name="Google Shape;906;p3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4" name="Google Shape;924;p33"/>
          <p:cNvGrpSpPr/>
          <p:nvPr/>
        </p:nvGrpSpPr>
        <p:grpSpPr>
          <a:xfrm rot="-8284976">
            <a:off x="411086" y="3711046"/>
            <a:ext cx="855991" cy="1152575"/>
            <a:chOff x="2261690" y="-20305"/>
            <a:chExt cx="4146835" cy="5583630"/>
          </a:xfrm>
        </p:grpSpPr>
        <p:sp>
          <p:nvSpPr>
            <p:cNvPr id="925" name="Google Shape;925;p33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7" name="Google Shape;927;p33"/>
          <p:cNvSpPr txBox="1"/>
          <p:nvPr>
            <p:ph type="title"/>
          </p:nvPr>
        </p:nvSpPr>
        <p:spPr>
          <a:xfrm>
            <a:off x="3995025" y="1345200"/>
            <a:ext cx="44289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8" name="Google Shape;928;p33"/>
          <p:cNvSpPr txBox="1"/>
          <p:nvPr>
            <p:ph idx="2" type="title"/>
          </p:nvPr>
        </p:nvSpPr>
        <p:spPr>
          <a:xfrm>
            <a:off x="720000" y="1621050"/>
            <a:ext cx="26598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720000" y="540000"/>
            <a:ext cx="77040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2179500" y="2190900"/>
            <a:ext cx="47850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16"/>
          <p:cNvGrpSpPr/>
          <p:nvPr/>
        </p:nvGrpSpPr>
        <p:grpSpPr>
          <a:xfrm rot="-7977528">
            <a:off x="505357" y="2816272"/>
            <a:ext cx="856175" cy="1152823"/>
            <a:chOff x="2261690" y="-20305"/>
            <a:chExt cx="4146835" cy="5583630"/>
          </a:xfrm>
        </p:grpSpPr>
        <p:sp>
          <p:nvSpPr>
            <p:cNvPr id="66" name="Google Shape;66;p16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6"/>
          <p:cNvGrpSpPr/>
          <p:nvPr/>
        </p:nvGrpSpPr>
        <p:grpSpPr>
          <a:xfrm flipH="1" rot="10800000">
            <a:off x="-15019" y="4044155"/>
            <a:ext cx="885081" cy="1118679"/>
            <a:chOff x="1750225" y="238125"/>
            <a:chExt cx="3968975" cy="5016500"/>
          </a:xfrm>
        </p:grpSpPr>
        <p:sp>
          <p:nvSpPr>
            <p:cNvPr id="69" name="Google Shape;69;p1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 rot="2700000">
            <a:off x="227692" y="211745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 flipH="1" rot="-5400000">
            <a:off x="269206" y="35592"/>
            <a:ext cx="885081" cy="1118680"/>
            <a:chOff x="1750225" y="238125"/>
            <a:chExt cx="3968975" cy="5016500"/>
          </a:xfrm>
        </p:grpSpPr>
        <p:sp>
          <p:nvSpPr>
            <p:cNvPr id="89" name="Google Shape;89;p1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 rot="5400000">
            <a:off x="814252" y="182106"/>
            <a:ext cx="490818" cy="1038273"/>
            <a:chOff x="2623975" y="233075"/>
            <a:chExt cx="2361975" cy="4996500"/>
          </a:xfrm>
        </p:grpSpPr>
        <p:sp>
          <p:nvSpPr>
            <p:cNvPr id="108" name="Google Shape;108;p1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6"/>
          <p:cNvSpPr/>
          <p:nvPr/>
        </p:nvSpPr>
        <p:spPr>
          <a:xfrm rot="6472548">
            <a:off x="152334" y="1391198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 rot="10489743">
            <a:off x="251412" y="27799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462635" y="1171656"/>
            <a:ext cx="885081" cy="1118680"/>
            <a:chOff x="1750225" y="238125"/>
            <a:chExt cx="3968975" cy="5016500"/>
          </a:xfrm>
        </p:grpSpPr>
        <p:sp>
          <p:nvSpPr>
            <p:cNvPr id="113" name="Google Shape;113;p1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8517640" y="342481"/>
            <a:ext cx="490818" cy="1038273"/>
            <a:chOff x="2623975" y="233075"/>
            <a:chExt cx="2361975" cy="4996500"/>
          </a:xfrm>
        </p:grpSpPr>
        <p:sp>
          <p:nvSpPr>
            <p:cNvPr id="132" name="Google Shape;132;p1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 rot="-5400000">
            <a:off x="7464499" y="-223313"/>
            <a:ext cx="450494" cy="897136"/>
            <a:chOff x="4777291" y="1307505"/>
            <a:chExt cx="1853884" cy="3691920"/>
          </a:xfrm>
        </p:grpSpPr>
        <p:sp>
          <p:nvSpPr>
            <p:cNvPr id="135" name="Google Shape;135;p16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6"/>
          <p:cNvGrpSpPr/>
          <p:nvPr/>
        </p:nvGrpSpPr>
        <p:grpSpPr>
          <a:xfrm rot="2703565">
            <a:off x="8009274" y="2604985"/>
            <a:ext cx="848302" cy="1116558"/>
            <a:chOff x="2261690" y="-20305"/>
            <a:chExt cx="4146835" cy="5583630"/>
          </a:xfrm>
        </p:grpSpPr>
        <p:sp>
          <p:nvSpPr>
            <p:cNvPr id="138" name="Google Shape;138;p16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5400000">
            <a:off x="7635498" y="3764394"/>
            <a:ext cx="877232" cy="1919652"/>
            <a:chOff x="1192893" y="549005"/>
            <a:chExt cx="3610007" cy="7899803"/>
          </a:xfrm>
        </p:grpSpPr>
        <p:sp>
          <p:nvSpPr>
            <p:cNvPr id="141" name="Google Shape;141;p16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backgroud image">
  <p:cSld name="TITLE_AND_TWO_COLUMNS_1_1">
    <p:bg>
      <p:bgPr>
        <a:solidFill>
          <a:schemeClr val="accent2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4"/>
          <p:cNvSpPr txBox="1"/>
          <p:nvPr>
            <p:ph type="title"/>
          </p:nvPr>
        </p:nvSpPr>
        <p:spPr>
          <a:xfrm>
            <a:off x="632417" y="783591"/>
            <a:ext cx="1979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1" name="Google Shape;931;p34"/>
          <p:cNvSpPr/>
          <p:nvPr/>
        </p:nvSpPr>
        <p:spPr>
          <a:xfrm>
            <a:off x="-1364787" y="-1747662"/>
            <a:ext cx="4728000" cy="472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4"/>
          <p:cNvSpPr/>
          <p:nvPr/>
        </p:nvSpPr>
        <p:spPr>
          <a:xfrm>
            <a:off x="6776725" y="3793775"/>
            <a:ext cx="2806500" cy="28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3" name="Google Shape;933;p34"/>
          <p:cNvGrpSpPr/>
          <p:nvPr/>
        </p:nvGrpSpPr>
        <p:grpSpPr>
          <a:xfrm rot="-7977528">
            <a:off x="7751894" y="165286"/>
            <a:ext cx="856175" cy="1152823"/>
            <a:chOff x="2261690" y="-20305"/>
            <a:chExt cx="4146835" cy="5583630"/>
          </a:xfrm>
        </p:grpSpPr>
        <p:sp>
          <p:nvSpPr>
            <p:cNvPr id="934" name="Google Shape;934;p34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34"/>
          <p:cNvGrpSpPr/>
          <p:nvPr/>
        </p:nvGrpSpPr>
        <p:grpSpPr>
          <a:xfrm rot="-6907851">
            <a:off x="7697675" y="1381916"/>
            <a:ext cx="1554962" cy="1203610"/>
            <a:chOff x="90974" y="359250"/>
            <a:chExt cx="6398951" cy="4953075"/>
          </a:xfrm>
        </p:grpSpPr>
        <p:sp>
          <p:nvSpPr>
            <p:cNvPr id="937" name="Google Shape;937;p34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0974" y="1584154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6" name="Google Shape;946;p34"/>
          <p:cNvGrpSpPr/>
          <p:nvPr/>
        </p:nvGrpSpPr>
        <p:grpSpPr>
          <a:xfrm rot="-5400000">
            <a:off x="-79608" y="3755592"/>
            <a:ext cx="1446828" cy="1233687"/>
            <a:chOff x="677150" y="235425"/>
            <a:chExt cx="5954025" cy="5076900"/>
          </a:xfrm>
        </p:grpSpPr>
        <p:sp>
          <p:nvSpPr>
            <p:cNvPr id="947" name="Google Shape;947;p34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327908" y="1133503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34"/>
          <p:cNvGrpSpPr/>
          <p:nvPr/>
        </p:nvGrpSpPr>
        <p:grpSpPr>
          <a:xfrm rot="5400000">
            <a:off x="7864509" y="4281918"/>
            <a:ext cx="885081" cy="1118679"/>
            <a:chOff x="1750225" y="238125"/>
            <a:chExt cx="3968975" cy="5016500"/>
          </a:xfrm>
        </p:grpSpPr>
        <p:sp>
          <p:nvSpPr>
            <p:cNvPr id="958" name="Google Shape;958;p3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34"/>
          <p:cNvGrpSpPr/>
          <p:nvPr/>
        </p:nvGrpSpPr>
        <p:grpSpPr>
          <a:xfrm rot="5400000">
            <a:off x="1414377" y="2760231"/>
            <a:ext cx="490818" cy="1038273"/>
            <a:chOff x="2623975" y="233075"/>
            <a:chExt cx="2361975" cy="4996500"/>
          </a:xfrm>
        </p:grpSpPr>
        <p:sp>
          <p:nvSpPr>
            <p:cNvPr id="977" name="Google Shape;977;p3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34"/>
          <p:cNvGrpSpPr/>
          <p:nvPr/>
        </p:nvGrpSpPr>
        <p:grpSpPr>
          <a:xfrm rot="-5400000">
            <a:off x="6713240" y="4056006"/>
            <a:ext cx="490818" cy="1038273"/>
            <a:chOff x="2623975" y="233075"/>
            <a:chExt cx="2361975" cy="4996500"/>
          </a:xfrm>
        </p:grpSpPr>
        <p:sp>
          <p:nvSpPr>
            <p:cNvPr id="980" name="Google Shape;980;p3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34"/>
          <p:cNvSpPr/>
          <p:nvPr/>
        </p:nvSpPr>
        <p:spPr>
          <a:xfrm rot="-5400000">
            <a:off x="424593" y="3252394"/>
            <a:ext cx="234823" cy="253619"/>
          </a:xfrm>
          <a:custGeom>
            <a:rect b="b" l="l" r="r" t="t"/>
            <a:pathLst>
              <a:path extrusionOk="0" h="41748" w="38654">
                <a:moveTo>
                  <a:pt x="32309" y="1"/>
                </a:moveTo>
                <a:cubicBezTo>
                  <a:pt x="31302" y="1"/>
                  <a:pt x="30282" y="441"/>
                  <a:pt x="29421" y="1494"/>
                </a:cubicBezTo>
                <a:lnTo>
                  <a:pt x="2773" y="33794"/>
                </a:lnTo>
                <a:cubicBezTo>
                  <a:pt x="1" y="37183"/>
                  <a:pt x="2869" y="41747"/>
                  <a:pt x="6178" y="41747"/>
                </a:cubicBezTo>
                <a:cubicBezTo>
                  <a:pt x="7206" y="41747"/>
                  <a:pt x="8276" y="41307"/>
                  <a:pt x="9233" y="40254"/>
                </a:cubicBezTo>
                <a:lnTo>
                  <a:pt x="35881" y="7954"/>
                </a:lnTo>
                <a:cubicBezTo>
                  <a:pt x="38654" y="4565"/>
                  <a:pt x="35550" y="1"/>
                  <a:pt x="323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4"/>
          <p:cNvSpPr/>
          <p:nvPr/>
        </p:nvSpPr>
        <p:spPr>
          <a:xfrm rot="-5400000">
            <a:off x="1499190" y="4798027"/>
            <a:ext cx="321197" cy="86472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34"/>
          <p:cNvGrpSpPr/>
          <p:nvPr/>
        </p:nvGrpSpPr>
        <p:grpSpPr>
          <a:xfrm flipH="1" rot="-5400000">
            <a:off x="272656" y="-269469"/>
            <a:ext cx="885081" cy="1118680"/>
            <a:chOff x="1750225" y="238125"/>
            <a:chExt cx="3968975" cy="5016500"/>
          </a:xfrm>
        </p:grpSpPr>
        <p:sp>
          <p:nvSpPr>
            <p:cNvPr id="985" name="Google Shape;985;p3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six columns">
  <p:cSld name="TITLE_AND_TWO_COLUMNS_1_2">
    <p:bg>
      <p:bgPr>
        <a:solidFill>
          <a:schemeClr val="lt2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5"/>
          <p:cNvSpPr txBox="1"/>
          <p:nvPr>
            <p:ph type="title"/>
          </p:nvPr>
        </p:nvSpPr>
        <p:spPr>
          <a:xfrm>
            <a:off x="1589829" y="333224"/>
            <a:ext cx="59568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5" name="Google Shape;1005;p35"/>
          <p:cNvSpPr txBox="1"/>
          <p:nvPr>
            <p:ph idx="1" type="subTitle"/>
          </p:nvPr>
        </p:nvSpPr>
        <p:spPr>
          <a:xfrm>
            <a:off x="3700176" y="4029414"/>
            <a:ext cx="1737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35"/>
          <p:cNvSpPr txBox="1"/>
          <p:nvPr>
            <p:ph idx="2" type="subTitle"/>
          </p:nvPr>
        </p:nvSpPr>
        <p:spPr>
          <a:xfrm>
            <a:off x="1289746" y="4029414"/>
            <a:ext cx="17373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35"/>
          <p:cNvSpPr txBox="1"/>
          <p:nvPr>
            <p:ph idx="3" type="subTitle"/>
          </p:nvPr>
        </p:nvSpPr>
        <p:spPr>
          <a:xfrm>
            <a:off x="1289746" y="370512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8" name="Google Shape;1008;p35"/>
          <p:cNvSpPr txBox="1"/>
          <p:nvPr>
            <p:ph idx="4" type="subTitle"/>
          </p:nvPr>
        </p:nvSpPr>
        <p:spPr>
          <a:xfrm>
            <a:off x="3700176" y="370512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9" name="Google Shape;1009;p35"/>
          <p:cNvSpPr txBox="1"/>
          <p:nvPr>
            <p:ph idx="5" type="subTitle"/>
          </p:nvPr>
        </p:nvSpPr>
        <p:spPr>
          <a:xfrm>
            <a:off x="6128447" y="4029414"/>
            <a:ext cx="1737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0" name="Google Shape;1010;p35"/>
          <p:cNvSpPr txBox="1"/>
          <p:nvPr>
            <p:ph idx="6" type="subTitle"/>
          </p:nvPr>
        </p:nvSpPr>
        <p:spPr>
          <a:xfrm>
            <a:off x="6128447" y="3705129"/>
            <a:ext cx="1737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1" name="Google Shape;1011;p35"/>
          <p:cNvSpPr txBox="1"/>
          <p:nvPr>
            <p:ph idx="7" type="subTitle"/>
          </p:nvPr>
        </p:nvSpPr>
        <p:spPr>
          <a:xfrm>
            <a:off x="3700176" y="2213569"/>
            <a:ext cx="1737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35"/>
          <p:cNvSpPr txBox="1"/>
          <p:nvPr>
            <p:ph idx="8" type="subTitle"/>
          </p:nvPr>
        </p:nvSpPr>
        <p:spPr>
          <a:xfrm>
            <a:off x="1289746" y="2225119"/>
            <a:ext cx="1737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35"/>
          <p:cNvSpPr txBox="1"/>
          <p:nvPr>
            <p:ph idx="9" type="subTitle"/>
          </p:nvPr>
        </p:nvSpPr>
        <p:spPr>
          <a:xfrm>
            <a:off x="1289746" y="189755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4" name="Google Shape;1014;p35"/>
          <p:cNvSpPr txBox="1"/>
          <p:nvPr>
            <p:ph idx="13" type="subTitle"/>
          </p:nvPr>
        </p:nvSpPr>
        <p:spPr>
          <a:xfrm>
            <a:off x="3700176" y="1897559"/>
            <a:ext cx="173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5" name="Google Shape;1015;p35"/>
          <p:cNvSpPr txBox="1"/>
          <p:nvPr>
            <p:ph idx="14" type="subTitle"/>
          </p:nvPr>
        </p:nvSpPr>
        <p:spPr>
          <a:xfrm>
            <a:off x="6121046" y="2213569"/>
            <a:ext cx="1737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35"/>
          <p:cNvSpPr txBox="1"/>
          <p:nvPr>
            <p:ph idx="15" type="subTitle"/>
          </p:nvPr>
        </p:nvSpPr>
        <p:spPr>
          <a:xfrm>
            <a:off x="6121046" y="1896509"/>
            <a:ext cx="1737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017" name="Google Shape;1017;p35"/>
          <p:cNvGrpSpPr/>
          <p:nvPr/>
        </p:nvGrpSpPr>
        <p:grpSpPr>
          <a:xfrm>
            <a:off x="229395" y="214328"/>
            <a:ext cx="885081" cy="1118679"/>
            <a:chOff x="1750225" y="238125"/>
            <a:chExt cx="3968975" cy="5016500"/>
          </a:xfrm>
        </p:grpSpPr>
        <p:sp>
          <p:nvSpPr>
            <p:cNvPr id="1018" name="Google Shape;1018;p3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 flipH="1" rot="5400000">
            <a:off x="-53269" y="4267243"/>
            <a:ext cx="885081" cy="1118680"/>
            <a:chOff x="1750225" y="238125"/>
            <a:chExt cx="3968975" cy="5016500"/>
          </a:xfrm>
        </p:grpSpPr>
        <p:sp>
          <p:nvSpPr>
            <p:cNvPr id="1037" name="Google Shape;1037;p3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 rot="-5400000">
            <a:off x="690777" y="-55533"/>
            <a:ext cx="490818" cy="1038273"/>
            <a:chOff x="2623975" y="233075"/>
            <a:chExt cx="2361975" cy="4996500"/>
          </a:xfrm>
        </p:grpSpPr>
        <p:sp>
          <p:nvSpPr>
            <p:cNvPr id="1056" name="Google Shape;1056;p3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 rot="3887707">
            <a:off x="-90812" y="1097740"/>
            <a:ext cx="1403751" cy="1546199"/>
            <a:chOff x="827225" y="359250"/>
            <a:chExt cx="5775812" cy="6361920"/>
          </a:xfrm>
        </p:grpSpPr>
        <p:sp>
          <p:nvSpPr>
            <p:cNvPr id="1059" name="Google Shape;1059;p3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5641712" y="5666170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2052129" y="3811649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 rot="-2156840">
              <a:off x="4396766" y="3914883"/>
              <a:ext cx="966282" cy="1043627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 rot="-5400000">
            <a:off x="8298464" y="2079883"/>
            <a:ext cx="1484749" cy="1203597"/>
            <a:chOff x="379847" y="359250"/>
            <a:chExt cx="6110078" cy="4953075"/>
          </a:xfrm>
        </p:grpSpPr>
        <p:sp>
          <p:nvSpPr>
            <p:cNvPr id="1066" name="Google Shape;1066;p35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 rot="1208738">
              <a:off x="532112" y="1575439"/>
              <a:ext cx="961304" cy="1054977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 rot="980288">
              <a:off x="2732364" y="1976713"/>
              <a:ext cx="1321775" cy="35584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5" name="Google Shape;1075;p35"/>
          <p:cNvGrpSpPr/>
          <p:nvPr/>
        </p:nvGrpSpPr>
        <p:grpSpPr>
          <a:xfrm rot="5400000">
            <a:off x="8673227" y="4577183"/>
            <a:ext cx="490818" cy="1038273"/>
            <a:chOff x="2623975" y="233075"/>
            <a:chExt cx="2361975" cy="4996500"/>
          </a:xfrm>
        </p:grpSpPr>
        <p:sp>
          <p:nvSpPr>
            <p:cNvPr id="1076" name="Google Shape;1076;p3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p35"/>
          <p:cNvGrpSpPr/>
          <p:nvPr/>
        </p:nvGrpSpPr>
        <p:grpSpPr>
          <a:xfrm flipH="1" rot="5400000">
            <a:off x="8617006" y="1146631"/>
            <a:ext cx="885081" cy="1118679"/>
            <a:chOff x="1750225" y="238125"/>
            <a:chExt cx="3968975" cy="5016500"/>
          </a:xfrm>
        </p:grpSpPr>
        <p:sp>
          <p:nvSpPr>
            <p:cNvPr id="1079" name="Google Shape;1079;p35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35"/>
          <p:cNvGrpSpPr/>
          <p:nvPr/>
        </p:nvGrpSpPr>
        <p:grpSpPr>
          <a:xfrm rot="10800000">
            <a:off x="8548115" y="112793"/>
            <a:ext cx="490818" cy="1038273"/>
            <a:chOff x="2623975" y="233075"/>
            <a:chExt cx="2361975" cy="4996500"/>
          </a:xfrm>
        </p:grpSpPr>
        <p:sp>
          <p:nvSpPr>
            <p:cNvPr id="1098" name="Google Shape;1098;p3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">
  <p:cSld name="TITLE_AND_TWO_COLUMNS_1_2_1">
    <p:bg>
      <p:bgPr>
        <a:solidFill>
          <a:schemeClr val="lt2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/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2" name="Google Shape;1102;p36"/>
          <p:cNvSpPr txBox="1"/>
          <p:nvPr>
            <p:ph idx="1" type="subTitle"/>
          </p:nvPr>
        </p:nvSpPr>
        <p:spPr>
          <a:xfrm>
            <a:off x="3040067" y="1243423"/>
            <a:ext cx="172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36"/>
          <p:cNvSpPr txBox="1"/>
          <p:nvPr>
            <p:ph idx="2" type="subTitle"/>
          </p:nvPr>
        </p:nvSpPr>
        <p:spPr>
          <a:xfrm>
            <a:off x="1592670" y="3699765"/>
            <a:ext cx="1747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p36"/>
          <p:cNvSpPr txBox="1"/>
          <p:nvPr>
            <p:ph idx="3" type="subTitle"/>
          </p:nvPr>
        </p:nvSpPr>
        <p:spPr>
          <a:xfrm>
            <a:off x="1593420" y="3343353"/>
            <a:ext cx="174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05" name="Google Shape;1105;p36"/>
          <p:cNvSpPr txBox="1"/>
          <p:nvPr>
            <p:ph idx="4" type="subTitle"/>
          </p:nvPr>
        </p:nvSpPr>
        <p:spPr>
          <a:xfrm>
            <a:off x="2996092" y="2082340"/>
            <a:ext cx="174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06" name="Google Shape;1106;p36"/>
          <p:cNvSpPr txBox="1"/>
          <p:nvPr>
            <p:ph idx="5" type="subTitle"/>
          </p:nvPr>
        </p:nvSpPr>
        <p:spPr>
          <a:xfrm>
            <a:off x="4395170" y="3699765"/>
            <a:ext cx="172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36"/>
          <p:cNvSpPr txBox="1"/>
          <p:nvPr>
            <p:ph idx="6" type="subTitle"/>
          </p:nvPr>
        </p:nvSpPr>
        <p:spPr>
          <a:xfrm>
            <a:off x="4386157" y="3342303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08" name="Google Shape;1108;p36"/>
          <p:cNvSpPr txBox="1"/>
          <p:nvPr>
            <p:ph idx="7" type="subTitle"/>
          </p:nvPr>
        </p:nvSpPr>
        <p:spPr>
          <a:xfrm>
            <a:off x="5783014" y="1243423"/>
            <a:ext cx="1728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36"/>
          <p:cNvSpPr txBox="1"/>
          <p:nvPr>
            <p:ph idx="8" type="subTitle"/>
          </p:nvPr>
        </p:nvSpPr>
        <p:spPr>
          <a:xfrm>
            <a:off x="5749764" y="2081290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110" name="Google Shape;1110;p36"/>
          <p:cNvGrpSpPr/>
          <p:nvPr/>
        </p:nvGrpSpPr>
        <p:grpSpPr>
          <a:xfrm>
            <a:off x="229177" y="-222344"/>
            <a:ext cx="490818" cy="1038273"/>
            <a:chOff x="2623975" y="233075"/>
            <a:chExt cx="2361975" cy="4996500"/>
          </a:xfrm>
        </p:grpSpPr>
        <p:sp>
          <p:nvSpPr>
            <p:cNvPr id="1111" name="Google Shape;1111;p3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36"/>
          <p:cNvGrpSpPr/>
          <p:nvPr/>
        </p:nvGrpSpPr>
        <p:grpSpPr>
          <a:xfrm flipH="1" rot="10800000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114" name="Google Shape;1114;p3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36"/>
          <p:cNvGrpSpPr/>
          <p:nvPr/>
        </p:nvGrpSpPr>
        <p:grpSpPr>
          <a:xfrm rot="-3122536">
            <a:off x="-222358" y="1544415"/>
            <a:ext cx="817381" cy="1092811"/>
            <a:chOff x="2261690" y="-20305"/>
            <a:chExt cx="3958700" cy="5292649"/>
          </a:xfrm>
        </p:grpSpPr>
        <p:sp>
          <p:nvSpPr>
            <p:cNvPr id="1133" name="Google Shape;1133;p36"/>
            <p:cNvSpPr/>
            <p:nvPr/>
          </p:nvSpPr>
          <p:spPr>
            <a:xfrm>
              <a:off x="2689006" y="1787219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36"/>
          <p:cNvGrpSpPr/>
          <p:nvPr/>
        </p:nvGrpSpPr>
        <p:grpSpPr>
          <a:xfrm rot="-3168568">
            <a:off x="8317628" y="305601"/>
            <a:ext cx="1446970" cy="1233808"/>
            <a:chOff x="677150" y="235425"/>
            <a:chExt cx="5954025" cy="5076900"/>
          </a:xfrm>
        </p:grpSpPr>
        <p:sp>
          <p:nvSpPr>
            <p:cNvPr id="1136" name="Google Shape;1136;p36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 rot="5400000">
            <a:off x="8386065" y="2817581"/>
            <a:ext cx="490818" cy="1038273"/>
            <a:chOff x="2623975" y="233075"/>
            <a:chExt cx="2361975" cy="4996500"/>
          </a:xfrm>
        </p:grpSpPr>
        <p:sp>
          <p:nvSpPr>
            <p:cNvPr id="1147" name="Google Shape;1147;p36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 rot="-5400000">
            <a:off x="8024600" y="4044168"/>
            <a:ext cx="885081" cy="1118679"/>
            <a:chOff x="1750225" y="238125"/>
            <a:chExt cx="3968975" cy="5016500"/>
          </a:xfrm>
        </p:grpSpPr>
        <p:sp>
          <p:nvSpPr>
            <p:cNvPr id="1150" name="Google Shape;1150;p36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our columns 2">
  <p:cSld name="TITLE_AND_TWO_COLUMNS_1_2_1_1">
    <p:bg>
      <p:bgPr>
        <a:solidFill>
          <a:schemeClr val="accent6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7"/>
          <p:cNvSpPr txBox="1"/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0" name="Google Shape;1170;p37"/>
          <p:cNvSpPr txBox="1"/>
          <p:nvPr>
            <p:ph idx="1" type="subTitle"/>
          </p:nvPr>
        </p:nvSpPr>
        <p:spPr>
          <a:xfrm>
            <a:off x="2738308" y="3626169"/>
            <a:ext cx="172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37"/>
          <p:cNvSpPr txBox="1"/>
          <p:nvPr>
            <p:ph idx="2" type="subTitle"/>
          </p:nvPr>
        </p:nvSpPr>
        <p:spPr>
          <a:xfrm>
            <a:off x="730075" y="3626169"/>
            <a:ext cx="17475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37"/>
          <p:cNvSpPr txBox="1"/>
          <p:nvPr>
            <p:ph idx="3" type="subTitle"/>
          </p:nvPr>
        </p:nvSpPr>
        <p:spPr>
          <a:xfrm>
            <a:off x="738438" y="3260375"/>
            <a:ext cx="1746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73" name="Google Shape;1173;p37"/>
          <p:cNvSpPr txBox="1"/>
          <p:nvPr>
            <p:ph idx="4" type="subTitle"/>
          </p:nvPr>
        </p:nvSpPr>
        <p:spPr>
          <a:xfrm>
            <a:off x="2729308" y="3260375"/>
            <a:ext cx="1746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74" name="Google Shape;1174;p37"/>
          <p:cNvSpPr txBox="1"/>
          <p:nvPr>
            <p:ph idx="5" type="subTitle"/>
          </p:nvPr>
        </p:nvSpPr>
        <p:spPr>
          <a:xfrm>
            <a:off x="4713975" y="3626169"/>
            <a:ext cx="172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37"/>
          <p:cNvSpPr txBox="1"/>
          <p:nvPr>
            <p:ph idx="6" type="subTitle"/>
          </p:nvPr>
        </p:nvSpPr>
        <p:spPr>
          <a:xfrm>
            <a:off x="4704963" y="3260375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76" name="Google Shape;1176;p37"/>
          <p:cNvSpPr txBox="1"/>
          <p:nvPr>
            <p:ph idx="7" type="subTitle"/>
          </p:nvPr>
        </p:nvSpPr>
        <p:spPr>
          <a:xfrm>
            <a:off x="6659669" y="3626169"/>
            <a:ext cx="1728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37"/>
          <p:cNvSpPr txBox="1"/>
          <p:nvPr>
            <p:ph idx="8" type="subTitle"/>
          </p:nvPr>
        </p:nvSpPr>
        <p:spPr>
          <a:xfrm>
            <a:off x="6650669" y="3260375"/>
            <a:ext cx="1746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178" name="Google Shape;1178;p37"/>
          <p:cNvGrpSpPr/>
          <p:nvPr/>
        </p:nvGrpSpPr>
        <p:grpSpPr>
          <a:xfrm rot="5400000">
            <a:off x="8386065" y="2817581"/>
            <a:ext cx="490818" cy="1038273"/>
            <a:chOff x="2623975" y="233075"/>
            <a:chExt cx="2361975" cy="4996500"/>
          </a:xfrm>
        </p:grpSpPr>
        <p:sp>
          <p:nvSpPr>
            <p:cNvPr id="1179" name="Google Shape;1179;p37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37"/>
          <p:cNvGrpSpPr/>
          <p:nvPr/>
        </p:nvGrpSpPr>
        <p:grpSpPr>
          <a:xfrm rot="-5400000">
            <a:off x="8594025" y="617081"/>
            <a:ext cx="885081" cy="1118679"/>
            <a:chOff x="1750225" y="238125"/>
            <a:chExt cx="3968975" cy="5016500"/>
          </a:xfrm>
        </p:grpSpPr>
        <p:sp>
          <p:nvSpPr>
            <p:cNvPr id="1182" name="Google Shape;1182;p37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37"/>
          <p:cNvGrpSpPr/>
          <p:nvPr/>
        </p:nvGrpSpPr>
        <p:grpSpPr>
          <a:xfrm rot="-3122536">
            <a:off x="8454742" y="3171315"/>
            <a:ext cx="817381" cy="1092811"/>
            <a:chOff x="2261690" y="-20305"/>
            <a:chExt cx="3958700" cy="5292649"/>
          </a:xfrm>
        </p:grpSpPr>
        <p:sp>
          <p:nvSpPr>
            <p:cNvPr id="1201" name="Google Shape;1201;p37"/>
            <p:cNvSpPr/>
            <p:nvPr/>
          </p:nvSpPr>
          <p:spPr>
            <a:xfrm>
              <a:off x="2689006" y="1787219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37"/>
          <p:cNvGrpSpPr/>
          <p:nvPr/>
        </p:nvGrpSpPr>
        <p:grpSpPr>
          <a:xfrm rot="-3168568">
            <a:off x="8263532" y="151885"/>
            <a:ext cx="1410498" cy="1385688"/>
            <a:chOff x="827225" y="-507612"/>
            <a:chExt cx="5803950" cy="5701862"/>
          </a:xfrm>
        </p:grpSpPr>
        <p:sp>
          <p:nvSpPr>
            <p:cNvPr id="1204" name="Google Shape;1204;p37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4636457" y="-507612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3508968" y="1449123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37"/>
          <p:cNvGrpSpPr/>
          <p:nvPr/>
        </p:nvGrpSpPr>
        <p:grpSpPr>
          <a:xfrm rot="5400000">
            <a:off x="211577" y="-162694"/>
            <a:ext cx="490818" cy="1038273"/>
            <a:chOff x="2623975" y="233075"/>
            <a:chExt cx="2361975" cy="4996500"/>
          </a:xfrm>
        </p:grpSpPr>
        <p:sp>
          <p:nvSpPr>
            <p:cNvPr id="1213" name="Google Shape;1213;p37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5" name="Google Shape;1215;p37"/>
          <p:cNvGrpSpPr/>
          <p:nvPr/>
        </p:nvGrpSpPr>
        <p:grpSpPr>
          <a:xfrm flipH="1" rot="10800000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216" name="Google Shape;1216;p37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7"/>
          <p:cNvGrpSpPr/>
          <p:nvPr/>
        </p:nvGrpSpPr>
        <p:grpSpPr>
          <a:xfrm rot="2700000">
            <a:off x="-97116" y="752372"/>
            <a:ext cx="856219" cy="1152881"/>
            <a:chOff x="2261690" y="-20305"/>
            <a:chExt cx="4146835" cy="5583630"/>
          </a:xfrm>
        </p:grpSpPr>
        <p:sp>
          <p:nvSpPr>
            <p:cNvPr id="1235" name="Google Shape;1235;p37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37"/>
          <p:cNvGrpSpPr/>
          <p:nvPr/>
        </p:nvGrpSpPr>
        <p:grpSpPr>
          <a:xfrm rot="2078309">
            <a:off x="3328277" y="4211012"/>
            <a:ext cx="2635218" cy="1886751"/>
            <a:chOff x="-65037" y="-554534"/>
            <a:chExt cx="10846112" cy="7765549"/>
          </a:xfrm>
        </p:grpSpPr>
        <p:sp>
          <p:nvSpPr>
            <p:cNvPr id="1238" name="Google Shape;1238;p37"/>
            <p:cNvSpPr/>
            <p:nvPr/>
          </p:nvSpPr>
          <p:spPr>
            <a:xfrm rot="-703138">
              <a:off x="1686039" y="4544175"/>
              <a:ext cx="1331199" cy="35485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 rot="8493189">
              <a:off x="4341972" y="2759720"/>
              <a:ext cx="961343" cy="105502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 rot="-5560946">
              <a:off x="6951457" y="528130"/>
              <a:ext cx="1321794" cy="355848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 rot="-1544089">
              <a:off x="113626" y="6009296"/>
              <a:ext cx="966336" cy="1043684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9814725" y="-554534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big numbers &amp; subtitles">
  <p:cSld name="BIG_NUMBER_1">
    <p:bg>
      <p:bgPr>
        <a:solidFill>
          <a:schemeClr val="lt2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8"/>
          <p:cNvSpPr txBox="1"/>
          <p:nvPr>
            <p:ph type="title"/>
          </p:nvPr>
        </p:nvSpPr>
        <p:spPr>
          <a:xfrm>
            <a:off x="741400" y="310425"/>
            <a:ext cx="7682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245" name="Google Shape;1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6" name="Google Shape;1246;p38"/>
          <p:cNvSpPr txBox="1"/>
          <p:nvPr>
            <p:ph idx="1" type="subTitle"/>
          </p:nvPr>
        </p:nvSpPr>
        <p:spPr>
          <a:xfrm>
            <a:off x="720000" y="1050000"/>
            <a:ext cx="7627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38"/>
          <p:cNvSpPr txBox="1"/>
          <p:nvPr>
            <p:ph idx="2" type="title"/>
          </p:nvPr>
        </p:nvSpPr>
        <p:spPr>
          <a:xfrm>
            <a:off x="741350" y="1838850"/>
            <a:ext cx="7682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248" name="Google Shape;1248;p38"/>
          <p:cNvSpPr txBox="1"/>
          <p:nvPr>
            <p:ph idx="3" type="subTitle"/>
          </p:nvPr>
        </p:nvSpPr>
        <p:spPr>
          <a:xfrm>
            <a:off x="719950" y="2563350"/>
            <a:ext cx="7627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38"/>
          <p:cNvSpPr txBox="1"/>
          <p:nvPr>
            <p:ph idx="4" type="title"/>
          </p:nvPr>
        </p:nvSpPr>
        <p:spPr>
          <a:xfrm>
            <a:off x="741350" y="3520500"/>
            <a:ext cx="7682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250" name="Google Shape;1250;p38"/>
          <p:cNvSpPr txBox="1"/>
          <p:nvPr>
            <p:ph idx="5" type="subTitle"/>
          </p:nvPr>
        </p:nvSpPr>
        <p:spPr>
          <a:xfrm>
            <a:off x="719950" y="4238375"/>
            <a:ext cx="7627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1" name="Google Shape;1251;p38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1252" name="Google Shape;1252;p3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0" name="Google Shape;1270;p38"/>
          <p:cNvGrpSpPr/>
          <p:nvPr/>
        </p:nvGrpSpPr>
        <p:grpSpPr>
          <a:xfrm rot="-4107680">
            <a:off x="8317446" y="2075614"/>
            <a:ext cx="1446628" cy="1233516"/>
            <a:chOff x="677150" y="235425"/>
            <a:chExt cx="5954025" cy="5076900"/>
          </a:xfrm>
        </p:grpSpPr>
        <p:sp>
          <p:nvSpPr>
            <p:cNvPr id="1271" name="Google Shape;1271;p38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38"/>
          <p:cNvGrpSpPr/>
          <p:nvPr/>
        </p:nvGrpSpPr>
        <p:grpSpPr>
          <a:xfrm rot="-5400000">
            <a:off x="7583265" y="38831"/>
            <a:ext cx="490818" cy="1038273"/>
            <a:chOff x="2623975" y="233075"/>
            <a:chExt cx="2361975" cy="4996500"/>
          </a:xfrm>
        </p:grpSpPr>
        <p:sp>
          <p:nvSpPr>
            <p:cNvPr id="1282" name="Google Shape;1282;p3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4" name="Google Shape;1284;p38"/>
          <p:cNvGrpSpPr/>
          <p:nvPr/>
        </p:nvGrpSpPr>
        <p:grpSpPr>
          <a:xfrm rot="-5400000">
            <a:off x="8258910" y="4149143"/>
            <a:ext cx="885081" cy="1118679"/>
            <a:chOff x="1750225" y="238125"/>
            <a:chExt cx="3968975" cy="5016500"/>
          </a:xfrm>
        </p:grpSpPr>
        <p:sp>
          <p:nvSpPr>
            <p:cNvPr id="1285" name="Google Shape;1285;p3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Google Shape;1303;p38"/>
          <p:cNvGrpSpPr/>
          <p:nvPr/>
        </p:nvGrpSpPr>
        <p:grpSpPr>
          <a:xfrm rot="-7977528">
            <a:off x="7854957" y="3450048"/>
            <a:ext cx="856175" cy="1152823"/>
            <a:chOff x="2261690" y="-20305"/>
            <a:chExt cx="4146835" cy="5583630"/>
          </a:xfrm>
        </p:grpSpPr>
        <p:sp>
          <p:nvSpPr>
            <p:cNvPr id="1304" name="Google Shape;1304;p3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6" name="Google Shape;1306;p38"/>
          <p:cNvGrpSpPr/>
          <p:nvPr/>
        </p:nvGrpSpPr>
        <p:grpSpPr>
          <a:xfrm flipH="1" rot="10800000">
            <a:off x="129531" y="337143"/>
            <a:ext cx="885081" cy="1118680"/>
            <a:chOff x="1750225" y="238125"/>
            <a:chExt cx="3968975" cy="5016500"/>
          </a:xfrm>
        </p:grpSpPr>
        <p:sp>
          <p:nvSpPr>
            <p:cNvPr id="1307" name="Google Shape;1307;p3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p38"/>
          <p:cNvGrpSpPr/>
          <p:nvPr/>
        </p:nvGrpSpPr>
        <p:grpSpPr>
          <a:xfrm>
            <a:off x="438590" y="1180231"/>
            <a:ext cx="490818" cy="1038273"/>
            <a:chOff x="2623975" y="233075"/>
            <a:chExt cx="2361975" cy="4996500"/>
          </a:xfrm>
        </p:grpSpPr>
        <p:sp>
          <p:nvSpPr>
            <p:cNvPr id="1326" name="Google Shape;1326;p3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p38"/>
          <p:cNvGrpSpPr/>
          <p:nvPr/>
        </p:nvGrpSpPr>
        <p:grpSpPr>
          <a:xfrm rot="512826">
            <a:off x="124055" y="4184543"/>
            <a:ext cx="234724" cy="251053"/>
            <a:chOff x="677150" y="4278750"/>
            <a:chExt cx="966350" cy="1033575"/>
          </a:xfrm>
        </p:grpSpPr>
        <p:sp>
          <p:nvSpPr>
            <p:cNvPr id="1329" name="Google Shape;1329;p38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38"/>
          <p:cNvGrpSpPr/>
          <p:nvPr/>
        </p:nvGrpSpPr>
        <p:grpSpPr>
          <a:xfrm rot="2700000">
            <a:off x="1151334" y="-18528"/>
            <a:ext cx="856219" cy="1152881"/>
            <a:chOff x="2261690" y="-20305"/>
            <a:chExt cx="4146835" cy="5583630"/>
          </a:xfrm>
        </p:grpSpPr>
        <p:sp>
          <p:nvSpPr>
            <p:cNvPr id="1332" name="Google Shape;1332;p3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38"/>
          <p:cNvGrpSpPr/>
          <p:nvPr/>
        </p:nvGrpSpPr>
        <p:grpSpPr>
          <a:xfrm rot="512826">
            <a:off x="-150837" y="4373111"/>
            <a:ext cx="1411909" cy="1233167"/>
            <a:chOff x="677150" y="235425"/>
            <a:chExt cx="5812775" cy="5076900"/>
          </a:xfrm>
        </p:grpSpPr>
        <p:sp>
          <p:nvSpPr>
            <p:cNvPr id="1335" name="Google Shape;1335;p38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big numbers &amp; subtitles 2">
  <p:cSld name="BIG_NUMBER_1_1">
    <p:bg>
      <p:bgPr>
        <a:solidFill>
          <a:schemeClr val="lt2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9"/>
          <p:cNvSpPr txBox="1"/>
          <p:nvPr>
            <p:ph type="title"/>
          </p:nvPr>
        </p:nvSpPr>
        <p:spPr>
          <a:xfrm>
            <a:off x="1272296" y="563635"/>
            <a:ext cx="3830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b="1" sz="45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46" name="Google Shape;13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7" name="Google Shape;1347;p39"/>
          <p:cNvSpPr txBox="1"/>
          <p:nvPr>
            <p:ph idx="1" type="subTitle"/>
          </p:nvPr>
        </p:nvSpPr>
        <p:spPr>
          <a:xfrm>
            <a:off x="1272296" y="1323450"/>
            <a:ext cx="3480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39"/>
          <p:cNvSpPr txBox="1"/>
          <p:nvPr>
            <p:ph idx="2" type="title"/>
          </p:nvPr>
        </p:nvSpPr>
        <p:spPr>
          <a:xfrm>
            <a:off x="1272296" y="1863460"/>
            <a:ext cx="3830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b="1" sz="45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49" name="Google Shape;1349;p39"/>
          <p:cNvSpPr txBox="1"/>
          <p:nvPr>
            <p:ph idx="3" type="subTitle"/>
          </p:nvPr>
        </p:nvSpPr>
        <p:spPr>
          <a:xfrm>
            <a:off x="1272296" y="2622899"/>
            <a:ext cx="3480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39"/>
          <p:cNvSpPr txBox="1"/>
          <p:nvPr>
            <p:ph idx="4" type="title"/>
          </p:nvPr>
        </p:nvSpPr>
        <p:spPr>
          <a:xfrm>
            <a:off x="1272296" y="3164110"/>
            <a:ext cx="3830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b="1" sz="45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351" name="Google Shape;1351;p39"/>
          <p:cNvSpPr txBox="1"/>
          <p:nvPr>
            <p:ph idx="5" type="subTitle"/>
          </p:nvPr>
        </p:nvSpPr>
        <p:spPr>
          <a:xfrm>
            <a:off x="1272296" y="3934825"/>
            <a:ext cx="3480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52" name="Google Shape;1352;p39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1353" name="Google Shape;1353;p3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39"/>
          <p:cNvGrpSpPr/>
          <p:nvPr/>
        </p:nvGrpSpPr>
        <p:grpSpPr>
          <a:xfrm flipH="1" rot="10800000">
            <a:off x="161056" y="-654882"/>
            <a:ext cx="885081" cy="1118679"/>
            <a:chOff x="1750225" y="238125"/>
            <a:chExt cx="3968975" cy="5016500"/>
          </a:xfrm>
        </p:grpSpPr>
        <p:sp>
          <p:nvSpPr>
            <p:cNvPr id="1372" name="Google Shape;1372;p39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39"/>
          <p:cNvGrpSpPr/>
          <p:nvPr/>
        </p:nvGrpSpPr>
        <p:grpSpPr>
          <a:xfrm rot="-5400000">
            <a:off x="-244425" y="1858352"/>
            <a:ext cx="490818" cy="1038273"/>
            <a:chOff x="2623975" y="233075"/>
            <a:chExt cx="2361975" cy="4996500"/>
          </a:xfrm>
        </p:grpSpPr>
        <p:sp>
          <p:nvSpPr>
            <p:cNvPr id="1391" name="Google Shape;1391;p39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39"/>
          <p:cNvGrpSpPr/>
          <p:nvPr/>
        </p:nvGrpSpPr>
        <p:grpSpPr>
          <a:xfrm rot="2700000">
            <a:off x="8470859" y="-176453"/>
            <a:ext cx="856219" cy="1152881"/>
            <a:chOff x="2261690" y="-20305"/>
            <a:chExt cx="4146835" cy="5583630"/>
          </a:xfrm>
        </p:grpSpPr>
        <p:sp>
          <p:nvSpPr>
            <p:cNvPr id="1394" name="Google Shape;1394;p39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6" name="Google Shape;1396;p39"/>
          <p:cNvGrpSpPr/>
          <p:nvPr/>
        </p:nvGrpSpPr>
        <p:grpSpPr>
          <a:xfrm rot="1735032">
            <a:off x="-338389" y="3822723"/>
            <a:ext cx="1661272" cy="1408254"/>
            <a:chOff x="827225" y="-133138"/>
            <a:chExt cx="6836597" cy="5795356"/>
          </a:xfrm>
        </p:grpSpPr>
        <p:sp>
          <p:nvSpPr>
            <p:cNvPr id="1397" name="Google Shape;1397;p39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6332547" y="2214724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2054670" y="-133138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 rot="-1659556">
              <a:off x="4154636" y="4453890"/>
              <a:ext cx="966324" cy="1043672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921574" y="3813721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2">
    <p:bg>
      <p:bgPr>
        <a:solidFill>
          <a:schemeClr val="lt2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0"/>
          <p:cNvSpPr txBox="1"/>
          <p:nvPr>
            <p:ph type="ctrTitle"/>
          </p:nvPr>
        </p:nvSpPr>
        <p:spPr>
          <a:xfrm>
            <a:off x="720000" y="575900"/>
            <a:ext cx="46044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09" name="Google Shape;1409;p40"/>
          <p:cNvSpPr txBox="1"/>
          <p:nvPr>
            <p:ph idx="1" type="subTitle"/>
          </p:nvPr>
        </p:nvSpPr>
        <p:spPr>
          <a:xfrm>
            <a:off x="748428" y="2404278"/>
            <a:ext cx="77040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40"/>
          <p:cNvSpPr txBox="1"/>
          <p:nvPr/>
        </p:nvSpPr>
        <p:spPr>
          <a:xfrm>
            <a:off x="743886" y="3772152"/>
            <a:ext cx="385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i="0" lang="en" sz="10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1" name="Google Shape;1411;p40"/>
          <p:cNvGrpSpPr/>
          <p:nvPr/>
        </p:nvGrpSpPr>
        <p:grpSpPr>
          <a:xfrm rot="-7977528">
            <a:off x="7119144" y="3860986"/>
            <a:ext cx="856175" cy="1152823"/>
            <a:chOff x="2261690" y="-20305"/>
            <a:chExt cx="4146835" cy="5583630"/>
          </a:xfrm>
        </p:grpSpPr>
        <p:sp>
          <p:nvSpPr>
            <p:cNvPr id="1412" name="Google Shape;1412;p40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40"/>
          <p:cNvGrpSpPr/>
          <p:nvPr/>
        </p:nvGrpSpPr>
        <p:grpSpPr>
          <a:xfrm flipH="1" rot="5400000">
            <a:off x="6858260" y="-72344"/>
            <a:ext cx="885081" cy="1118679"/>
            <a:chOff x="1750225" y="238125"/>
            <a:chExt cx="3968975" cy="5016500"/>
          </a:xfrm>
        </p:grpSpPr>
        <p:sp>
          <p:nvSpPr>
            <p:cNvPr id="1415" name="Google Shape;1415;p4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3" name="Google Shape;1433;p40"/>
          <p:cNvGrpSpPr/>
          <p:nvPr/>
        </p:nvGrpSpPr>
        <p:grpSpPr>
          <a:xfrm>
            <a:off x="8653190" y="829631"/>
            <a:ext cx="490818" cy="1038273"/>
            <a:chOff x="2623975" y="233075"/>
            <a:chExt cx="2361975" cy="4996500"/>
          </a:xfrm>
        </p:grpSpPr>
        <p:sp>
          <p:nvSpPr>
            <p:cNvPr id="1434" name="Google Shape;1434;p40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40"/>
          <p:cNvGrpSpPr/>
          <p:nvPr/>
        </p:nvGrpSpPr>
        <p:grpSpPr>
          <a:xfrm rot="-2460818">
            <a:off x="-280566" y="1713926"/>
            <a:ext cx="856238" cy="1152906"/>
            <a:chOff x="2261690" y="-20305"/>
            <a:chExt cx="4146835" cy="5583630"/>
          </a:xfrm>
        </p:grpSpPr>
        <p:sp>
          <p:nvSpPr>
            <p:cNvPr id="1437" name="Google Shape;1437;p40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40"/>
          <p:cNvGrpSpPr/>
          <p:nvPr/>
        </p:nvGrpSpPr>
        <p:grpSpPr>
          <a:xfrm rot="-5400000">
            <a:off x="7181287" y="3254521"/>
            <a:ext cx="843319" cy="2613212"/>
            <a:chOff x="-1618579" y="7331734"/>
            <a:chExt cx="3470450" cy="10753958"/>
          </a:xfrm>
        </p:grpSpPr>
        <p:sp>
          <p:nvSpPr>
            <p:cNvPr id="1440" name="Google Shape;1440;p40"/>
            <p:cNvSpPr/>
            <p:nvPr/>
          </p:nvSpPr>
          <p:spPr>
            <a:xfrm>
              <a:off x="-1615998" y="17030692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-1618579" y="14168513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885521" y="1664903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-1618529" y="7331734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Google Shape;1444;p40"/>
          <p:cNvGrpSpPr/>
          <p:nvPr/>
        </p:nvGrpSpPr>
        <p:grpSpPr>
          <a:xfrm flipH="1" rot="-5400000">
            <a:off x="272656" y="-269469"/>
            <a:ext cx="885081" cy="1118680"/>
            <a:chOff x="1750225" y="238125"/>
            <a:chExt cx="3968975" cy="5016500"/>
          </a:xfrm>
        </p:grpSpPr>
        <p:sp>
          <p:nvSpPr>
            <p:cNvPr id="1445" name="Google Shape;1445;p4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 rot="5400000">
            <a:off x="-292298" y="3681631"/>
            <a:ext cx="490818" cy="1038273"/>
            <a:chOff x="2623975" y="233075"/>
            <a:chExt cx="2361975" cy="4996500"/>
          </a:xfrm>
        </p:grpSpPr>
        <p:sp>
          <p:nvSpPr>
            <p:cNvPr id="1464" name="Google Shape;1464;p40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2_2">
    <p:bg>
      <p:bgPr>
        <a:solidFill>
          <a:schemeClr val="accent5"/>
        </a:solidFill>
      </p:bgPr>
    </p:bg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1"/>
          <p:cNvSpPr txBox="1"/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8" name="Google Shape;1468;p41"/>
          <p:cNvSpPr txBox="1"/>
          <p:nvPr>
            <p:ph idx="1" type="subTitle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69" name="Google Shape;1469;p41"/>
          <p:cNvGrpSpPr/>
          <p:nvPr/>
        </p:nvGrpSpPr>
        <p:grpSpPr>
          <a:xfrm flipH="1" rot="-5400000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1470" name="Google Shape;1470;p4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8" name="Google Shape;1488;p41"/>
          <p:cNvGrpSpPr/>
          <p:nvPr/>
        </p:nvGrpSpPr>
        <p:grpSpPr>
          <a:xfrm rot="-5400000">
            <a:off x="8739872" y="2264668"/>
            <a:ext cx="885081" cy="1118679"/>
            <a:chOff x="1750225" y="238125"/>
            <a:chExt cx="3968975" cy="5016500"/>
          </a:xfrm>
        </p:grpSpPr>
        <p:sp>
          <p:nvSpPr>
            <p:cNvPr id="1489" name="Google Shape;1489;p4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41"/>
          <p:cNvGrpSpPr/>
          <p:nvPr/>
        </p:nvGrpSpPr>
        <p:grpSpPr>
          <a:xfrm>
            <a:off x="8671452" y="2999631"/>
            <a:ext cx="490818" cy="1038273"/>
            <a:chOff x="2623975" y="233075"/>
            <a:chExt cx="2361975" cy="4996500"/>
          </a:xfrm>
        </p:grpSpPr>
        <p:sp>
          <p:nvSpPr>
            <p:cNvPr id="1508" name="Google Shape;1508;p4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0" name="Google Shape;1510;p41"/>
          <p:cNvSpPr/>
          <p:nvPr/>
        </p:nvSpPr>
        <p:spPr>
          <a:xfrm rot="2700000">
            <a:off x="115442" y="350875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1"/>
          <p:cNvSpPr/>
          <p:nvPr/>
        </p:nvSpPr>
        <p:spPr>
          <a:xfrm rot="6472548">
            <a:off x="257409" y="2767448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1"/>
          <p:cNvSpPr/>
          <p:nvPr/>
        </p:nvSpPr>
        <p:spPr>
          <a:xfrm rot="10489743">
            <a:off x="145387" y="4321829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3" name="Google Shape;1513;p41"/>
          <p:cNvGrpSpPr/>
          <p:nvPr/>
        </p:nvGrpSpPr>
        <p:grpSpPr>
          <a:xfrm rot="-7977528">
            <a:off x="8376907" y="125711"/>
            <a:ext cx="856175" cy="1152823"/>
            <a:chOff x="2261690" y="-20305"/>
            <a:chExt cx="4146835" cy="5583630"/>
          </a:xfrm>
        </p:grpSpPr>
        <p:sp>
          <p:nvSpPr>
            <p:cNvPr id="1514" name="Google Shape;1514;p41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6" name="Google Shape;1516;p41"/>
          <p:cNvSpPr/>
          <p:nvPr/>
        </p:nvSpPr>
        <p:spPr>
          <a:xfrm rot="10489743">
            <a:off x="99012" y="21985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TWO_COLUMNS_2_2_1">
    <p:bg>
      <p:bgPr>
        <a:solidFill>
          <a:schemeClr val="accent5"/>
        </a:solid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2"/>
          <p:cNvSpPr txBox="1"/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9" name="Google Shape;1519;p42"/>
          <p:cNvSpPr txBox="1"/>
          <p:nvPr>
            <p:ph idx="1" type="subTitle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bg>
      <p:bgPr>
        <a:solidFill>
          <a:schemeClr val="accent6"/>
        </a:soli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3"/>
          <p:cNvSpPr txBox="1"/>
          <p:nvPr>
            <p:ph type="title"/>
          </p:nvPr>
        </p:nvSpPr>
        <p:spPr>
          <a:xfrm>
            <a:off x="720000" y="555600"/>
            <a:ext cx="23997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6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2" name="Google Shape;1522;p43"/>
          <p:cNvSpPr txBox="1"/>
          <p:nvPr>
            <p:ph idx="1" type="subTitle"/>
          </p:nvPr>
        </p:nvSpPr>
        <p:spPr>
          <a:xfrm>
            <a:off x="720000" y="2921650"/>
            <a:ext cx="23775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hasCustomPrompt="1" type="title"/>
          </p:nvPr>
        </p:nvSpPr>
        <p:spPr>
          <a:xfrm>
            <a:off x="512800" y="563886"/>
            <a:ext cx="76827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7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4343500" y="1912213"/>
            <a:ext cx="3852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9" name="Google Shape;149;p17"/>
          <p:cNvGrpSpPr/>
          <p:nvPr/>
        </p:nvGrpSpPr>
        <p:grpSpPr>
          <a:xfrm flipH="1" rot="-5400000">
            <a:off x="-260469" y="35592"/>
            <a:ext cx="885081" cy="1118679"/>
            <a:chOff x="1750225" y="238125"/>
            <a:chExt cx="3968975" cy="5016500"/>
          </a:xfrm>
        </p:grpSpPr>
        <p:sp>
          <p:nvSpPr>
            <p:cNvPr id="150" name="Google Shape;150;p17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6205" y="1266100"/>
            <a:ext cx="589006" cy="620493"/>
            <a:chOff x="152405" y="1647100"/>
            <a:chExt cx="589006" cy="620493"/>
          </a:xfrm>
        </p:grpSpPr>
        <p:sp>
          <p:nvSpPr>
            <p:cNvPr id="169" name="Google Shape;169;p17"/>
            <p:cNvSpPr/>
            <p:nvPr/>
          </p:nvSpPr>
          <p:spPr>
            <a:xfrm rot="6472548">
              <a:off x="490334" y="1769998"/>
              <a:ext cx="321241" cy="8648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 rot="2700000">
              <a:off x="135942" y="2080254"/>
              <a:ext cx="321147" cy="86458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7"/>
          <p:cNvSpPr/>
          <p:nvPr/>
        </p:nvSpPr>
        <p:spPr>
          <a:xfrm rot="7891785">
            <a:off x="7802179" y="4756568"/>
            <a:ext cx="234807" cy="251141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8462635" y="1817106"/>
            <a:ext cx="885081" cy="1118679"/>
            <a:chOff x="1750225" y="238125"/>
            <a:chExt cx="3968975" cy="5016500"/>
          </a:xfrm>
        </p:grpSpPr>
        <p:sp>
          <p:nvSpPr>
            <p:cNvPr id="173" name="Google Shape;173;p17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6714977" y="74835"/>
            <a:ext cx="1643854" cy="253619"/>
            <a:chOff x="1877027" y="3955725"/>
            <a:chExt cx="6764832" cy="1043700"/>
          </a:xfrm>
        </p:grpSpPr>
        <p:sp>
          <p:nvSpPr>
            <p:cNvPr id="192" name="Google Shape;192;p17"/>
            <p:cNvSpPr/>
            <p:nvPr/>
          </p:nvSpPr>
          <p:spPr>
            <a:xfrm rot="1367585">
              <a:off x="7293838" y="4237432"/>
              <a:ext cx="1331261" cy="354871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-5552001">
              <a:off x="1931490" y="3965212"/>
              <a:ext cx="966328" cy="1033552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 rot="2703565">
            <a:off x="8456637" y="36648"/>
            <a:ext cx="848302" cy="1116558"/>
            <a:chOff x="2261690" y="-20305"/>
            <a:chExt cx="4146835" cy="5583630"/>
          </a:xfrm>
        </p:grpSpPr>
        <p:sp>
          <p:nvSpPr>
            <p:cNvPr id="196" name="Google Shape;196;p17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 rot="-4884587">
            <a:off x="7549859" y="3389641"/>
            <a:ext cx="1128095" cy="2266151"/>
            <a:chOff x="161035" y="-875906"/>
            <a:chExt cx="4641865" cy="9324714"/>
          </a:xfrm>
        </p:grpSpPr>
        <p:sp>
          <p:nvSpPr>
            <p:cNvPr id="199" name="Google Shape;199;p17"/>
            <p:cNvSpPr/>
            <p:nvPr/>
          </p:nvSpPr>
          <p:spPr>
            <a:xfrm rot="1557465">
              <a:off x="171549" y="-602457"/>
              <a:ext cx="1331250" cy="354868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">
    <p:bg>
      <p:bgPr>
        <a:solidFill>
          <a:schemeClr val="accent1"/>
        </a:solidFill>
      </p:bgPr>
    </p:bg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">
    <p:bg>
      <p:bgPr>
        <a:solidFill>
          <a:schemeClr val="accent2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442275" y="3474388"/>
            <a:ext cx="3746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4442275" y="1160775"/>
            <a:ext cx="34641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7" name="Google Shape;207;p18"/>
          <p:cNvGrpSpPr/>
          <p:nvPr/>
        </p:nvGrpSpPr>
        <p:grpSpPr>
          <a:xfrm rot="-7977528">
            <a:off x="8151132" y="3957011"/>
            <a:ext cx="856175" cy="1152823"/>
            <a:chOff x="2261690" y="-20305"/>
            <a:chExt cx="4146835" cy="5583630"/>
          </a:xfrm>
        </p:grpSpPr>
        <p:sp>
          <p:nvSpPr>
            <p:cNvPr id="208" name="Google Shape;208;p1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E0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211" name="Google Shape;211;p1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8"/>
          <p:cNvGrpSpPr/>
          <p:nvPr/>
        </p:nvGrpSpPr>
        <p:grpSpPr>
          <a:xfrm rot="-5400000">
            <a:off x="8317542" y="2304154"/>
            <a:ext cx="1446828" cy="1233687"/>
            <a:chOff x="677150" y="235425"/>
            <a:chExt cx="5954025" cy="5076900"/>
          </a:xfrm>
        </p:grpSpPr>
        <p:sp>
          <p:nvSpPr>
            <p:cNvPr id="230" name="Google Shape;230;p18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8582940" y="829631"/>
            <a:ext cx="490818" cy="1038273"/>
            <a:chOff x="2623975" y="233075"/>
            <a:chExt cx="2361975" cy="4996500"/>
          </a:xfrm>
        </p:grpSpPr>
        <p:sp>
          <p:nvSpPr>
            <p:cNvPr id="241" name="Google Shape;241;p1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18"/>
          <p:cNvGrpSpPr/>
          <p:nvPr/>
        </p:nvGrpSpPr>
        <p:grpSpPr>
          <a:xfrm rot="2700000">
            <a:off x="2664134" y="-261778"/>
            <a:ext cx="856219" cy="1152881"/>
            <a:chOff x="2261690" y="-20305"/>
            <a:chExt cx="4146835" cy="5583630"/>
          </a:xfrm>
        </p:grpSpPr>
        <p:sp>
          <p:nvSpPr>
            <p:cNvPr id="244" name="Google Shape;244;p1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8"/>
          <p:cNvGrpSpPr/>
          <p:nvPr/>
        </p:nvGrpSpPr>
        <p:grpSpPr>
          <a:xfrm rot="3074888">
            <a:off x="5246570" y="-560416"/>
            <a:ext cx="1446775" cy="1233641"/>
            <a:chOff x="677150" y="235425"/>
            <a:chExt cx="5954025" cy="5076900"/>
          </a:xfrm>
        </p:grpSpPr>
        <p:sp>
          <p:nvSpPr>
            <p:cNvPr id="247" name="Google Shape;247;p18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 flipH="1" rot="10800000">
            <a:off x="1038281" y="3974081"/>
            <a:ext cx="885081" cy="1118679"/>
            <a:chOff x="1750225" y="238125"/>
            <a:chExt cx="3968975" cy="5016500"/>
          </a:xfrm>
        </p:grpSpPr>
        <p:sp>
          <p:nvSpPr>
            <p:cNvPr id="258" name="Google Shape;258;p1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18"/>
          <p:cNvGrpSpPr/>
          <p:nvPr/>
        </p:nvGrpSpPr>
        <p:grpSpPr>
          <a:xfrm rot="5400000">
            <a:off x="2937415" y="3924506"/>
            <a:ext cx="490818" cy="1038273"/>
            <a:chOff x="2623975" y="233075"/>
            <a:chExt cx="2361975" cy="4996500"/>
          </a:xfrm>
        </p:grpSpPr>
        <p:sp>
          <p:nvSpPr>
            <p:cNvPr id="277" name="Google Shape;277;p1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idx="1" type="subTitle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solidFill>
          <a:schemeClr val="accent6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ctrTitle"/>
          </p:nvPr>
        </p:nvSpPr>
        <p:spPr>
          <a:xfrm>
            <a:off x="720000" y="1109300"/>
            <a:ext cx="770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0"/>
          <p:cNvSpPr txBox="1"/>
          <p:nvPr>
            <p:ph idx="1" type="subTitle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20"/>
          <p:cNvSpPr/>
          <p:nvPr/>
        </p:nvSpPr>
        <p:spPr>
          <a:xfrm rot="2700000">
            <a:off x="187532" y="436997"/>
            <a:ext cx="721120" cy="719592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rgbClr val="E0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20"/>
          <p:cNvGrpSpPr/>
          <p:nvPr/>
        </p:nvGrpSpPr>
        <p:grpSpPr>
          <a:xfrm>
            <a:off x="8121990" y="2363143"/>
            <a:ext cx="490818" cy="1038273"/>
            <a:chOff x="2623975" y="233075"/>
            <a:chExt cx="2361975" cy="4996500"/>
          </a:xfrm>
        </p:grpSpPr>
        <p:sp>
          <p:nvSpPr>
            <p:cNvPr id="287" name="Google Shape;287;p20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0"/>
          <p:cNvSpPr/>
          <p:nvPr/>
        </p:nvSpPr>
        <p:spPr>
          <a:xfrm rot="2700000">
            <a:off x="795967" y="28700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0"/>
          <p:cNvGrpSpPr/>
          <p:nvPr/>
        </p:nvGrpSpPr>
        <p:grpSpPr>
          <a:xfrm>
            <a:off x="5050952" y="-433346"/>
            <a:ext cx="1150196" cy="897136"/>
            <a:chOff x="1897859" y="1307505"/>
            <a:chExt cx="4733316" cy="3691920"/>
          </a:xfrm>
        </p:grpSpPr>
        <p:sp>
          <p:nvSpPr>
            <p:cNvPr id="291" name="Google Shape;291;p20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 rot="-5400000">
              <a:off x="1931471" y="396517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0"/>
          <p:cNvGrpSpPr/>
          <p:nvPr/>
        </p:nvGrpSpPr>
        <p:grpSpPr>
          <a:xfrm rot="-3599417">
            <a:off x="7749115" y="48014"/>
            <a:ext cx="845706" cy="1138726"/>
            <a:chOff x="2261690" y="-20305"/>
            <a:chExt cx="4146835" cy="5583630"/>
          </a:xfrm>
        </p:grpSpPr>
        <p:sp>
          <p:nvSpPr>
            <p:cNvPr id="295" name="Google Shape;295;p20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 rot="5400000">
            <a:off x="4978245" y="4228891"/>
            <a:ext cx="1321502" cy="2116337"/>
            <a:chOff x="1192893" y="-260396"/>
            <a:chExt cx="5438282" cy="8709204"/>
          </a:xfrm>
        </p:grpSpPr>
        <p:sp>
          <p:nvSpPr>
            <p:cNvPr id="298" name="Google Shape;298;p20"/>
            <p:cNvSpPr/>
            <p:nvPr/>
          </p:nvSpPr>
          <p:spPr>
            <a:xfrm>
              <a:off x="5299900" y="-260396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0"/>
          <p:cNvGrpSpPr/>
          <p:nvPr/>
        </p:nvGrpSpPr>
        <p:grpSpPr>
          <a:xfrm flipH="1" rot="-5400000">
            <a:off x="2024681" y="-116808"/>
            <a:ext cx="885081" cy="1118679"/>
            <a:chOff x="1750225" y="238125"/>
            <a:chExt cx="3968975" cy="5016500"/>
          </a:xfrm>
        </p:grpSpPr>
        <p:sp>
          <p:nvSpPr>
            <p:cNvPr id="304" name="Google Shape;304;p2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0"/>
          <p:cNvGrpSpPr/>
          <p:nvPr/>
        </p:nvGrpSpPr>
        <p:grpSpPr>
          <a:xfrm>
            <a:off x="1200328" y="4799038"/>
            <a:ext cx="886860" cy="823611"/>
            <a:chOff x="1922521" y="1099378"/>
            <a:chExt cx="3649631" cy="3389344"/>
          </a:xfrm>
        </p:grpSpPr>
        <p:sp>
          <p:nvSpPr>
            <p:cNvPr id="323" name="Google Shape;323;p20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605802" y="1099378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20"/>
          <p:cNvSpPr/>
          <p:nvPr/>
        </p:nvSpPr>
        <p:spPr>
          <a:xfrm rot="6472548">
            <a:off x="4231309" y="4922861"/>
            <a:ext cx="321241" cy="86483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rot="-808203">
            <a:off x="6894368" y="4840530"/>
            <a:ext cx="234808" cy="251142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rot="-7977528">
            <a:off x="7997732" y="3695586"/>
            <a:ext cx="856175" cy="1152823"/>
            <a:chOff x="2261690" y="-20305"/>
            <a:chExt cx="4146835" cy="5583630"/>
          </a:xfrm>
        </p:grpSpPr>
        <p:sp>
          <p:nvSpPr>
            <p:cNvPr id="329" name="Google Shape;329;p20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38723" y="4235681"/>
            <a:ext cx="885081" cy="1118679"/>
            <a:chOff x="1750225" y="238125"/>
            <a:chExt cx="3968975" cy="5016500"/>
          </a:xfrm>
        </p:grpSpPr>
        <p:sp>
          <p:nvSpPr>
            <p:cNvPr id="332" name="Google Shape;332;p2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 rot="-5400000">
            <a:off x="8540810" y="1528893"/>
            <a:ext cx="885081" cy="1118679"/>
            <a:chOff x="1750225" y="238125"/>
            <a:chExt cx="3968975" cy="5016500"/>
          </a:xfrm>
        </p:grpSpPr>
        <p:sp>
          <p:nvSpPr>
            <p:cNvPr id="351" name="Google Shape;351;p2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0"/>
          <p:cNvSpPr/>
          <p:nvPr/>
        </p:nvSpPr>
        <p:spPr>
          <a:xfrm>
            <a:off x="4454591" y="211222"/>
            <a:ext cx="234823" cy="253619"/>
          </a:xfrm>
          <a:custGeom>
            <a:rect b="b" l="l" r="r" t="t"/>
            <a:pathLst>
              <a:path extrusionOk="0" h="41748" w="38654">
                <a:moveTo>
                  <a:pt x="32309" y="1"/>
                </a:moveTo>
                <a:cubicBezTo>
                  <a:pt x="31302" y="1"/>
                  <a:pt x="30282" y="441"/>
                  <a:pt x="29421" y="1494"/>
                </a:cubicBezTo>
                <a:lnTo>
                  <a:pt x="2773" y="33794"/>
                </a:lnTo>
                <a:cubicBezTo>
                  <a:pt x="1" y="37183"/>
                  <a:pt x="2869" y="41747"/>
                  <a:pt x="6178" y="41747"/>
                </a:cubicBezTo>
                <a:cubicBezTo>
                  <a:pt x="7206" y="41747"/>
                  <a:pt x="8276" y="41307"/>
                  <a:pt x="9233" y="40254"/>
                </a:cubicBezTo>
                <a:lnTo>
                  <a:pt x="35881" y="7954"/>
                </a:lnTo>
                <a:cubicBezTo>
                  <a:pt x="38654" y="4565"/>
                  <a:pt x="35550" y="1"/>
                  <a:pt x="323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&amp; description 2">
  <p:cSld name="SECTION_TITLE_AND_DESCRIPTION_1">
    <p:bg>
      <p:bgPr>
        <a:solidFill>
          <a:schemeClr val="l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 txBox="1"/>
          <p:nvPr>
            <p:ph type="title"/>
          </p:nvPr>
        </p:nvSpPr>
        <p:spPr>
          <a:xfrm>
            <a:off x="658350" y="0"/>
            <a:ext cx="52527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21"/>
          <p:cNvSpPr txBox="1"/>
          <p:nvPr>
            <p:ph idx="1" type="subTitle"/>
          </p:nvPr>
        </p:nvSpPr>
        <p:spPr>
          <a:xfrm>
            <a:off x="720000" y="1965150"/>
            <a:ext cx="34038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73" name="Google Shape;373;p21"/>
          <p:cNvGrpSpPr/>
          <p:nvPr/>
        </p:nvGrpSpPr>
        <p:grpSpPr>
          <a:xfrm>
            <a:off x="-121040" y="-183394"/>
            <a:ext cx="885081" cy="1118679"/>
            <a:chOff x="1750225" y="238125"/>
            <a:chExt cx="3968975" cy="5016500"/>
          </a:xfrm>
        </p:grpSpPr>
        <p:sp>
          <p:nvSpPr>
            <p:cNvPr id="374" name="Google Shape;374;p2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21"/>
          <p:cNvGrpSpPr/>
          <p:nvPr/>
        </p:nvGrpSpPr>
        <p:grpSpPr>
          <a:xfrm rot="-5400000">
            <a:off x="8298464" y="2079883"/>
            <a:ext cx="1484749" cy="1203597"/>
            <a:chOff x="379847" y="359250"/>
            <a:chExt cx="6110078" cy="4953075"/>
          </a:xfrm>
        </p:grpSpPr>
        <p:sp>
          <p:nvSpPr>
            <p:cNvPr id="393" name="Google Shape;393;p2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 rot="1208738">
              <a:off x="532112" y="1575439"/>
              <a:ext cx="961304" cy="1054977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 rot="980288">
              <a:off x="2732364" y="1976713"/>
              <a:ext cx="1321775" cy="35584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1"/>
          <p:cNvGrpSpPr/>
          <p:nvPr/>
        </p:nvGrpSpPr>
        <p:grpSpPr>
          <a:xfrm flipH="1" rot="5400000">
            <a:off x="3885231" y="3861506"/>
            <a:ext cx="885081" cy="1118679"/>
            <a:chOff x="1750225" y="238125"/>
            <a:chExt cx="3968975" cy="5016500"/>
          </a:xfrm>
        </p:grpSpPr>
        <p:sp>
          <p:nvSpPr>
            <p:cNvPr id="403" name="Google Shape;403;p21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21"/>
          <p:cNvGrpSpPr/>
          <p:nvPr/>
        </p:nvGrpSpPr>
        <p:grpSpPr>
          <a:xfrm rot="5400000">
            <a:off x="3314015" y="4024531"/>
            <a:ext cx="490818" cy="1038273"/>
            <a:chOff x="2623975" y="233075"/>
            <a:chExt cx="2361975" cy="4996500"/>
          </a:xfrm>
        </p:grpSpPr>
        <p:sp>
          <p:nvSpPr>
            <p:cNvPr id="422" name="Google Shape;422;p2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1"/>
          <p:cNvGrpSpPr/>
          <p:nvPr/>
        </p:nvGrpSpPr>
        <p:grpSpPr>
          <a:xfrm rot="-5400000">
            <a:off x="8317417" y="-76833"/>
            <a:ext cx="1446828" cy="1233687"/>
            <a:chOff x="677150" y="235425"/>
            <a:chExt cx="5954025" cy="5076900"/>
          </a:xfrm>
        </p:grpSpPr>
        <p:sp>
          <p:nvSpPr>
            <p:cNvPr id="425" name="Google Shape;425;p2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7406467" y="4646894"/>
            <a:ext cx="1446828" cy="1203597"/>
            <a:chOff x="677150" y="359250"/>
            <a:chExt cx="5954025" cy="4953075"/>
          </a:xfrm>
        </p:grpSpPr>
        <p:sp>
          <p:nvSpPr>
            <p:cNvPr id="436" name="Google Shape;436;p2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 rot="1769386">
              <a:off x="3076921" y="756272"/>
              <a:ext cx="961387" cy="1055068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2"/>
          <p:cNvGrpSpPr/>
          <p:nvPr/>
        </p:nvGrpSpPr>
        <p:grpSpPr>
          <a:xfrm>
            <a:off x="1760973" y="2150856"/>
            <a:ext cx="885081" cy="1118679"/>
            <a:chOff x="1750225" y="238125"/>
            <a:chExt cx="3968975" cy="5016500"/>
          </a:xfrm>
        </p:grpSpPr>
        <p:sp>
          <p:nvSpPr>
            <p:cNvPr id="448" name="Google Shape;448;p2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2"/>
          <p:cNvSpPr/>
          <p:nvPr/>
        </p:nvSpPr>
        <p:spPr>
          <a:xfrm rot="2700000">
            <a:off x="5833582" y="399147"/>
            <a:ext cx="721120" cy="719592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337750" y="337500"/>
            <a:ext cx="4468500" cy="44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2"/>
          <p:cNvGrpSpPr/>
          <p:nvPr/>
        </p:nvGrpSpPr>
        <p:grpSpPr>
          <a:xfrm rot="-5400000">
            <a:off x="8238810" y="4044156"/>
            <a:ext cx="885081" cy="1118679"/>
            <a:chOff x="1750225" y="238125"/>
            <a:chExt cx="3968975" cy="5016500"/>
          </a:xfrm>
        </p:grpSpPr>
        <p:sp>
          <p:nvSpPr>
            <p:cNvPr id="469" name="Google Shape;469;p2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22"/>
          <p:cNvGrpSpPr/>
          <p:nvPr/>
        </p:nvGrpSpPr>
        <p:grpSpPr>
          <a:xfrm>
            <a:off x="8505540" y="3238106"/>
            <a:ext cx="490818" cy="1038273"/>
            <a:chOff x="2623975" y="233075"/>
            <a:chExt cx="2361975" cy="4996500"/>
          </a:xfrm>
        </p:grpSpPr>
        <p:sp>
          <p:nvSpPr>
            <p:cNvPr id="488" name="Google Shape;488;p2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22"/>
          <p:cNvSpPr/>
          <p:nvPr/>
        </p:nvSpPr>
        <p:spPr>
          <a:xfrm rot="2700000">
            <a:off x="226592" y="2172454"/>
            <a:ext cx="321147" cy="86458"/>
          </a:xfrm>
          <a:custGeom>
            <a:rect b="b" l="l" r="r" t="t"/>
            <a:pathLst>
              <a:path extrusionOk="0" h="14234" w="52872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22"/>
          <p:cNvGrpSpPr/>
          <p:nvPr/>
        </p:nvGrpSpPr>
        <p:grpSpPr>
          <a:xfrm rot="-5400000">
            <a:off x="7423082" y="122454"/>
            <a:ext cx="1142028" cy="897136"/>
            <a:chOff x="1931471" y="1307505"/>
            <a:chExt cx="4699704" cy="3691920"/>
          </a:xfrm>
        </p:grpSpPr>
        <p:sp>
          <p:nvSpPr>
            <p:cNvPr id="492" name="Google Shape;492;p22"/>
            <p:cNvSpPr/>
            <p:nvPr/>
          </p:nvSpPr>
          <p:spPr>
            <a:xfrm>
              <a:off x="5299900" y="130750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4777291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1931471" y="396517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22"/>
          <p:cNvGrpSpPr/>
          <p:nvPr/>
        </p:nvGrpSpPr>
        <p:grpSpPr>
          <a:xfrm rot="2700000">
            <a:off x="108219" y="3173360"/>
            <a:ext cx="845662" cy="1138667"/>
            <a:chOff x="2261690" y="-20305"/>
            <a:chExt cx="4146835" cy="5583630"/>
          </a:xfrm>
        </p:grpSpPr>
        <p:sp>
          <p:nvSpPr>
            <p:cNvPr id="496" name="Google Shape;496;p2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22"/>
          <p:cNvGrpSpPr/>
          <p:nvPr/>
        </p:nvGrpSpPr>
        <p:grpSpPr>
          <a:xfrm rot="-5400000">
            <a:off x="6360020" y="3520216"/>
            <a:ext cx="1321502" cy="2116337"/>
            <a:chOff x="1192893" y="-260396"/>
            <a:chExt cx="5438282" cy="8709204"/>
          </a:xfrm>
        </p:grpSpPr>
        <p:sp>
          <p:nvSpPr>
            <p:cNvPr id="499" name="Google Shape;499;p22"/>
            <p:cNvSpPr/>
            <p:nvPr/>
          </p:nvSpPr>
          <p:spPr>
            <a:xfrm>
              <a:off x="5299900" y="-260396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078704" y="54900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896750" y="4581887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3836550" y="7405108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2"/>
          <p:cNvGrpSpPr/>
          <p:nvPr/>
        </p:nvGrpSpPr>
        <p:grpSpPr>
          <a:xfrm flipH="1" rot="-5400000">
            <a:off x="-55356" y="11667"/>
            <a:ext cx="885081" cy="1118680"/>
            <a:chOff x="1750225" y="238125"/>
            <a:chExt cx="3968975" cy="5016500"/>
          </a:xfrm>
        </p:grpSpPr>
        <p:sp>
          <p:nvSpPr>
            <p:cNvPr id="505" name="Google Shape;505;p22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22"/>
          <p:cNvGrpSpPr/>
          <p:nvPr/>
        </p:nvGrpSpPr>
        <p:grpSpPr>
          <a:xfrm rot="5400000">
            <a:off x="917515" y="46543"/>
            <a:ext cx="490818" cy="1038273"/>
            <a:chOff x="2623975" y="233075"/>
            <a:chExt cx="2361975" cy="4996500"/>
          </a:xfrm>
        </p:grpSpPr>
        <p:sp>
          <p:nvSpPr>
            <p:cNvPr id="524" name="Google Shape;524;p22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2"/>
          <p:cNvGrpSpPr/>
          <p:nvPr/>
        </p:nvGrpSpPr>
        <p:grpSpPr>
          <a:xfrm rot="-5400000">
            <a:off x="1028678" y="4093988"/>
            <a:ext cx="635235" cy="1266136"/>
            <a:chOff x="1922521" y="-721713"/>
            <a:chExt cx="2614137" cy="5210435"/>
          </a:xfrm>
        </p:grpSpPr>
        <p:sp>
          <p:nvSpPr>
            <p:cNvPr id="527" name="Google Shape;527;p22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3570308" y="-721713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22"/>
          <p:cNvSpPr/>
          <p:nvPr/>
        </p:nvSpPr>
        <p:spPr>
          <a:xfrm rot="10489743">
            <a:off x="251412" y="2779904"/>
            <a:ext cx="234812" cy="251147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/>
          <p:nvPr/>
        </p:nvSpPr>
        <p:spPr>
          <a:xfrm rot="-808203">
            <a:off x="8709718" y="455643"/>
            <a:ext cx="234808" cy="251142"/>
          </a:xfrm>
          <a:custGeom>
            <a:rect b="b" l="l" r="r" t="t"/>
            <a:pathLst>
              <a:path extrusionOk="0" h="41343" w="38654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22"/>
          <p:cNvGrpSpPr/>
          <p:nvPr/>
        </p:nvGrpSpPr>
        <p:grpSpPr>
          <a:xfrm rot="-7977528">
            <a:off x="8099032" y="1651748"/>
            <a:ext cx="856175" cy="1152823"/>
            <a:chOff x="2261690" y="-20305"/>
            <a:chExt cx="4146835" cy="5583630"/>
          </a:xfrm>
        </p:grpSpPr>
        <p:sp>
          <p:nvSpPr>
            <p:cNvPr id="533" name="Google Shape;533;p22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22"/>
          <p:cNvSpPr/>
          <p:nvPr/>
        </p:nvSpPr>
        <p:spPr>
          <a:xfrm rot="-5400000">
            <a:off x="252077" y="4717379"/>
            <a:ext cx="233506" cy="256260"/>
          </a:xfrm>
          <a:custGeom>
            <a:rect b="b" l="l" r="r" t="t"/>
            <a:pathLst>
              <a:path extrusionOk="0" h="42200" w="38453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2"/>
          <p:cNvSpPr txBox="1"/>
          <p:nvPr>
            <p:ph type="title"/>
          </p:nvPr>
        </p:nvSpPr>
        <p:spPr>
          <a:xfrm>
            <a:off x="2646050" y="2150850"/>
            <a:ext cx="38520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7" name="Google Shape;537;p22"/>
          <p:cNvSpPr txBox="1"/>
          <p:nvPr>
            <p:ph idx="2" type="title"/>
          </p:nvPr>
        </p:nvSpPr>
        <p:spPr>
          <a:xfrm>
            <a:off x="2645950" y="549250"/>
            <a:ext cx="38520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23"/>
          <p:cNvGrpSpPr/>
          <p:nvPr/>
        </p:nvGrpSpPr>
        <p:grpSpPr>
          <a:xfrm flipH="1" rot="10800000">
            <a:off x="129531" y="2012418"/>
            <a:ext cx="885081" cy="1118679"/>
            <a:chOff x="1750225" y="238125"/>
            <a:chExt cx="3968975" cy="5016500"/>
          </a:xfrm>
        </p:grpSpPr>
        <p:sp>
          <p:nvSpPr>
            <p:cNvPr id="540" name="Google Shape;540;p2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23"/>
          <p:cNvSpPr/>
          <p:nvPr/>
        </p:nvSpPr>
        <p:spPr>
          <a:xfrm>
            <a:off x="4267424" y="2252254"/>
            <a:ext cx="4975102" cy="4964561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-40412" y="2252254"/>
            <a:ext cx="4937033" cy="4926573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3"/>
          <p:cNvGrpSpPr/>
          <p:nvPr/>
        </p:nvGrpSpPr>
        <p:grpSpPr>
          <a:xfrm rot="-7977528">
            <a:off x="8061832" y="4216773"/>
            <a:ext cx="856175" cy="1152823"/>
            <a:chOff x="2261690" y="-20305"/>
            <a:chExt cx="4146835" cy="5583630"/>
          </a:xfrm>
        </p:grpSpPr>
        <p:sp>
          <p:nvSpPr>
            <p:cNvPr id="561" name="Google Shape;561;p23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23"/>
          <p:cNvGrpSpPr/>
          <p:nvPr/>
        </p:nvGrpSpPr>
        <p:grpSpPr>
          <a:xfrm>
            <a:off x="8188660" y="61556"/>
            <a:ext cx="885081" cy="1118679"/>
            <a:chOff x="1750225" y="238125"/>
            <a:chExt cx="3968975" cy="5016500"/>
          </a:xfrm>
        </p:grpSpPr>
        <p:sp>
          <p:nvSpPr>
            <p:cNvPr id="564" name="Google Shape;564;p23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23"/>
          <p:cNvGrpSpPr/>
          <p:nvPr/>
        </p:nvGrpSpPr>
        <p:grpSpPr>
          <a:xfrm rot="-5400000">
            <a:off x="8258379" y="2092716"/>
            <a:ext cx="1412504" cy="1233687"/>
            <a:chOff x="677150" y="235425"/>
            <a:chExt cx="5812775" cy="5076900"/>
          </a:xfrm>
        </p:grpSpPr>
        <p:sp>
          <p:nvSpPr>
            <p:cNvPr id="583" name="Google Shape;583;p23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986320" y="162108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23"/>
          <p:cNvGrpSpPr/>
          <p:nvPr/>
        </p:nvGrpSpPr>
        <p:grpSpPr>
          <a:xfrm>
            <a:off x="8582940" y="829631"/>
            <a:ext cx="490818" cy="1038273"/>
            <a:chOff x="2623975" y="233075"/>
            <a:chExt cx="2361975" cy="4996500"/>
          </a:xfrm>
        </p:grpSpPr>
        <p:sp>
          <p:nvSpPr>
            <p:cNvPr id="594" name="Google Shape;594;p2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23"/>
          <p:cNvGrpSpPr/>
          <p:nvPr/>
        </p:nvGrpSpPr>
        <p:grpSpPr>
          <a:xfrm rot="2700000">
            <a:off x="335159" y="44447"/>
            <a:ext cx="856219" cy="1152881"/>
            <a:chOff x="2261690" y="-20305"/>
            <a:chExt cx="4146835" cy="5583630"/>
          </a:xfrm>
        </p:grpSpPr>
        <p:sp>
          <p:nvSpPr>
            <p:cNvPr id="597" name="Google Shape;597;p23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3"/>
          <p:cNvGrpSpPr/>
          <p:nvPr/>
        </p:nvGrpSpPr>
        <p:grpSpPr>
          <a:xfrm rot="-5400000">
            <a:off x="-44535" y="4138456"/>
            <a:ext cx="490818" cy="1038273"/>
            <a:chOff x="2623975" y="233075"/>
            <a:chExt cx="2361975" cy="4996500"/>
          </a:xfrm>
        </p:grpSpPr>
        <p:sp>
          <p:nvSpPr>
            <p:cNvPr id="600" name="Google Shape;600;p23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23"/>
          <p:cNvSpPr txBox="1"/>
          <p:nvPr>
            <p:ph type="title"/>
          </p:nvPr>
        </p:nvSpPr>
        <p:spPr>
          <a:xfrm>
            <a:off x="1352100" y="329250"/>
            <a:ext cx="64398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3" name="Google Shape;603;p23"/>
          <p:cNvSpPr txBox="1"/>
          <p:nvPr>
            <p:ph idx="1" type="subTitle"/>
          </p:nvPr>
        </p:nvSpPr>
        <p:spPr>
          <a:xfrm>
            <a:off x="5115750" y="3565125"/>
            <a:ext cx="32004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3"/>
          <p:cNvSpPr txBox="1"/>
          <p:nvPr>
            <p:ph idx="2" type="subTitle"/>
          </p:nvPr>
        </p:nvSpPr>
        <p:spPr>
          <a:xfrm>
            <a:off x="827857" y="3535500"/>
            <a:ext cx="3200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23"/>
          <p:cNvSpPr txBox="1"/>
          <p:nvPr>
            <p:ph idx="3" type="subTitle"/>
          </p:nvPr>
        </p:nvSpPr>
        <p:spPr>
          <a:xfrm>
            <a:off x="742757" y="2996075"/>
            <a:ext cx="3451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4" type="subTitle"/>
          </p:nvPr>
        </p:nvSpPr>
        <p:spPr>
          <a:xfrm>
            <a:off x="4990350" y="2996075"/>
            <a:ext cx="3451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20000" y="445025"/>
            <a:ext cx="77040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b="0" i="0" sz="2800" u="none" cap="none" strike="noStrik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20000" y="1672575"/>
            <a:ext cx="77040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" name="Google Shape;1533;p1"/>
          <p:cNvPicPr preferRelativeResize="0"/>
          <p:nvPr/>
        </p:nvPicPr>
        <p:blipFill rotWithShape="1">
          <a:blip r:embed="rId3">
            <a:alphaModFix/>
          </a:blip>
          <a:srcRect b="-33501" l="-18035" r="-19952" t="-24375"/>
          <a:stretch/>
        </p:blipFill>
        <p:spPr>
          <a:xfrm>
            <a:off x="5180000" y="1484750"/>
            <a:ext cx="4571700" cy="457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34" name="Google Shape;1534;p1"/>
          <p:cNvSpPr txBox="1"/>
          <p:nvPr>
            <p:ph type="ctrTitle"/>
          </p:nvPr>
        </p:nvSpPr>
        <p:spPr>
          <a:xfrm>
            <a:off x="0" y="1108350"/>
            <a:ext cx="63108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latin typeface="Poppins"/>
                <a:ea typeface="Poppins"/>
                <a:cs typeface="Poppins"/>
                <a:sym typeface="Poppins"/>
              </a:rPr>
              <a:t>Nutrition Fact for</a:t>
            </a:r>
            <a:endParaRPr b="1" sz="5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latin typeface="Poppins"/>
                <a:ea typeface="Poppins"/>
                <a:cs typeface="Poppins"/>
                <a:sym typeface="Poppins"/>
              </a:rPr>
              <a:t>McDonald’s Menu</a:t>
            </a:r>
            <a:endParaRPr b="1" sz="50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35" name="Google Shape;1535;p1"/>
          <p:cNvGrpSpPr/>
          <p:nvPr/>
        </p:nvGrpSpPr>
        <p:grpSpPr>
          <a:xfrm>
            <a:off x="8576990" y="829631"/>
            <a:ext cx="490818" cy="1038273"/>
            <a:chOff x="2623975" y="233075"/>
            <a:chExt cx="2361975" cy="4996500"/>
          </a:xfrm>
        </p:grpSpPr>
        <p:sp>
          <p:nvSpPr>
            <p:cNvPr id="1536" name="Google Shape;1536;p1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8" name="Google Shape;1538;p1"/>
          <p:cNvGrpSpPr/>
          <p:nvPr/>
        </p:nvGrpSpPr>
        <p:grpSpPr>
          <a:xfrm rot="-5400000">
            <a:off x="4497573" y="3040673"/>
            <a:ext cx="1412504" cy="1203597"/>
            <a:chOff x="677150" y="359250"/>
            <a:chExt cx="5812775" cy="4953075"/>
          </a:xfrm>
        </p:grpSpPr>
        <p:sp>
          <p:nvSpPr>
            <p:cNvPr id="1539" name="Google Shape;1539;p1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0"/>
          <p:cNvSpPr txBox="1"/>
          <p:nvPr>
            <p:ph type="title"/>
          </p:nvPr>
        </p:nvSpPr>
        <p:spPr>
          <a:xfrm>
            <a:off x="3871358" y="1092772"/>
            <a:ext cx="38520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E. What is the least number of items could you order from the menu to meet one day's nutritional requirements?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6" name="Google Shape;1696;p10"/>
          <p:cNvPicPr preferRelativeResize="0"/>
          <p:nvPr/>
        </p:nvPicPr>
        <p:blipFill rotWithShape="1">
          <a:blip r:embed="rId3">
            <a:alphaModFix/>
          </a:blip>
          <a:srcRect b="0" l="15545" r="15544" t="0"/>
          <a:stretch/>
        </p:blipFill>
        <p:spPr>
          <a:xfrm>
            <a:off x="-2168225" y="441282"/>
            <a:ext cx="5513656" cy="5369417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97" name="Google Shape;1697;p10"/>
          <p:cNvGrpSpPr/>
          <p:nvPr/>
        </p:nvGrpSpPr>
        <p:grpSpPr>
          <a:xfrm>
            <a:off x="8188660" y="3974081"/>
            <a:ext cx="885081" cy="1118679"/>
            <a:chOff x="1750225" y="238125"/>
            <a:chExt cx="3968975" cy="5016500"/>
          </a:xfrm>
        </p:grpSpPr>
        <p:sp>
          <p:nvSpPr>
            <p:cNvPr id="1698" name="Google Shape;1698;p1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6" name="Google Shape;1716;p10"/>
          <p:cNvGrpSpPr/>
          <p:nvPr/>
        </p:nvGrpSpPr>
        <p:grpSpPr>
          <a:xfrm rot="-5400000">
            <a:off x="8317542" y="1165004"/>
            <a:ext cx="1446828" cy="1233687"/>
            <a:chOff x="677150" y="235425"/>
            <a:chExt cx="5954025" cy="5076900"/>
          </a:xfrm>
        </p:grpSpPr>
        <p:sp>
          <p:nvSpPr>
            <p:cNvPr id="1717" name="Google Shape;1717;p10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7" name="Google Shape;1727;p10"/>
          <p:cNvGrpSpPr/>
          <p:nvPr/>
        </p:nvGrpSpPr>
        <p:grpSpPr>
          <a:xfrm rot="-5400000">
            <a:off x="8582940" y="167556"/>
            <a:ext cx="490818" cy="1038273"/>
            <a:chOff x="2623975" y="233075"/>
            <a:chExt cx="2361975" cy="4996500"/>
          </a:xfrm>
        </p:grpSpPr>
        <p:sp>
          <p:nvSpPr>
            <p:cNvPr id="1728" name="Google Shape;1728;p10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0" name="Google Shape;1730;p10"/>
          <p:cNvGrpSpPr/>
          <p:nvPr/>
        </p:nvGrpSpPr>
        <p:grpSpPr>
          <a:xfrm rot="2700000">
            <a:off x="7725383" y="3480353"/>
            <a:ext cx="856219" cy="1152881"/>
            <a:chOff x="2261690" y="-20305"/>
            <a:chExt cx="4146835" cy="5583630"/>
          </a:xfrm>
        </p:grpSpPr>
        <p:sp>
          <p:nvSpPr>
            <p:cNvPr id="1731" name="Google Shape;1731;p10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3" name="Google Shape;1733;p10"/>
          <p:cNvGrpSpPr/>
          <p:nvPr/>
        </p:nvGrpSpPr>
        <p:grpSpPr>
          <a:xfrm rot="3074888">
            <a:off x="7061920" y="-560416"/>
            <a:ext cx="1446775" cy="1233641"/>
            <a:chOff x="677150" y="235425"/>
            <a:chExt cx="5954025" cy="5076900"/>
          </a:xfrm>
        </p:grpSpPr>
        <p:sp>
          <p:nvSpPr>
            <p:cNvPr id="1734" name="Google Shape;1734;p10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10"/>
          <p:cNvGrpSpPr/>
          <p:nvPr/>
        </p:nvGrpSpPr>
        <p:grpSpPr>
          <a:xfrm flipH="1" rot="-5400000">
            <a:off x="3181081" y="-60244"/>
            <a:ext cx="885081" cy="1118679"/>
            <a:chOff x="1750225" y="238125"/>
            <a:chExt cx="3968975" cy="5016500"/>
          </a:xfrm>
        </p:grpSpPr>
        <p:sp>
          <p:nvSpPr>
            <p:cNvPr id="1744" name="Google Shape;1744;p10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2" name="Google Shape;1762;p10"/>
          <p:cNvGrpSpPr/>
          <p:nvPr/>
        </p:nvGrpSpPr>
        <p:grpSpPr>
          <a:xfrm rot="5400000">
            <a:off x="3723215" y="4014281"/>
            <a:ext cx="490818" cy="1038273"/>
            <a:chOff x="2623975" y="233075"/>
            <a:chExt cx="2361975" cy="4996500"/>
          </a:xfrm>
        </p:grpSpPr>
        <p:sp>
          <p:nvSpPr>
            <p:cNvPr id="1763" name="Google Shape;1763;p10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5" name="Google Shape;1765;p10"/>
          <p:cNvGrpSpPr/>
          <p:nvPr/>
        </p:nvGrpSpPr>
        <p:grpSpPr>
          <a:xfrm rot="-5400000">
            <a:off x="112867" y="3812742"/>
            <a:ext cx="1446828" cy="1233687"/>
            <a:chOff x="677150" y="235425"/>
            <a:chExt cx="5954025" cy="5076900"/>
          </a:xfrm>
        </p:grpSpPr>
        <p:sp>
          <p:nvSpPr>
            <p:cNvPr id="1766" name="Google Shape;1766;p10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6" name="Google Shape;1776;p10"/>
          <p:cNvGrpSpPr/>
          <p:nvPr/>
        </p:nvGrpSpPr>
        <p:grpSpPr>
          <a:xfrm rot="3074888">
            <a:off x="5492532" y="4384134"/>
            <a:ext cx="1446775" cy="1233641"/>
            <a:chOff x="677150" y="235425"/>
            <a:chExt cx="5954025" cy="5076900"/>
          </a:xfrm>
        </p:grpSpPr>
        <p:sp>
          <p:nvSpPr>
            <p:cNvPr id="1777" name="Google Shape;1777;p10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0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0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0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0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0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0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1"/>
          <p:cNvSpPr txBox="1"/>
          <p:nvPr/>
        </p:nvSpPr>
        <p:spPr>
          <a:xfrm>
            <a:off x="3153275" y="414350"/>
            <a:ext cx="2729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ASSUMPTION</a:t>
            </a:r>
            <a:endParaRPr b="1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2" name="Google Shape;1792;p11"/>
          <p:cNvSpPr txBox="1"/>
          <p:nvPr/>
        </p:nvSpPr>
        <p:spPr>
          <a:xfrm>
            <a:off x="1743375" y="1621375"/>
            <a:ext cx="62877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Daily Calorie Intake is 2000</a:t>
            </a:r>
            <a:endParaRPr b="0" i="0" sz="2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Daily Totalfat Intake 20% to 35%</a:t>
            </a:r>
            <a:endParaRPr b="0" i="0" sz="2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Daily Protein Intake is 46 grams</a:t>
            </a:r>
            <a:endParaRPr b="0" i="0" sz="2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"/>
              <a:buChar char="●"/>
            </a:pPr>
            <a:r>
              <a:rPr b="0" i="0" lang="en" sz="2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Daily Carbohydates Intake is between 225 and 325 grams</a:t>
            </a:r>
            <a:endParaRPr b="0" i="0" sz="2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2"/>
          <p:cNvSpPr txBox="1"/>
          <p:nvPr/>
        </p:nvSpPr>
        <p:spPr>
          <a:xfrm>
            <a:off x="2394175" y="1028375"/>
            <a:ext cx="59451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meet the daily intake of calories, you can just order 1 Chicken McNuggets (40 piece) with 1880 cal.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meet the daily intake of Total Fat, you can just order 1 Sausage Biscuit with Egg (Regular Biscuit) with 33%DV.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meet the daily intake of protein, you can just order 1 Chicken McNuggets (20 piece) with 44 g.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meet the daily intake of carbohydrates, you can just order 1 Chocolate Shake (Large) with 141 g, 1 Strawberry Shake (Large) with 140 g, with total of 281 g.</a:t>
            </a:r>
            <a:endParaRPr b="0" i="0" sz="1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98" name="Google Shape;1798;p12"/>
          <p:cNvPicPr preferRelativeResize="0"/>
          <p:nvPr/>
        </p:nvPicPr>
        <p:blipFill rotWithShape="1">
          <a:blip r:embed="rId3">
            <a:alphaModFix/>
          </a:blip>
          <a:srcRect b="-12144" l="16721" r="16713" t="21712"/>
          <a:stretch/>
        </p:blipFill>
        <p:spPr>
          <a:xfrm>
            <a:off x="-1499825" y="2412100"/>
            <a:ext cx="3894000" cy="389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13"/>
          <p:cNvSpPr txBox="1"/>
          <p:nvPr>
            <p:ph type="title"/>
          </p:nvPr>
        </p:nvSpPr>
        <p:spPr>
          <a:xfrm>
            <a:off x="2573100" y="1345500"/>
            <a:ext cx="39978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9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THANKYOU!</a:t>
            </a:r>
            <a:endParaRPr b="1" sz="49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1551;p2"/>
          <p:cNvPicPr preferRelativeResize="0"/>
          <p:nvPr/>
        </p:nvPicPr>
        <p:blipFill rotWithShape="1">
          <a:blip r:embed="rId3">
            <a:alphaModFix/>
          </a:blip>
          <a:srcRect b="-947" l="6287" r="7586" t="0"/>
          <a:stretch/>
        </p:blipFill>
        <p:spPr>
          <a:xfrm>
            <a:off x="2302500" y="2712500"/>
            <a:ext cx="4647300" cy="464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52" name="Google Shape;1552;p2"/>
          <p:cNvSpPr txBox="1"/>
          <p:nvPr>
            <p:ph type="title"/>
          </p:nvPr>
        </p:nvSpPr>
        <p:spPr>
          <a:xfrm>
            <a:off x="720000" y="1037600"/>
            <a:ext cx="77040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A. How many calories does the average McDonald's value meal contain?</a:t>
            </a:r>
            <a:endParaRPr b="1"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"/>
          <p:cNvSpPr txBox="1"/>
          <p:nvPr>
            <p:ph idx="1" type="subTitle"/>
          </p:nvPr>
        </p:nvSpPr>
        <p:spPr>
          <a:xfrm>
            <a:off x="551301" y="1669075"/>
            <a:ext cx="28767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50">
                <a:solidFill>
                  <a:srgbClr val="FFFFFF"/>
                </a:solidFill>
              </a:rPr>
              <a:t>Beef &amp; Pork        	494.00</a:t>
            </a:r>
            <a:endParaRPr sz="1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50">
                <a:solidFill>
                  <a:srgbClr val="FFFFFF"/>
                </a:solidFill>
              </a:rPr>
              <a:t>Breakfast            	526.67</a:t>
            </a:r>
            <a:endParaRPr sz="1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50">
                <a:solidFill>
                  <a:srgbClr val="FFFFFF"/>
                </a:solidFill>
              </a:rPr>
              <a:t>Chicken &amp; Fish  	552.96</a:t>
            </a:r>
            <a:endParaRPr sz="1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50">
                <a:solidFill>
                  <a:srgbClr val="FFFFFF"/>
                </a:solidFill>
              </a:rPr>
              <a:t>Salads            	270.00</a:t>
            </a:r>
            <a:endParaRPr sz="1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550">
                <a:solidFill>
                  <a:srgbClr val="FFFFFF"/>
                </a:solidFill>
              </a:rPr>
              <a:t>Snacks &amp; Sides    	245.77</a:t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1558" name="Google Shape;15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999" y="1631976"/>
            <a:ext cx="5220601" cy="32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3"/>
          <p:cNvSpPr txBox="1"/>
          <p:nvPr>
            <p:ph type="title"/>
          </p:nvPr>
        </p:nvSpPr>
        <p:spPr>
          <a:xfrm>
            <a:off x="1455275" y="266175"/>
            <a:ext cx="6296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FFFFFF"/>
                </a:solidFill>
              </a:rPr>
              <a:t>Average Calories in Meal Category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4" name="Google Shape;1564;p4"/>
          <p:cNvPicPr preferRelativeResize="0"/>
          <p:nvPr/>
        </p:nvPicPr>
        <p:blipFill rotWithShape="1">
          <a:blip r:embed="rId3">
            <a:alphaModFix/>
          </a:blip>
          <a:srcRect b="11853" l="0" r="0" t="11862"/>
          <a:stretch/>
        </p:blipFill>
        <p:spPr>
          <a:xfrm>
            <a:off x="-788275" y="167550"/>
            <a:ext cx="4808400" cy="480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5" name="Google Shape;1565;p4"/>
          <p:cNvSpPr txBox="1"/>
          <p:nvPr>
            <p:ph type="title"/>
          </p:nvPr>
        </p:nvSpPr>
        <p:spPr>
          <a:xfrm>
            <a:off x="4517925" y="1549374"/>
            <a:ext cx="37293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B. How much do beverages, like soda or coffee, contribute to the overall caloric intake?</a:t>
            </a:r>
            <a:endParaRPr b="1"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66" name="Google Shape;1566;p4"/>
          <p:cNvGrpSpPr/>
          <p:nvPr/>
        </p:nvGrpSpPr>
        <p:grpSpPr>
          <a:xfrm rot="2700000">
            <a:off x="2664134" y="-261778"/>
            <a:ext cx="856219" cy="1152881"/>
            <a:chOff x="2261690" y="-20305"/>
            <a:chExt cx="4146835" cy="5583630"/>
          </a:xfrm>
        </p:grpSpPr>
        <p:sp>
          <p:nvSpPr>
            <p:cNvPr id="1567" name="Google Shape;1567;p4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4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9" name="Google Shape;1569;p4"/>
          <p:cNvGrpSpPr/>
          <p:nvPr/>
        </p:nvGrpSpPr>
        <p:grpSpPr>
          <a:xfrm flipH="1" rot="10800000">
            <a:off x="1038281" y="3974081"/>
            <a:ext cx="885081" cy="1118679"/>
            <a:chOff x="1750225" y="238125"/>
            <a:chExt cx="3968975" cy="5016500"/>
          </a:xfrm>
        </p:grpSpPr>
        <p:sp>
          <p:nvSpPr>
            <p:cNvPr id="1570" name="Google Shape;1570;p4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4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4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4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4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4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4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4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4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Google Shape;1588;p4"/>
          <p:cNvGrpSpPr/>
          <p:nvPr/>
        </p:nvGrpSpPr>
        <p:grpSpPr>
          <a:xfrm rot="5400000">
            <a:off x="2937415" y="3924506"/>
            <a:ext cx="490818" cy="1038273"/>
            <a:chOff x="2623975" y="233075"/>
            <a:chExt cx="2361975" cy="4996500"/>
          </a:xfrm>
        </p:grpSpPr>
        <p:sp>
          <p:nvSpPr>
            <p:cNvPr id="1589" name="Google Shape;1589;p4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"/>
          <p:cNvSpPr/>
          <p:nvPr/>
        </p:nvSpPr>
        <p:spPr>
          <a:xfrm rot="-7977528">
            <a:off x="8622801" y="1702944"/>
            <a:ext cx="721083" cy="719556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6" name="Google Shape;1596;p5"/>
          <p:cNvGrpSpPr/>
          <p:nvPr/>
        </p:nvGrpSpPr>
        <p:grpSpPr>
          <a:xfrm rot="-5400000">
            <a:off x="8298464" y="2079883"/>
            <a:ext cx="1484749" cy="1203597"/>
            <a:chOff x="379847" y="359250"/>
            <a:chExt cx="6110078" cy="4953075"/>
          </a:xfrm>
        </p:grpSpPr>
        <p:sp>
          <p:nvSpPr>
            <p:cNvPr id="1597" name="Google Shape;1597;p5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"/>
            <p:cNvSpPr/>
            <p:nvPr/>
          </p:nvSpPr>
          <p:spPr>
            <a:xfrm rot="1208738">
              <a:off x="532112" y="1575439"/>
              <a:ext cx="961304" cy="1054977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"/>
            <p:cNvSpPr/>
            <p:nvPr/>
          </p:nvSpPr>
          <p:spPr>
            <a:xfrm rot="980288">
              <a:off x="2732364" y="1976713"/>
              <a:ext cx="1321775" cy="355843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5"/>
          <p:cNvGrpSpPr/>
          <p:nvPr/>
        </p:nvGrpSpPr>
        <p:grpSpPr>
          <a:xfrm rot="-8100000">
            <a:off x="160130" y="1559132"/>
            <a:ext cx="3519879" cy="4498605"/>
            <a:chOff x="2261690" y="-20305"/>
            <a:chExt cx="4146835" cy="5583630"/>
          </a:xfrm>
        </p:grpSpPr>
        <p:sp>
          <p:nvSpPr>
            <p:cNvPr id="1607" name="Google Shape;1607;p5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9" name="Google Shape;1609;p5"/>
          <p:cNvGrpSpPr/>
          <p:nvPr/>
        </p:nvGrpSpPr>
        <p:grpSpPr>
          <a:xfrm rot="-5400000">
            <a:off x="8317417" y="-76833"/>
            <a:ext cx="1446828" cy="1233687"/>
            <a:chOff x="677150" y="235425"/>
            <a:chExt cx="5954025" cy="5076900"/>
          </a:xfrm>
        </p:grpSpPr>
        <p:sp>
          <p:nvSpPr>
            <p:cNvPr id="1610" name="Google Shape;1610;p5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3333025" y="235425"/>
              <a:ext cx="961325" cy="1055000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0" name="Google Shape;1620;p5"/>
          <p:cNvGrpSpPr/>
          <p:nvPr/>
        </p:nvGrpSpPr>
        <p:grpSpPr>
          <a:xfrm>
            <a:off x="7406467" y="4646894"/>
            <a:ext cx="1446828" cy="1203597"/>
            <a:chOff x="677150" y="359250"/>
            <a:chExt cx="5954025" cy="4953075"/>
          </a:xfrm>
        </p:grpSpPr>
        <p:sp>
          <p:nvSpPr>
            <p:cNvPr id="1621" name="Google Shape;1621;p5"/>
            <p:cNvSpPr/>
            <p:nvPr/>
          </p:nvSpPr>
          <p:spPr>
            <a:xfrm>
              <a:off x="5450250" y="1106200"/>
              <a:ext cx="1039675" cy="131225"/>
            </a:xfrm>
            <a:custGeom>
              <a:rect b="b" l="l" r="r" t="t"/>
              <a:pathLst>
                <a:path extrusionOk="0" h="5249" w="41587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299900" y="993925"/>
              <a:ext cx="1331275" cy="354875"/>
            </a:xfrm>
            <a:custGeom>
              <a:rect b="b" l="l" r="r" t="t"/>
              <a:pathLst>
                <a:path extrusionOk="0" h="14195" w="53251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3481925" y="359250"/>
              <a:ext cx="656125" cy="807525"/>
            </a:xfrm>
            <a:custGeom>
              <a:rect b="b" l="l" r="r" t="t"/>
              <a:pathLst>
                <a:path extrusionOk="0" h="32301" w="26245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"/>
            <p:cNvSpPr/>
            <p:nvPr/>
          </p:nvSpPr>
          <p:spPr>
            <a:xfrm rot="1769386">
              <a:off x="3076921" y="756272"/>
              <a:ext cx="961387" cy="1055068"/>
            </a:xfrm>
            <a:custGeom>
              <a:rect b="b" l="l" r="r" t="t"/>
              <a:pathLst>
                <a:path extrusionOk="0" h="42200" w="38453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3037800" y="2489050"/>
              <a:ext cx="1039700" cy="141350"/>
            </a:xfrm>
            <a:custGeom>
              <a:rect b="b" l="l" r="r" t="t"/>
              <a:pathLst>
                <a:path extrusionOk="0" h="5654" w="41588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2896750" y="2386825"/>
              <a:ext cx="1321800" cy="355850"/>
            </a:xfrm>
            <a:custGeom>
              <a:rect b="b" l="l" r="r" t="t"/>
              <a:pathLst>
                <a:path extrusionOk="0" h="14234" w="52872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3986625" y="4073800"/>
              <a:ext cx="666225" cy="807550"/>
            </a:xfrm>
            <a:custGeom>
              <a:rect b="b" l="l" r="r" t="t"/>
              <a:pathLst>
                <a:path extrusionOk="0" h="32302" w="26649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3836550" y="3955725"/>
              <a:ext cx="966350" cy="1043700"/>
            </a:xfrm>
            <a:custGeom>
              <a:rect b="b" l="l" r="r" t="t"/>
              <a:pathLst>
                <a:path extrusionOk="0" h="41748" w="38654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827225" y="4396800"/>
              <a:ext cx="666225" cy="797450"/>
            </a:xfrm>
            <a:custGeom>
              <a:rect b="b" l="l" r="r" t="t"/>
              <a:pathLst>
                <a:path extrusionOk="0" h="31898" w="26649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677150" y="4278750"/>
              <a:ext cx="966350" cy="1033575"/>
            </a:xfrm>
            <a:custGeom>
              <a:rect b="b" l="l" r="r" t="t"/>
              <a:pathLst>
                <a:path extrusionOk="0" h="41343" w="38654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1" name="Google Shape;1631;p5"/>
          <p:cNvGrpSpPr/>
          <p:nvPr/>
        </p:nvGrpSpPr>
        <p:grpSpPr>
          <a:xfrm rot="5400000">
            <a:off x="8597215" y="659693"/>
            <a:ext cx="490818" cy="1038273"/>
            <a:chOff x="2623975" y="233075"/>
            <a:chExt cx="2361975" cy="4996500"/>
          </a:xfrm>
        </p:grpSpPr>
        <p:sp>
          <p:nvSpPr>
            <p:cNvPr id="1632" name="Google Shape;1632;p5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4" name="Google Shape;1634;p5"/>
          <p:cNvSpPr txBox="1"/>
          <p:nvPr/>
        </p:nvSpPr>
        <p:spPr>
          <a:xfrm>
            <a:off x="3042825" y="1458088"/>
            <a:ext cx="57426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" sz="21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 calories of Soda is 105.26</a:t>
            </a:r>
            <a:endParaRPr b="0" i="0" sz="215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" sz="21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Averagely Soda contributes to men's calories intake for  0.04</a:t>
            </a:r>
            <a:endParaRPr b="0" i="0" sz="215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0" i="0" lang="en" sz="21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Averagely Soda contributes to women's calories intake for  0.05</a:t>
            </a:r>
            <a:endParaRPr b="0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5" name="Google Shape;1635;p5"/>
          <p:cNvSpPr txBox="1"/>
          <p:nvPr>
            <p:ph type="title"/>
          </p:nvPr>
        </p:nvSpPr>
        <p:spPr>
          <a:xfrm>
            <a:off x="1865100" y="390600"/>
            <a:ext cx="54138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 Calories Of Soda</a:t>
            </a:r>
            <a:endParaRPr b="1" sz="3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6"/>
          <p:cNvSpPr txBox="1"/>
          <p:nvPr>
            <p:ph type="title"/>
          </p:nvPr>
        </p:nvSpPr>
        <p:spPr>
          <a:xfrm>
            <a:off x="259825" y="1138575"/>
            <a:ext cx="77040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C. Does ordered grilled chicken instead of crispy increase a sandwich's nutritional value?</a:t>
            </a:r>
            <a:endParaRPr b="1" sz="38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1" name="Google Shape;1641;p6"/>
          <p:cNvPicPr preferRelativeResize="0"/>
          <p:nvPr/>
        </p:nvPicPr>
        <p:blipFill rotWithShape="1">
          <a:blip r:embed="rId3">
            <a:alphaModFix/>
          </a:blip>
          <a:srcRect b="-19818" l="7835" r="7826" t="5846"/>
          <a:stretch/>
        </p:blipFill>
        <p:spPr>
          <a:xfrm>
            <a:off x="2078100" y="2571750"/>
            <a:ext cx="4987800" cy="4650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6" name="Google Shape;1646;p7"/>
          <p:cNvGrpSpPr/>
          <p:nvPr/>
        </p:nvGrpSpPr>
        <p:grpSpPr>
          <a:xfrm rot="5400000">
            <a:off x="651565" y="535193"/>
            <a:ext cx="490818" cy="1038273"/>
            <a:chOff x="2623975" y="233075"/>
            <a:chExt cx="2361975" cy="4996500"/>
          </a:xfrm>
        </p:grpSpPr>
        <p:sp>
          <p:nvSpPr>
            <p:cNvPr id="1647" name="Google Shape;1647;p7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49" name="Google Shape;1649;p7"/>
          <p:cNvGraphicFramePr/>
          <p:nvPr/>
        </p:nvGraphicFramePr>
        <p:xfrm>
          <a:off x="1082800" y="184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{972444AA-722E-4C25-841F-7C6D23421505}</a:tableStyleId>
              </a:tblPr>
              <a:tblGrid>
                <a:gridCol w="1160175"/>
                <a:gridCol w="998025"/>
                <a:gridCol w="998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avg</a:t>
                      </a:r>
                      <a:endParaRPr sz="1200" u="none" cap="none" strike="noStrike">
                        <a:solidFill>
                          <a:srgbClr val="FFFFFF"/>
                        </a:solidFill>
                        <a:highlight>
                          <a:srgbClr val="93C47D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Crispy Chicken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Grilled Chicken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Calories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520 cal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387 cal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Cholesterol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58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75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Sodium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1148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1019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Dietary Fiber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Sugar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Fat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38%DV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21%DV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0" name="Google Shape;1650;p7"/>
          <p:cNvGraphicFramePr/>
          <p:nvPr/>
        </p:nvGraphicFramePr>
        <p:xfrm>
          <a:off x="4622750" y="18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{972444AA-722E-4C25-841F-7C6D23421505}</a:tableStyleId>
              </a:tblPr>
              <a:tblGrid>
                <a:gridCol w="1205200"/>
                <a:gridCol w="1025050"/>
                <a:gridCol w="97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Crispy Chicken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Grilled Chicken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Carbohydrates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16%DV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12%DV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Iron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16%DV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16%DV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Calcium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17%DV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16%DV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Vit A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39%DV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43%DV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Vit C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14%DV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16%DV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Protein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25 g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29 g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1" name="Google Shape;1651;p7"/>
          <p:cNvSpPr txBox="1"/>
          <p:nvPr/>
        </p:nvSpPr>
        <p:spPr>
          <a:xfrm>
            <a:off x="1226900" y="495450"/>
            <a:ext cx="6085200" cy="89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Nutritional value Crispy Chicken and Grilled Chicken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8"/>
          <p:cNvSpPr/>
          <p:nvPr/>
        </p:nvSpPr>
        <p:spPr>
          <a:xfrm rot="-7977528">
            <a:off x="6131289" y="4061069"/>
            <a:ext cx="721083" cy="719556"/>
          </a:xfrm>
          <a:custGeom>
            <a:rect b="b" l="l" r="r" t="t"/>
            <a:pathLst>
              <a:path extrusionOk="0" h="139405" w="139701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7" name="Google Shape;1657;p8"/>
          <p:cNvPicPr preferRelativeResize="0"/>
          <p:nvPr/>
        </p:nvPicPr>
        <p:blipFill rotWithShape="1">
          <a:blip r:embed="rId3">
            <a:alphaModFix/>
          </a:blip>
          <a:srcRect b="835" l="0" r="0" t="826"/>
          <a:stretch/>
        </p:blipFill>
        <p:spPr>
          <a:xfrm>
            <a:off x="5461350" y="582750"/>
            <a:ext cx="4045200" cy="3978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58" name="Google Shape;1658;p8"/>
          <p:cNvGrpSpPr/>
          <p:nvPr/>
        </p:nvGrpSpPr>
        <p:grpSpPr>
          <a:xfrm rot="-8100000">
            <a:off x="519070" y="3856746"/>
            <a:ext cx="856219" cy="1152881"/>
            <a:chOff x="2261690" y="-20305"/>
            <a:chExt cx="4146835" cy="5583630"/>
          </a:xfrm>
        </p:grpSpPr>
        <p:sp>
          <p:nvSpPr>
            <p:cNvPr id="1659" name="Google Shape;1659;p8"/>
            <p:cNvSpPr/>
            <p:nvPr/>
          </p:nvSpPr>
          <p:spPr>
            <a:xfrm>
              <a:off x="2916000" y="2078200"/>
              <a:ext cx="3492525" cy="3485125"/>
            </a:xfrm>
            <a:custGeom>
              <a:rect b="b" l="l" r="r" t="t"/>
              <a:pathLst>
                <a:path extrusionOk="0" h="139405" w="139701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261690" y="-20305"/>
              <a:ext cx="3958700" cy="3391850"/>
            </a:xfrm>
            <a:custGeom>
              <a:rect b="b" l="l" r="r" t="t"/>
              <a:pathLst>
                <a:path extrusionOk="0" h="135674" w="158348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1" name="Google Shape;1661;p8"/>
          <p:cNvGrpSpPr/>
          <p:nvPr/>
        </p:nvGrpSpPr>
        <p:grpSpPr>
          <a:xfrm rot="5400000">
            <a:off x="6246415" y="20868"/>
            <a:ext cx="490818" cy="1038273"/>
            <a:chOff x="2623975" y="233075"/>
            <a:chExt cx="2361975" cy="4996500"/>
          </a:xfrm>
        </p:grpSpPr>
        <p:sp>
          <p:nvSpPr>
            <p:cNvPr id="1662" name="Google Shape;1662;p8"/>
            <p:cNvSpPr/>
            <p:nvPr/>
          </p:nvSpPr>
          <p:spPr>
            <a:xfrm>
              <a:off x="2623975" y="240625"/>
              <a:ext cx="807525" cy="4988950"/>
            </a:xfrm>
            <a:custGeom>
              <a:rect b="b" l="l" r="r" t="t"/>
              <a:pathLst>
                <a:path extrusionOk="0" h="199558" w="32301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4188500" y="233075"/>
              <a:ext cx="797450" cy="4991475"/>
            </a:xfrm>
            <a:custGeom>
              <a:rect b="b" l="l" r="r" t="t"/>
              <a:pathLst>
                <a:path extrusionOk="0" h="199659" w="31898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4" name="Google Shape;1664;p8"/>
          <p:cNvSpPr txBox="1"/>
          <p:nvPr>
            <p:ph idx="1" type="subTitle"/>
          </p:nvPr>
        </p:nvSpPr>
        <p:spPr>
          <a:xfrm>
            <a:off x="503675" y="1681625"/>
            <a:ext cx="4851900" cy="2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D. What about ordering egg whites instead of whole eggs?</a:t>
            </a:r>
            <a:endParaRPr b="1" sz="2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65" name="Google Shape;1665;p8"/>
          <p:cNvGrpSpPr/>
          <p:nvPr/>
        </p:nvGrpSpPr>
        <p:grpSpPr>
          <a:xfrm flipH="1" rot="5400000">
            <a:off x="5267681" y="465956"/>
            <a:ext cx="885081" cy="1118679"/>
            <a:chOff x="1750225" y="238125"/>
            <a:chExt cx="3968975" cy="5016500"/>
          </a:xfrm>
        </p:grpSpPr>
        <p:sp>
          <p:nvSpPr>
            <p:cNvPr id="1666" name="Google Shape;1666;p8"/>
            <p:cNvSpPr/>
            <p:nvPr/>
          </p:nvSpPr>
          <p:spPr>
            <a:xfrm>
              <a:off x="5155400" y="238125"/>
              <a:ext cx="468325" cy="460825"/>
            </a:xfrm>
            <a:custGeom>
              <a:rect b="b" l="l" r="r" t="t"/>
              <a:pathLst>
                <a:path extrusionOk="0" h="18433" w="18733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3943150" y="3659000"/>
              <a:ext cx="553450" cy="468825"/>
            </a:xfrm>
            <a:custGeom>
              <a:rect b="b" l="l" r="r" t="t"/>
              <a:pathLst>
                <a:path extrusionOk="0" h="18753" w="22138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020325" y="1380675"/>
              <a:ext cx="555650" cy="460825"/>
            </a:xfrm>
            <a:custGeom>
              <a:rect b="b" l="l" r="r" t="t"/>
              <a:pathLst>
                <a:path extrusionOk="0" h="18433" w="22226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5155400" y="1372350"/>
              <a:ext cx="563800" cy="469250"/>
            </a:xfrm>
            <a:custGeom>
              <a:rect b="b" l="l" r="r" t="t"/>
              <a:pathLst>
                <a:path extrusionOk="0" h="18770" w="22552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020325" y="2524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5155400" y="2523675"/>
              <a:ext cx="539775" cy="460825"/>
            </a:xfrm>
            <a:custGeom>
              <a:rect b="b" l="l" r="r" t="t"/>
              <a:pathLst>
                <a:path extrusionOk="0" h="18433" w="21591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885275" y="3658750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88527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4020325" y="4794250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4020325" y="238125"/>
              <a:ext cx="468350" cy="460375"/>
            </a:xfrm>
            <a:custGeom>
              <a:rect b="b" l="l" r="r" t="t"/>
              <a:pathLst>
                <a:path extrusionOk="0" h="18415" w="18734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2885275" y="238125"/>
              <a:ext cx="476275" cy="460825"/>
            </a:xfrm>
            <a:custGeom>
              <a:rect b="b" l="l" r="r" t="t"/>
              <a:pathLst>
                <a:path extrusionOk="0" h="18433" w="19051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288527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2885275" y="2523700"/>
              <a:ext cx="476000" cy="460800"/>
            </a:xfrm>
            <a:custGeom>
              <a:rect b="b" l="l" r="r" t="t"/>
              <a:pathLst>
                <a:path extrusionOk="0" h="18432" w="1904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1750225" y="3658750"/>
              <a:ext cx="476250" cy="460825"/>
            </a:xfrm>
            <a:custGeom>
              <a:rect b="b" l="l" r="r" t="t"/>
              <a:pathLst>
                <a:path extrusionOk="0" h="18433" w="1905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1750225" y="4794250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1750225" y="238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1750225" y="1381125"/>
              <a:ext cx="468325" cy="460375"/>
            </a:xfrm>
            <a:custGeom>
              <a:rect b="b" l="l" r="r" t="t"/>
              <a:pathLst>
                <a:path extrusionOk="0" h="18415" w="18733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1750225" y="2523700"/>
              <a:ext cx="468325" cy="460800"/>
            </a:xfrm>
            <a:custGeom>
              <a:rect b="b" l="l" r="r" t="t"/>
              <a:pathLst>
                <a:path extrusionOk="0" h="18432" w="18733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8" name="Google Shape;1688;p9"/>
          <p:cNvGraphicFramePr/>
          <p:nvPr/>
        </p:nvGraphicFramePr>
        <p:xfrm>
          <a:off x="683850" y="1327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{972444AA-722E-4C25-841F-7C6D23421505}</a:tableStyleId>
              </a:tblPr>
              <a:tblGrid>
                <a:gridCol w="1239900"/>
                <a:gridCol w="1066600"/>
                <a:gridCol w="1066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Egg Whites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Whole Eggs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Calories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565 cal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537 cal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Cholesterol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42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150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Sodium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1434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1336 mg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Dietary Fiber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Sugar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 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Fat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44%DV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44%DV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9" name="Google Shape;1689;p9"/>
          <p:cNvGraphicFramePr/>
          <p:nvPr/>
        </p:nvGraphicFramePr>
        <p:xfrm>
          <a:off x="4608250" y="13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{972444AA-722E-4C25-841F-7C6D23421505}</a:tableStyleId>
              </a:tblPr>
              <a:tblGrid>
                <a:gridCol w="1387175"/>
                <a:gridCol w="1179825"/>
                <a:gridCol w="1117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avg</a:t>
                      </a:r>
                      <a:endParaRPr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Egg Whites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Whole Eggs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Carbohydrates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18%DV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16%DV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Iron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15%DV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17%DV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Calcium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17%DV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19%DV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Vit A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8%DV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Vit C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4%DV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Protein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24 g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23 g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0" name="Google Shape;1690;p9"/>
          <p:cNvSpPr txBox="1"/>
          <p:nvPr/>
        </p:nvSpPr>
        <p:spPr>
          <a:xfrm>
            <a:off x="1226900" y="119100"/>
            <a:ext cx="6085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Nutritional value Egg Whites and Whole Eggs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sty Food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9A4FFF"/>
      </a:lt2>
      <a:accent1>
        <a:srgbClr val="FDD71C"/>
      </a:accent1>
      <a:accent2>
        <a:srgbClr val="FF584B"/>
      </a:accent2>
      <a:accent3>
        <a:srgbClr val="E0BCD8"/>
      </a:accent3>
      <a:accent4>
        <a:srgbClr val="FDD71C"/>
      </a:accent4>
      <a:accent5>
        <a:srgbClr val="FDD71C"/>
      </a:accent5>
      <a:accent6>
        <a:srgbClr val="FDD71C"/>
      </a:accent6>
      <a:hlink>
        <a:srgbClr val="FF58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