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 Black"/>
      <p:bold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Poppins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hl/+SPZRY4I6hSMy2kLq3z0IJ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Black-bold.fntdata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font" Target="fonts/MontserratBlack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Poppins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6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4.png"/><Relationship Id="rId4" Type="http://schemas.openxmlformats.org/officeDocument/2006/relationships/image" Target="../media/image50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2838" y="-40975"/>
            <a:ext cx="9289675" cy="52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000" y="3756399"/>
            <a:ext cx="1354025" cy="15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2838" y="-40975"/>
            <a:ext cx="9289675" cy="52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 txBox="1"/>
          <p:nvPr>
            <p:ph type="ctrTitle"/>
          </p:nvPr>
        </p:nvSpPr>
        <p:spPr>
          <a:xfrm>
            <a:off x="2023950" y="1423200"/>
            <a:ext cx="5096100" cy="15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Black"/>
              <a:buNone/>
              <a:defRPr sz="4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2735025" y="2834125"/>
            <a:ext cx="3630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420975">
            <a:off x="6276063" y="3450664"/>
            <a:ext cx="1490324" cy="1771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408637" y="-383750"/>
            <a:ext cx="10059580" cy="577268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8"/>
          <p:cNvSpPr txBox="1"/>
          <p:nvPr>
            <p:ph type="title"/>
          </p:nvPr>
        </p:nvSpPr>
        <p:spPr>
          <a:xfrm>
            <a:off x="2592000" y="2121750"/>
            <a:ext cx="39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Black"/>
              <a:buNone/>
              <a:defRPr sz="4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28"/>
          <p:cNvSpPr txBox="1"/>
          <p:nvPr>
            <p:ph idx="2" type="title"/>
          </p:nvPr>
        </p:nvSpPr>
        <p:spPr>
          <a:xfrm>
            <a:off x="3762150" y="1113750"/>
            <a:ext cx="16197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Montserrat Black"/>
              <a:buNone/>
              <a:defRPr sz="6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3" name="Google Shape;73;p28"/>
          <p:cNvSpPr txBox="1"/>
          <p:nvPr>
            <p:ph idx="1" type="subTitle"/>
          </p:nvPr>
        </p:nvSpPr>
        <p:spPr>
          <a:xfrm>
            <a:off x="3253350" y="2829750"/>
            <a:ext cx="2637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1448" y="1413225"/>
            <a:ext cx="3471149" cy="37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752">
            <a:off x="1520867" y="3996075"/>
            <a:ext cx="1354875" cy="15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65500" y="-116525"/>
            <a:ext cx="9558326" cy="53765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9"/>
          <p:cNvSpPr txBox="1"/>
          <p:nvPr>
            <p:ph idx="1" type="subTitle"/>
          </p:nvPr>
        </p:nvSpPr>
        <p:spPr>
          <a:xfrm>
            <a:off x="4545750" y="2450606"/>
            <a:ext cx="38685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29"/>
          <p:cNvSpPr txBox="1"/>
          <p:nvPr>
            <p:ph type="title"/>
          </p:nvPr>
        </p:nvSpPr>
        <p:spPr>
          <a:xfrm>
            <a:off x="4555650" y="1669300"/>
            <a:ext cx="38487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Black"/>
              <a:buNone/>
              <a:defRPr sz="4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29"/>
          <p:cNvSpPr txBox="1"/>
          <p:nvPr/>
        </p:nvSpPr>
        <p:spPr>
          <a:xfrm>
            <a:off x="4658100" y="463800"/>
            <a:ext cx="3643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1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b="0" i="0" sz="11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idx="1" type="subTitle"/>
          </p:nvPr>
        </p:nvSpPr>
        <p:spPr>
          <a:xfrm>
            <a:off x="720000" y="946350"/>
            <a:ext cx="77040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83" name="Google Shape;8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769974" y="-1372912"/>
            <a:ext cx="4584326" cy="38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0"/>
          <p:cNvSpPr txBox="1"/>
          <p:nvPr>
            <p:ph type="title"/>
          </p:nvPr>
        </p:nvSpPr>
        <p:spPr>
          <a:xfrm>
            <a:off x="1332000" y="447750"/>
            <a:ext cx="648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AND_BODY_2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idx="1" type="subTitle"/>
          </p:nvPr>
        </p:nvSpPr>
        <p:spPr>
          <a:xfrm>
            <a:off x="4572125" y="1595975"/>
            <a:ext cx="3852000" cy="30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31"/>
          <p:cNvSpPr txBox="1"/>
          <p:nvPr>
            <p:ph idx="2" type="subTitle"/>
          </p:nvPr>
        </p:nvSpPr>
        <p:spPr>
          <a:xfrm>
            <a:off x="720000" y="1595975"/>
            <a:ext cx="3852000" cy="30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88" name="Google Shape;8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603001" y="3318263"/>
            <a:ext cx="4584326" cy="38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1"/>
          <p:cNvSpPr txBox="1"/>
          <p:nvPr>
            <p:ph type="title"/>
          </p:nvPr>
        </p:nvSpPr>
        <p:spPr>
          <a:xfrm>
            <a:off x="1332000" y="447750"/>
            <a:ext cx="648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AND_BODY_1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/>
          <p:nvPr>
            <p:ph type="title"/>
          </p:nvPr>
        </p:nvSpPr>
        <p:spPr>
          <a:xfrm>
            <a:off x="1332000" y="447750"/>
            <a:ext cx="648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92" name="Google Shape;92;p32"/>
          <p:cNvPicPr preferRelativeResize="0"/>
          <p:nvPr/>
        </p:nvPicPr>
        <p:blipFill rotWithShape="1">
          <a:blip r:embed="rId2">
            <a:alphaModFix/>
          </a:blip>
          <a:srcRect b="8995" l="0" r="0" t="8996"/>
          <a:stretch/>
        </p:blipFill>
        <p:spPr>
          <a:xfrm rot="-10737864">
            <a:off x="6657058" y="3355644"/>
            <a:ext cx="3883610" cy="265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TITLE_AND_BODY_1_3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 txBox="1"/>
          <p:nvPr>
            <p:ph type="title"/>
          </p:nvPr>
        </p:nvSpPr>
        <p:spPr>
          <a:xfrm>
            <a:off x="1807200" y="451375"/>
            <a:ext cx="5529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4479" y="-72309"/>
            <a:ext cx="9472958" cy="5288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AND_BODY_1_2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/>
          <p:nvPr>
            <p:ph type="title"/>
          </p:nvPr>
        </p:nvSpPr>
        <p:spPr>
          <a:xfrm>
            <a:off x="612000" y="447750"/>
            <a:ext cx="79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98" name="Google Shape;9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635838" y="2910988"/>
            <a:ext cx="4584326" cy="38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845162" y="-613625"/>
            <a:ext cx="4584326" cy="38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AND_BODY_1_1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431200" y="4296850"/>
            <a:ext cx="10640525" cy="12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5"/>
          <p:cNvSpPr txBox="1"/>
          <p:nvPr>
            <p:ph type="title"/>
          </p:nvPr>
        </p:nvSpPr>
        <p:spPr>
          <a:xfrm>
            <a:off x="1332000" y="447750"/>
            <a:ext cx="648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6"/>
          <p:cNvSpPr txBox="1"/>
          <p:nvPr>
            <p:ph type="title"/>
          </p:nvPr>
        </p:nvSpPr>
        <p:spPr>
          <a:xfrm>
            <a:off x="612000" y="447750"/>
            <a:ext cx="79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36"/>
          <p:cNvSpPr txBox="1"/>
          <p:nvPr>
            <p:ph idx="1" type="subTitle"/>
          </p:nvPr>
        </p:nvSpPr>
        <p:spPr>
          <a:xfrm>
            <a:off x="1033500" y="2267754"/>
            <a:ext cx="32610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36"/>
          <p:cNvSpPr txBox="1"/>
          <p:nvPr>
            <p:ph idx="2" type="title"/>
          </p:nvPr>
        </p:nvSpPr>
        <p:spPr>
          <a:xfrm>
            <a:off x="1764000" y="1760405"/>
            <a:ext cx="18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07" name="Google Shape;107;p36"/>
          <p:cNvSpPr txBox="1"/>
          <p:nvPr>
            <p:ph idx="3" type="subTitle"/>
          </p:nvPr>
        </p:nvSpPr>
        <p:spPr>
          <a:xfrm>
            <a:off x="4849500" y="2267754"/>
            <a:ext cx="32610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36"/>
          <p:cNvSpPr txBox="1"/>
          <p:nvPr>
            <p:ph idx="4" type="title"/>
          </p:nvPr>
        </p:nvSpPr>
        <p:spPr>
          <a:xfrm>
            <a:off x="5580000" y="1760405"/>
            <a:ext cx="18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id="109" name="Google Shape;109;p36"/>
          <p:cNvPicPr preferRelativeResize="0"/>
          <p:nvPr/>
        </p:nvPicPr>
        <p:blipFill rotWithShape="1">
          <a:blip r:embed="rId2">
            <a:alphaModFix/>
          </a:blip>
          <a:srcRect b="0" l="6732" r="6724" t="0"/>
          <a:stretch/>
        </p:blipFill>
        <p:spPr>
          <a:xfrm>
            <a:off x="-704775" y="3688425"/>
            <a:ext cx="10094578" cy="16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6"/>
          <p:cNvPicPr preferRelativeResize="0"/>
          <p:nvPr/>
        </p:nvPicPr>
        <p:blipFill rotWithShape="1">
          <a:blip r:embed="rId3">
            <a:alphaModFix/>
          </a:blip>
          <a:srcRect b="8995" l="0" r="0" t="8996"/>
          <a:stretch/>
        </p:blipFill>
        <p:spPr>
          <a:xfrm rot="-10575401">
            <a:off x="6543645" y="3108156"/>
            <a:ext cx="3883610" cy="265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5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7"/>
          <p:cNvSpPr txBox="1"/>
          <p:nvPr>
            <p:ph type="title"/>
          </p:nvPr>
        </p:nvSpPr>
        <p:spPr>
          <a:xfrm>
            <a:off x="1332000" y="447750"/>
            <a:ext cx="648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37"/>
          <p:cNvSpPr txBox="1"/>
          <p:nvPr>
            <p:ph idx="1" type="subTitle"/>
          </p:nvPr>
        </p:nvSpPr>
        <p:spPr>
          <a:xfrm>
            <a:off x="1092654" y="2064288"/>
            <a:ext cx="31365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37"/>
          <p:cNvSpPr txBox="1"/>
          <p:nvPr>
            <p:ph idx="2" type="title"/>
          </p:nvPr>
        </p:nvSpPr>
        <p:spPr>
          <a:xfrm>
            <a:off x="885600" y="1568676"/>
            <a:ext cx="3556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15" name="Google Shape;115;p37"/>
          <p:cNvSpPr txBox="1"/>
          <p:nvPr>
            <p:ph idx="3" type="subTitle"/>
          </p:nvPr>
        </p:nvSpPr>
        <p:spPr>
          <a:xfrm>
            <a:off x="4914846" y="2064288"/>
            <a:ext cx="31365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6" name="Google Shape;116;p37"/>
          <p:cNvSpPr txBox="1"/>
          <p:nvPr>
            <p:ph idx="4" type="title"/>
          </p:nvPr>
        </p:nvSpPr>
        <p:spPr>
          <a:xfrm>
            <a:off x="4701600" y="1568676"/>
            <a:ext cx="3556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id="117" name="Google Shape;11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19425" y="4235375"/>
            <a:ext cx="10640525" cy="12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AND_TWO_COLUMNS_1_1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261574" y="-820850"/>
            <a:ext cx="4584326" cy="38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85351" y="2691487"/>
            <a:ext cx="4584326" cy="38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5_1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8"/>
          <p:cNvPicPr preferRelativeResize="0"/>
          <p:nvPr/>
        </p:nvPicPr>
        <p:blipFill rotWithShape="1">
          <a:blip r:embed="rId2">
            <a:alphaModFix/>
          </a:blip>
          <a:srcRect b="0" l="1286" r="1275" t="0"/>
          <a:stretch/>
        </p:blipFill>
        <p:spPr>
          <a:xfrm flipH="1">
            <a:off x="-103775" y="-193986"/>
            <a:ext cx="9312125" cy="53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8"/>
          <p:cNvSpPr txBox="1"/>
          <p:nvPr>
            <p:ph type="title"/>
          </p:nvPr>
        </p:nvSpPr>
        <p:spPr>
          <a:xfrm>
            <a:off x="1332000" y="447750"/>
            <a:ext cx="648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38"/>
          <p:cNvSpPr txBox="1"/>
          <p:nvPr>
            <p:ph idx="1" type="subTitle"/>
          </p:nvPr>
        </p:nvSpPr>
        <p:spPr>
          <a:xfrm>
            <a:off x="1402200" y="2838025"/>
            <a:ext cx="27396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" name="Google Shape;122;p38"/>
          <p:cNvSpPr txBox="1"/>
          <p:nvPr>
            <p:ph idx="2" type="title"/>
          </p:nvPr>
        </p:nvSpPr>
        <p:spPr>
          <a:xfrm>
            <a:off x="1458000" y="2330676"/>
            <a:ext cx="2628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23" name="Google Shape;123;p38"/>
          <p:cNvSpPr txBox="1"/>
          <p:nvPr>
            <p:ph idx="3" type="subTitle"/>
          </p:nvPr>
        </p:nvSpPr>
        <p:spPr>
          <a:xfrm>
            <a:off x="5002200" y="2838025"/>
            <a:ext cx="27396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38"/>
          <p:cNvSpPr txBox="1"/>
          <p:nvPr>
            <p:ph idx="4" type="title"/>
          </p:nvPr>
        </p:nvSpPr>
        <p:spPr>
          <a:xfrm>
            <a:off x="5058000" y="2330676"/>
            <a:ext cx="2628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4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805226" y="3084762"/>
            <a:ext cx="4584326" cy="38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9"/>
          <p:cNvSpPr txBox="1"/>
          <p:nvPr>
            <p:ph type="title"/>
          </p:nvPr>
        </p:nvSpPr>
        <p:spPr>
          <a:xfrm>
            <a:off x="1332000" y="447750"/>
            <a:ext cx="648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9"/>
          <p:cNvSpPr txBox="1"/>
          <p:nvPr>
            <p:ph idx="1" type="subTitle"/>
          </p:nvPr>
        </p:nvSpPr>
        <p:spPr>
          <a:xfrm>
            <a:off x="684000" y="1896584"/>
            <a:ext cx="2520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9" name="Google Shape;129;p39"/>
          <p:cNvSpPr txBox="1"/>
          <p:nvPr>
            <p:ph idx="2" type="title"/>
          </p:nvPr>
        </p:nvSpPr>
        <p:spPr>
          <a:xfrm>
            <a:off x="864000" y="1352366"/>
            <a:ext cx="2160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30" name="Google Shape;130;p39"/>
          <p:cNvSpPr txBox="1"/>
          <p:nvPr>
            <p:ph idx="3" type="subTitle"/>
          </p:nvPr>
        </p:nvSpPr>
        <p:spPr>
          <a:xfrm>
            <a:off x="5940000" y="1896584"/>
            <a:ext cx="2520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39"/>
          <p:cNvSpPr txBox="1"/>
          <p:nvPr>
            <p:ph idx="4" type="title"/>
          </p:nvPr>
        </p:nvSpPr>
        <p:spPr>
          <a:xfrm>
            <a:off x="6120000" y="1352366"/>
            <a:ext cx="2160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32" name="Google Shape;132;p39"/>
          <p:cNvSpPr txBox="1"/>
          <p:nvPr>
            <p:ph idx="5" type="title"/>
          </p:nvPr>
        </p:nvSpPr>
        <p:spPr>
          <a:xfrm>
            <a:off x="864000" y="3129673"/>
            <a:ext cx="2160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39"/>
          <p:cNvSpPr txBox="1"/>
          <p:nvPr>
            <p:ph idx="6" type="title"/>
          </p:nvPr>
        </p:nvSpPr>
        <p:spPr>
          <a:xfrm>
            <a:off x="6120000" y="3129673"/>
            <a:ext cx="2160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39"/>
          <p:cNvSpPr txBox="1"/>
          <p:nvPr>
            <p:ph idx="7" type="subTitle"/>
          </p:nvPr>
        </p:nvSpPr>
        <p:spPr>
          <a:xfrm>
            <a:off x="3312000" y="3400059"/>
            <a:ext cx="2520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5" name="Google Shape;135;p39"/>
          <p:cNvSpPr txBox="1"/>
          <p:nvPr>
            <p:ph idx="8" type="title"/>
          </p:nvPr>
        </p:nvSpPr>
        <p:spPr>
          <a:xfrm>
            <a:off x="3492000" y="2855841"/>
            <a:ext cx="2160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36" name="Google Shape;136;p39"/>
          <p:cNvSpPr txBox="1"/>
          <p:nvPr>
            <p:ph idx="9" type="title"/>
          </p:nvPr>
        </p:nvSpPr>
        <p:spPr>
          <a:xfrm>
            <a:off x="3492000" y="1745702"/>
            <a:ext cx="2160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2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0"/>
          <p:cNvPicPr preferRelativeResize="0"/>
          <p:nvPr/>
        </p:nvPicPr>
        <p:blipFill rotWithShape="1">
          <a:blip r:embed="rId2">
            <a:alphaModFix/>
          </a:blip>
          <a:srcRect b="0" l="6732" r="6724" t="0"/>
          <a:stretch/>
        </p:blipFill>
        <p:spPr>
          <a:xfrm flipH="1">
            <a:off x="-852250" y="3688425"/>
            <a:ext cx="10094578" cy="16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0"/>
          <p:cNvPicPr preferRelativeResize="0"/>
          <p:nvPr/>
        </p:nvPicPr>
        <p:blipFill rotWithShape="1">
          <a:blip r:embed="rId3">
            <a:alphaModFix/>
          </a:blip>
          <a:srcRect b="8995" l="0" r="0" t="8996"/>
          <a:stretch/>
        </p:blipFill>
        <p:spPr>
          <a:xfrm flipH="1" rot="10575401">
            <a:off x="-1283305" y="2995094"/>
            <a:ext cx="3883610" cy="265788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0"/>
          <p:cNvSpPr txBox="1"/>
          <p:nvPr>
            <p:ph type="title"/>
          </p:nvPr>
        </p:nvSpPr>
        <p:spPr>
          <a:xfrm>
            <a:off x="612000" y="447750"/>
            <a:ext cx="79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40"/>
          <p:cNvSpPr txBox="1"/>
          <p:nvPr>
            <p:ph idx="1" type="subTitle"/>
          </p:nvPr>
        </p:nvSpPr>
        <p:spPr>
          <a:xfrm>
            <a:off x="963565" y="2751995"/>
            <a:ext cx="23208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40"/>
          <p:cNvSpPr txBox="1"/>
          <p:nvPr>
            <p:ph idx="2" type="title"/>
          </p:nvPr>
        </p:nvSpPr>
        <p:spPr>
          <a:xfrm>
            <a:off x="858300" y="2217604"/>
            <a:ext cx="25314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43" name="Google Shape;143;p40"/>
          <p:cNvSpPr txBox="1"/>
          <p:nvPr>
            <p:ph idx="3" type="subTitle"/>
          </p:nvPr>
        </p:nvSpPr>
        <p:spPr>
          <a:xfrm>
            <a:off x="5859565" y="2751995"/>
            <a:ext cx="23208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40"/>
          <p:cNvSpPr txBox="1"/>
          <p:nvPr>
            <p:ph idx="4" type="title"/>
          </p:nvPr>
        </p:nvSpPr>
        <p:spPr>
          <a:xfrm>
            <a:off x="5754300" y="2217604"/>
            <a:ext cx="25314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45" name="Google Shape;145;p40"/>
          <p:cNvSpPr txBox="1"/>
          <p:nvPr>
            <p:ph idx="5" type="subTitle"/>
          </p:nvPr>
        </p:nvSpPr>
        <p:spPr>
          <a:xfrm>
            <a:off x="3411565" y="2751995"/>
            <a:ext cx="23208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40"/>
          <p:cNvSpPr txBox="1"/>
          <p:nvPr>
            <p:ph idx="6" type="title"/>
          </p:nvPr>
        </p:nvSpPr>
        <p:spPr>
          <a:xfrm>
            <a:off x="3306300" y="2217604"/>
            <a:ext cx="25314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2_1_1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332875" y="4296850"/>
            <a:ext cx="10640525" cy="12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1"/>
          <p:cNvSpPr txBox="1"/>
          <p:nvPr>
            <p:ph type="title"/>
          </p:nvPr>
        </p:nvSpPr>
        <p:spPr>
          <a:xfrm>
            <a:off x="1332000" y="447750"/>
            <a:ext cx="648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" name="Google Shape;150;p41"/>
          <p:cNvSpPr txBox="1"/>
          <p:nvPr>
            <p:ph idx="2" type="title"/>
          </p:nvPr>
        </p:nvSpPr>
        <p:spPr>
          <a:xfrm>
            <a:off x="1080000" y="2986400"/>
            <a:ext cx="18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51" name="Google Shape;151;p41"/>
          <p:cNvSpPr txBox="1"/>
          <p:nvPr>
            <p:ph idx="1" type="subTitle"/>
          </p:nvPr>
        </p:nvSpPr>
        <p:spPr>
          <a:xfrm>
            <a:off x="720000" y="3408660"/>
            <a:ext cx="25200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41"/>
          <p:cNvSpPr txBox="1"/>
          <p:nvPr>
            <p:ph idx="3" type="subTitle"/>
          </p:nvPr>
        </p:nvSpPr>
        <p:spPr>
          <a:xfrm>
            <a:off x="5904000" y="3408660"/>
            <a:ext cx="25200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41"/>
          <p:cNvSpPr txBox="1"/>
          <p:nvPr>
            <p:ph idx="4" type="title"/>
          </p:nvPr>
        </p:nvSpPr>
        <p:spPr>
          <a:xfrm>
            <a:off x="6269700" y="2986400"/>
            <a:ext cx="18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54" name="Google Shape;154;p41"/>
          <p:cNvSpPr txBox="1"/>
          <p:nvPr>
            <p:ph idx="5" type="subTitle"/>
          </p:nvPr>
        </p:nvSpPr>
        <p:spPr>
          <a:xfrm>
            <a:off x="5904000" y="2075760"/>
            <a:ext cx="25200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41"/>
          <p:cNvSpPr txBox="1"/>
          <p:nvPr>
            <p:ph idx="6" type="subTitle"/>
          </p:nvPr>
        </p:nvSpPr>
        <p:spPr>
          <a:xfrm>
            <a:off x="720000" y="2075850"/>
            <a:ext cx="25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41"/>
          <p:cNvSpPr txBox="1"/>
          <p:nvPr>
            <p:ph idx="7" type="title"/>
          </p:nvPr>
        </p:nvSpPr>
        <p:spPr>
          <a:xfrm>
            <a:off x="1080000" y="1645350"/>
            <a:ext cx="18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57" name="Google Shape;157;p41"/>
          <p:cNvSpPr txBox="1"/>
          <p:nvPr>
            <p:ph idx="8" type="title"/>
          </p:nvPr>
        </p:nvSpPr>
        <p:spPr>
          <a:xfrm>
            <a:off x="6269700" y="1645050"/>
            <a:ext cx="18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58" name="Google Shape;158;p41"/>
          <p:cNvSpPr txBox="1"/>
          <p:nvPr>
            <p:ph idx="9" type="title"/>
          </p:nvPr>
        </p:nvSpPr>
        <p:spPr>
          <a:xfrm>
            <a:off x="3672000" y="2986100"/>
            <a:ext cx="18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59" name="Google Shape;159;p41"/>
          <p:cNvSpPr txBox="1"/>
          <p:nvPr>
            <p:ph idx="13" type="subTitle"/>
          </p:nvPr>
        </p:nvSpPr>
        <p:spPr>
          <a:xfrm>
            <a:off x="3312000" y="3408450"/>
            <a:ext cx="25200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41"/>
          <p:cNvSpPr txBox="1"/>
          <p:nvPr>
            <p:ph idx="14" type="subTitle"/>
          </p:nvPr>
        </p:nvSpPr>
        <p:spPr>
          <a:xfrm>
            <a:off x="3312000" y="2075550"/>
            <a:ext cx="25200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1" name="Google Shape;161;p41"/>
          <p:cNvSpPr txBox="1"/>
          <p:nvPr>
            <p:ph idx="15" type="title"/>
          </p:nvPr>
        </p:nvSpPr>
        <p:spPr>
          <a:xfrm>
            <a:off x="3672000" y="1645050"/>
            <a:ext cx="18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2"/>
          <p:cNvSpPr txBox="1"/>
          <p:nvPr>
            <p:ph type="title"/>
          </p:nvPr>
        </p:nvSpPr>
        <p:spPr>
          <a:xfrm>
            <a:off x="1332000" y="447750"/>
            <a:ext cx="648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4" name="Google Shape;16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261574" y="3070738"/>
            <a:ext cx="4584326" cy="38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-2219426" y="-453875"/>
            <a:ext cx="4584326" cy="38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TITLE_ONLY_1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type="title"/>
          </p:nvPr>
        </p:nvSpPr>
        <p:spPr>
          <a:xfrm>
            <a:off x="1332000" y="447750"/>
            <a:ext cx="648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8" name="Google Shape;16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934076" y="3156788"/>
            <a:ext cx="4584326" cy="38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ONE_COLUMN_TEXT_4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4"/>
          <p:cNvPicPr preferRelativeResize="0"/>
          <p:nvPr/>
        </p:nvPicPr>
        <p:blipFill rotWithShape="1">
          <a:blip r:embed="rId2">
            <a:alphaModFix/>
          </a:blip>
          <a:srcRect b="9" l="0" r="0" t="18"/>
          <a:stretch/>
        </p:blipFill>
        <p:spPr>
          <a:xfrm>
            <a:off x="4207246" y="1044825"/>
            <a:ext cx="618710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4"/>
          <p:cNvPicPr preferRelativeResize="0"/>
          <p:nvPr/>
        </p:nvPicPr>
        <p:blipFill rotWithShape="1">
          <a:blip r:embed="rId3">
            <a:alphaModFix/>
          </a:blip>
          <a:srcRect b="0" l="0" r="0" t="9"/>
          <a:stretch/>
        </p:blipFill>
        <p:spPr>
          <a:xfrm>
            <a:off x="5721647" y="2008675"/>
            <a:ext cx="4004478" cy="35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5">
  <p:cSld name="ONE_COLUMN_TEXT_3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5"/>
          <p:cNvPicPr preferRelativeResize="0"/>
          <p:nvPr/>
        </p:nvPicPr>
        <p:blipFill rotWithShape="1">
          <a:blip r:embed="rId2">
            <a:alphaModFix/>
          </a:blip>
          <a:srcRect b="0" l="0" r="0" t="9"/>
          <a:stretch/>
        </p:blipFill>
        <p:spPr>
          <a:xfrm flipH="1">
            <a:off x="-1627953" y="2377375"/>
            <a:ext cx="4004478" cy="35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5"/>
          <p:cNvSpPr txBox="1"/>
          <p:nvPr>
            <p:ph type="title"/>
          </p:nvPr>
        </p:nvSpPr>
        <p:spPr>
          <a:xfrm>
            <a:off x="684000" y="1588350"/>
            <a:ext cx="39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Black"/>
              <a:buNone/>
              <a:defRPr sz="4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45"/>
          <p:cNvSpPr txBox="1"/>
          <p:nvPr>
            <p:ph idx="1" type="subTitle"/>
          </p:nvPr>
        </p:nvSpPr>
        <p:spPr>
          <a:xfrm>
            <a:off x="1033500" y="2299796"/>
            <a:ext cx="32610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76" name="Google Shape;176;p45"/>
          <p:cNvPicPr preferRelativeResize="0"/>
          <p:nvPr/>
        </p:nvPicPr>
        <p:blipFill rotWithShape="1">
          <a:blip r:embed="rId2">
            <a:alphaModFix/>
          </a:blip>
          <a:srcRect b="0" l="0" r="0" t="9"/>
          <a:stretch/>
        </p:blipFill>
        <p:spPr>
          <a:xfrm flipH="1" rot="10430880">
            <a:off x="6738222" y="-728200"/>
            <a:ext cx="4004478" cy="35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2">
  <p:cSld name="ONE_COLUMN_TEXT_2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46"/>
          <p:cNvPicPr preferRelativeResize="0"/>
          <p:nvPr/>
        </p:nvPicPr>
        <p:blipFill rotWithShape="1">
          <a:blip r:embed="rId2">
            <a:alphaModFix/>
          </a:blip>
          <a:srcRect b="9" l="0" r="0" t="18"/>
          <a:stretch/>
        </p:blipFill>
        <p:spPr>
          <a:xfrm>
            <a:off x="5146071" y="1123975"/>
            <a:ext cx="618710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46"/>
          <p:cNvPicPr preferRelativeResize="0"/>
          <p:nvPr/>
        </p:nvPicPr>
        <p:blipFill rotWithShape="1">
          <a:blip r:embed="rId3">
            <a:alphaModFix/>
          </a:blip>
          <a:srcRect b="0" l="0" r="0" t="9"/>
          <a:stretch/>
        </p:blipFill>
        <p:spPr>
          <a:xfrm>
            <a:off x="7082886" y="2247000"/>
            <a:ext cx="4004478" cy="35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6"/>
          <p:cNvSpPr txBox="1"/>
          <p:nvPr>
            <p:ph idx="1" type="subTitle"/>
          </p:nvPr>
        </p:nvSpPr>
        <p:spPr>
          <a:xfrm>
            <a:off x="721325" y="2852626"/>
            <a:ext cx="5570400" cy="18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1" name="Google Shape;181;p46"/>
          <p:cNvSpPr txBox="1"/>
          <p:nvPr>
            <p:ph type="title"/>
          </p:nvPr>
        </p:nvSpPr>
        <p:spPr>
          <a:xfrm>
            <a:off x="684000" y="2121750"/>
            <a:ext cx="39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Black"/>
              <a:buNone/>
              <a:defRPr sz="4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ONE_COLUMN_TEXT_1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47"/>
          <p:cNvPicPr preferRelativeResize="0"/>
          <p:nvPr/>
        </p:nvPicPr>
        <p:blipFill rotWithShape="1">
          <a:blip r:embed="rId2">
            <a:alphaModFix/>
          </a:blip>
          <a:srcRect b="8995" l="0" r="0" t="8996"/>
          <a:stretch/>
        </p:blipFill>
        <p:spPr>
          <a:xfrm rot="224599">
            <a:off x="-951167" y="-189856"/>
            <a:ext cx="3883610" cy="265788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7"/>
          <p:cNvSpPr txBox="1"/>
          <p:nvPr>
            <p:ph type="title"/>
          </p:nvPr>
        </p:nvSpPr>
        <p:spPr>
          <a:xfrm>
            <a:off x="684000" y="1778250"/>
            <a:ext cx="39600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47"/>
          <p:cNvSpPr txBox="1"/>
          <p:nvPr>
            <p:ph idx="1" type="subTitle"/>
          </p:nvPr>
        </p:nvSpPr>
        <p:spPr>
          <a:xfrm>
            <a:off x="643350" y="2896338"/>
            <a:ext cx="4041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5899" y="-20188"/>
            <a:ext cx="9215798" cy="518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1"/>
          <p:cNvSpPr txBox="1"/>
          <p:nvPr>
            <p:ph type="title"/>
          </p:nvPr>
        </p:nvSpPr>
        <p:spPr>
          <a:xfrm>
            <a:off x="1379550" y="1686650"/>
            <a:ext cx="6384900" cy="17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" type="subTitle"/>
          </p:nvPr>
        </p:nvSpPr>
        <p:spPr>
          <a:xfrm>
            <a:off x="2941500" y="3284450"/>
            <a:ext cx="32610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ONE_COLUMN_TEXT_1_1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 txBox="1"/>
          <p:nvPr>
            <p:ph type="title"/>
          </p:nvPr>
        </p:nvSpPr>
        <p:spPr>
          <a:xfrm>
            <a:off x="738000" y="1480950"/>
            <a:ext cx="38520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48"/>
          <p:cNvSpPr txBox="1"/>
          <p:nvPr>
            <p:ph idx="1" type="subTitle"/>
          </p:nvPr>
        </p:nvSpPr>
        <p:spPr>
          <a:xfrm>
            <a:off x="643350" y="2131200"/>
            <a:ext cx="4041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89" name="Google Shape;189;p48"/>
          <p:cNvPicPr preferRelativeResize="0"/>
          <p:nvPr/>
        </p:nvPicPr>
        <p:blipFill rotWithShape="1">
          <a:blip r:embed="rId2">
            <a:alphaModFix/>
          </a:blip>
          <a:srcRect b="8995" l="0" r="0" t="8996"/>
          <a:stretch/>
        </p:blipFill>
        <p:spPr>
          <a:xfrm rot="-10737864">
            <a:off x="6226333" y="2887969"/>
            <a:ext cx="3883610" cy="265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4">
  <p:cSld name="ONE_COLUMN_TEXT_1_1_1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99159">
            <a:off x="384125" y="2325925"/>
            <a:ext cx="1409682" cy="16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9"/>
          <p:cNvPicPr preferRelativeResize="0"/>
          <p:nvPr/>
        </p:nvPicPr>
        <p:blipFill rotWithShape="1">
          <a:blip r:embed="rId3">
            <a:alphaModFix/>
          </a:blip>
          <a:srcRect b="8995" l="0" r="0" t="8996"/>
          <a:stretch/>
        </p:blipFill>
        <p:spPr>
          <a:xfrm flipH="1" rot="10737864">
            <a:off x="-914317" y="2875669"/>
            <a:ext cx="3883610" cy="265788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9"/>
          <p:cNvSpPr txBox="1"/>
          <p:nvPr>
            <p:ph type="title"/>
          </p:nvPr>
        </p:nvSpPr>
        <p:spPr>
          <a:xfrm>
            <a:off x="4532100" y="1465600"/>
            <a:ext cx="38958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49"/>
          <p:cNvSpPr txBox="1"/>
          <p:nvPr>
            <p:ph idx="1" type="subTitle"/>
          </p:nvPr>
        </p:nvSpPr>
        <p:spPr>
          <a:xfrm>
            <a:off x="4459350" y="2131200"/>
            <a:ext cx="4041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MAIN_POINT_1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5899" y="-20188"/>
            <a:ext cx="9215798" cy="518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72838" y="-40975"/>
            <a:ext cx="9289675" cy="52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35899" y="-20188"/>
            <a:ext cx="9215798" cy="518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51"/>
          <p:cNvSpPr txBox="1"/>
          <p:nvPr>
            <p:ph type="ctrTitle"/>
          </p:nvPr>
        </p:nvSpPr>
        <p:spPr>
          <a:xfrm>
            <a:off x="2023950" y="1661700"/>
            <a:ext cx="50961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 Black"/>
              <a:buNone/>
              <a:defRPr sz="5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2"/>
          <p:cNvSpPr txBox="1"/>
          <p:nvPr>
            <p:ph type="title"/>
          </p:nvPr>
        </p:nvSpPr>
        <p:spPr>
          <a:xfrm>
            <a:off x="4556550" y="1958889"/>
            <a:ext cx="40053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2408192">
            <a:off x="6884608" y="3691830"/>
            <a:ext cx="975009" cy="1161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896785" y="2861224"/>
            <a:ext cx="2224474" cy="23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53"/>
          <p:cNvSpPr txBox="1"/>
          <p:nvPr>
            <p:ph idx="1" type="subTitle"/>
          </p:nvPr>
        </p:nvSpPr>
        <p:spPr>
          <a:xfrm>
            <a:off x="2472600" y="2938425"/>
            <a:ext cx="4198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53"/>
          <p:cNvSpPr txBox="1"/>
          <p:nvPr>
            <p:ph hasCustomPrompt="1" type="title"/>
          </p:nvPr>
        </p:nvSpPr>
        <p:spPr>
          <a:xfrm>
            <a:off x="612000" y="2121750"/>
            <a:ext cx="79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 Black"/>
              <a:buNone/>
              <a:defRPr sz="5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BIG_NUMBER_1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5899" y="-20188"/>
            <a:ext cx="9215798" cy="518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54"/>
          <p:cNvSpPr txBox="1"/>
          <p:nvPr>
            <p:ph type="title"/>
          </p:nvPr>
        </p:nvSpPr>
        <p:spPr>
          <a:xfrm>
            <a:off x="2848350" y="2623369"/>
            <a:ext cx="34473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11" name="Google Shape;211;p54"/>
          <p:cNvSpPr txBox="1"/>
          <p:nvPr>
            <p:ph idx="1" type="subTitle"/>
          </p:nvPr>
        </p:nvSpPr>
        <p:spPr>
          <a:xfrm>
            <a:off x="2472600" y="3147050"/>
            <a:ext cx="4198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2" name="Google Shape;212;p54"/>
          <p:cNvSpPr txBox="1"/>
          <p:nvPr>
            <p:ph idx="2" type="title"/>
          </p:nvPr>
        </p:nvSpPr>
        <p:spPr>
          <a:xfrm>
            <a:off x="2848350" y="1438590"/>
            <a:ext cx="34473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13" name="Google Shape;213;p54"/>
          <p:cNvSpPr txBox="1"/>
          <p:nvPr>
            <p:ph idx="3" type="subTitle"/>
          </p:nvPr>
        </p:nvSpPr>
        <p:spPr>
          <a:xfrm>
            <a:off x="2472600" y="1962271"/>
            <a:ext cx="4198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2"/>
          <p:cNvGrpSpPr/>
          <p:nvPr/>
        </p:nvGrpSpPr>
        <p:grpSpPr>
          <a:xfrm>
            <a:off x="-935462" y="-335370"/>
            <a:ext cx="11944111" cy="5935465"/>
            <a:chOff x="-935462" y="-335370"/>
            <a:chExt cx="11944111" cy="5935465"/>
          </a:xfrm>
        </p:grpSpPr>
        <p:pic>
          <p:nvPicPr>
            <p:cNvPr id="23" name="Google Shape;23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890650" y="2144280"/>
              <a:ext cx="3851999" cy="32032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22"/>
            <p:cNvPicPr preferRelativeResize="0"/>
            <p:nvPr/>
          </p:nvPicPr>
          <p:blipFill rotWithShape="1">
            <a:blip r:embed="rId3">
              <a:alphaModFix/>
            </a:blip>
            <a:srcRect b="8995" l="0" r="0" t="8996"/>
            <a:stretch/>
          </p:blipFill>
          <p:spPr>
            <a:xfrm rot="224599">
              <a:off x="-852842" y="-211431"/>
              <a:ext cx="3883610" cy="26578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22"/>
            <p:cNvPicPr preferRelativeResize="0"/>
            <p:nvPr/>
          </p:nvPicPr>
          <p:blipFill rotWithShape="1">
            <a:blip r:embed="rId3">
              <a:alphaModFix/>
            </a:blip>
            <a:srcRect b="8995" l="0" r="0" t="8996"/>
            <a:stretch/>
          </p:blipFill>
          <p:spPr>
            <a:xfrm rot="-10575401">
              <a:off x="7042420" y="2818269"/>
              <a:ext cx="3883610" cy="2657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22"/>
          <p:cNvSpPr txBox="1"/>
          <p:nvPr>
            <p:ph type="title"/>
          </p:nvPr>
        </p:nvSpPr>
        <p:spPr>
          <a:xfrm>
            <a:off x="2592000" y="2121750"/>
            <a:ext cx="39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Black"/>
              <a:buNone/>
              <a:defRPr sz="4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22"/>
          <p:cNvSpPr txBox="1"/>
          <p:nvPr>
            <p:ph idx="2" type="title"/>
          </p:nvPr>
        </p:nvSpPr>
        <p:spPr>
          <a:xfrm>
            <a:off x="3762150" y="1113750"/>
            <a:ext cx="16197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Montserrat Black"/>
              <a:buNone/>
              <a:defRPr sz="6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8" name="Google Shape;28;p22"/>
          <p:cNvSpPr txBox="1"/>
          <p:nvPr>
            <p:ph idx="1" type="subTitle"/>
          </p:nvPr>
        </p:nvSpPr>
        <p:spPr>
          <a:xfrm>
            <a:off x="3253350" y="2829750"/>
            <a:ext cx="2637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TITLE_AND_TWO_COLUMNS_3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3"/>
          <p:cNvPicPr preferRelativeResize="0"/>
          <p:nvPr/>
        </p:nvPicPr>
        <p:blipFill rotWithShape="1">
          <a:blip r:embed="rId2">
            <a:alphaModFix/>
          </a:blip>
          <a:srcRect b="9" l="0" r="0" t="18"/>
          <a:stretch/>
        </p:blipFill>
        <p:spPr>
          <a:xfrm>
            <a:off x="4207246" y="1044825"/>
            <a:ext cx="618710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3"/>
          <p:cNvSpPr txBox="1"/>
          <p:nvPr>
            <p:ph idx="1" type="subTitle"/>
          </p:nvPr>
        </p:nvSpPr>
        <p:spPr>
          <a:xfrm>
            <a:off x="954150" y="1598950"/>
            <a:ext cx="54165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23"/>
          <p:cNvSpPr txBox="1"/>
          <p:nvPr>
            <p:ph type="title"/>
          </p:nvPr>
        </p:nvSpPr>
        <p:spPr>
          <a:xfrm>
            <a:off x="1332000" y="447750"/>
            <a:ext cx="648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" name="Google Shape;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1285351" y="2691487"/>
            <a:ext cx="4584326" cy="38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261574" y="-820850"/>
            <a:ext cx="4584326" cy="38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85351" y="2691487"/>
            <a:ext cx="4584326" cy="38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4"/>
          <p:cNvSpPr txBox="1"/>
          <p:nvPr>
            <p:ph type="title"/>
          </p:nvPr>
        </p:nvSpPr>
        <p:spPr>
          <a:xfrm>
            <a:off x="1332000" y="447750"/>
            <a:ext cx="648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24"/>
          <p:cNvSpPr txBox="1"/>
          <p:nvPr>
            <p:ph idx="2" type="title"/>
          </p:nvPr>
        </p:nvSpPr>
        <p:spPr>
          <a:xfrm>
            <a:off x="1476000" y="3156150"/>
            <a:ext cx="237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9" name="Google Shape;39;p24"/>
          <p:cNvSpPr txBox="1"/>
          <p:nvPr>
            <p:ph idx="1" type="subTitle"/>
          </p:nvPr>
        </p:nvSpPr>
        <p:spPr>
          <a:xfrm>
            <a:off x="1224000" y="3534769"/>
            <a:ext cx="28800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3" type="title"/>
          </p:nvPr>
        </p:nvSpPr>
        <p:spPr>
          <a:xfrm>
            <a:off x="2157000" y="2738100"/>
            <a:ext cx="10140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1" name="Google Shape;41;p24"/>
          <p:cNvSpPr txBox="1"/>
          <p:nvPr>
            <p:ph idx="4" type="title"/>
          </p:nvPr>
        </p:nvSpPr>
        <p:spPr>
          <a:xfrm>
            <a:off x="5292000" y="3156150"/>
            <a:ext cx="237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2" name="Google Shape;42;p24"/>
          <p:cNvSpPr txBox="1"/>
          <p:nvPr>
            <p:ph idx="5" type="subTitle"/>
          </p:nvPr>
        </p:nvSpPr>
        <p:spPr>
          <a:xfrm>
            <a:off x="5040000" y="3534364"/>
            <a:ext cx="28800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3" name="Google Shape;43;p24"/>
          <p:cNvSpPr txBox="1"/>
          <p:nvPr>
            <p:ph idx="6" type="title"/>
          </p:nvPr>
        </p:nvSpPr>
        <p:spPr>
          <a:xfrm>
            <a:off x="5973000" y="2739806"/>
            <a:ext cx="10140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4" name="Google Shape;44;p24"/>
          <p:cNvSpPr txBox="1"/>
          <p:nvPr>
            <p:ph idx="7" type="title"/>
          </p:nvPr>
        </p:nvSpPr>
        <p:spPr>
          <a:xfrm>
            <a:off x="1476000" y="1557165"/>
            <a:ext cx="237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5" name="Google Shape;45;p24"/>
          <p:cNvSpPr txBox="1"/>
          <p:nvPr>
            <p:ph idx="8" type="subTitle"/>
          </p:nvPr>
        </p:nvSpPr>
        <p:spPr>
          <a:xfrm>
            <a:off x="1224000" y="1938169"/>
            <a:ext cx="28800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idx="9" type="title"/>
          </p:nvPr>
        </p:nvSpPr>
        <p:spPr>
          <a:xfrm>
            <a:off x="2157000" y="1141500"/>
            <a:ext cx="10140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7" name="Google Shape;47;p24"/>
          <p:cNvSpPr txBox="1"/>
          <p:nvPr>
            <p:ph idx="13" type="title"/>
          </p:nvPr>
        </p:nvSpPr>
        <p:spPr>
          <a:xfrm>
            <a:off x="5292000" y="1557165"/>
            <a:ext cx="237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8" name="Google Shape;48;p24"/>
          <p:cNvSpPr txBox="1"/>
          <p:nvPr>
            <p:ph idx="14" type="subTitle"/>
          </p:nvPr>
        </p:nvSpPr>
        <p:spPr>
          <a:xfrm>
            <a:off x="5040000" y="1936489"/>
            <a:ext cx="28800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 Medium"/>
              <a:buNone/>
              <a:defRPr>
                <a:solidFill>
                  <a:srgbClr val="36495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9" name="Google Shape;49;p24"/>
          <p:cNvSpPr txBox="1"/>
          <p:nvPr>
            <p:ph idx="15" type="title"/>
          </p:nvPr>
        </p:nvSpPr>
        <p:spPr>
          <a:xfrm>
            <a:off x="5973000" y="1141931"/>
            <a:ext cx="10140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 b="0" l="6732" r="6724" t="0"/>
          <a:stretch/>
        </p:blipFill>
        <p:spPr>
          <a:xfrm flipH="1">
            <a:off x="-552375" y="3603613"/>
            <a:ext cx="10094578" cy="16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332875" y="4296850"/>
            <a:ext cx="10640525" cy="12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5"/>
          <p:cNvSpPr txBox="1"/>
          <p:nvPr>
            <p:ph type="title"/>
          </p:nvPr>
        </p:nvSpPr>
        <p:spPr>
          <a:xfrm>
            <a:off x="1764000" y="2982300"/>
            <a:ext cx="18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2" type="title"/>
          </p:nvPr>
        </p:nvSpPr>
        <p:spPr>
          <a:xfrm>
            <a:off x="1764000" y="1406400"/>
            <a:ext cx="18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5" name="Google Shape;55;p25"/>
          <p:cNvSpPr txBox="1"/>
          <p:nvPr>
            <p:ph idx="3" type="title"/>
          </p:nvPr>
        </p:nvSpPr>
        <p:spPr>
          <a:xfrm>
            <a:off x="5580000" y="1406400"/>
            <a:ext cx="18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1" type="subTitle"/>
          </p:nvPr>
        </p:nvSpPr>
        <p:spPr>
          <a:xfrm>
            <a:off x="1404000" y="3341599"/>
            <a:ext cx="2520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25"/>
          <p:cNvSpPr txBox="1"/>
          <p:nvPr>
            <p:ph idx="4" type="subTitle"/>
          </p:nvPr>
        </p:nvSpPr>
        <p:spPr>
          <a:xfrm>
            <a:off x="5222850" y="3341599"/>
            <a:ext cx="2520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25"/>
          <p:cNvSpPr txBox="1"/>
          <p:nvPr>
            <p:ph idx="5" type="title"/>
          </p:nvPr>
        </p:nvSpPr>
        <p:spPr>
          <a:xfrm>
            <a:off x="5580000" y="2982300"/>
            <a:ext cx="18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9" name="Google Shape;59;p25"/>
          <p:cNvSpPr txBox="1"/>
          <p:nvPr>
            <p:ph idx="6" type="subTitle"/>
          </p:nvPr>
        </p:nvSpPr>
        <p:spPr>
          <a:xfrm>
            <a:off x="5217150" y="1768592"/>
            <a:ext cx="2520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25"/>
          <p:cNvSpPr txBox="1"/>
          <p:nvPr>
            <p:ph idx="7" type="subTitle"/>
          </p:nvPr>
        </p:nvSpPr>
        <p:spPr>
          <a:xfrm>
            <a:off x="1404000" y="1768592"/>
            <a:ext cx="2520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25"/>
          <p:cNvSpPr txBox="1"/>
          <p:nvPr>
            <p:ph idx="8" type="title"/>
          </p:nvPr>
        </p:nvSpPr>
        <p:spPr>
          <a:xfrm>
            <a:off x="612000" y="447750"/>
            <a:ext cx="79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gradient">
  <p:cSld name="CUSTOM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7"/>
          <p:cNvPicPr preferRelativeResize="0"/>
          <p:nvPr/>
        </p:nvPicPr>
        <p:blipFill rotWithShape="1">
          <a:blip r:embed="rId2">
            <a:alphaModFix/>
          </a:blip>
          <a:srcRect b="9" l="0" r="0" t="18"/>
          <a:stretch/>
        </p:blipFill>
        <p:spPr>
          <a:xfrm>
            <a:off x="4207246" y="1044825"/>
            <a:ext cx="618710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7"/>
          <p:cNvPicPr preferRelativeResize="0"/>
          <p:nvPr/>
        </p:nvPicPr>
        <p:blipFill rotWithShape="1">
          <a:blip r:embed="rId3">
            <a:alphaModFix/>
          </a:blip>
          <a:srcRect b="0" l="0" r="0" t="9"/>
          <a:stretch/>
        </p:blipFill>
        <p:spPr>
          <a:xfrm>
            <a:off x="5721647" y="2008675"/>
            <a:ext cx="4004478" cy="35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7"/>
          <p:cNvSpPr txBox="1"/>
          <p:nvPr>
            <p:ph type="title"/>
          </p:nvPr>
        </p:nvSpPr>
        <p:spPr>
          <a:xfrm>
            <a:off x="684000" y="2121750"/>
            <a:ext cx="39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Black"/>
              <a:buNone/>
              <a:defRPr sz="4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27"/>
          <p:cNvSpPr txBox="1"/>
          <p:nvPr>
            <p:ph idx="1" type="subTitle"/>
          </p:nvPr>
        </p:nvSpPr>
        <p:spPr>
          <a:xfrm>
            <a:off x="1033500" y="2833196"/>
            <a:ext cx="32610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  <a:defRPr b="0" i="0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Relationship Id="rId5" Type="http://schemas.openxmlformats.org/officeDocument/2006/relationships/image" Target="../media/image49.png"/><Relationship Id="rId6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rodolfomendes/abalone-dataset" TargetMode="External"/><Relationship Id="rId4" Type="http://schemas.openxmlformats.org/officeDocument/2006/relationships/hyperlink" Target="https://mpra.ub.uni-muenchen.de/91210/1/MPRA_paper_91210.pdf" TargetMode="External"/><Relationship Id="rId5" Type="http://schemas.openxmlformats.org/officeDocument/2006/relationships/hyperlink" Target="https://becominghuman.ai/machine-learning-series-day-6-decision-tree-regressor-82a2e2f873a" TargetMode="External"/><Relationship Id="rId6" Type="http://schemas.openxmlformats.org/officeDocument/2006/relationships/hyperlink" Target="https://www.quora.com/What-is-the-difference-between-scikit-learns-random-forest-classifier-and-random-forest-regresso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36.png"/><Relationship Id="rId6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A4CC"/>
            </a:gs>
            <a:gs pos="100000">
              <a:srgbClr val="036E96"/>
            </a:gs>
          </a:gsLst>
          <a:lin ang="2700006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"/>
          <p:cNvSpPr txBox="1"/>
          <p:nvPr>
            <p:ph type="ctrTitle"/>
          </p:nvPr>
        </p:nvSpPr>
        <p:spPr>
          <a:xfrm>
            <a:off x="2075875" y="1813200"/>
            <a:ext cx="5096100" cy="15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The Age of Abalone</a:t>
            </a:r>
            <a:endParaRPr sz="4400"/>
          </a:p>
        </p:txBody>
      </p:sp>
      <p:pic>
        <p:nvPicPr>
          <p:cNvPr id="220" name="Google Shape;220;p1"/>
          <p:cNvPicPr preferRelativeResize="0"/>
          <p:nvPr/>
        </p:nvPicPr>
        <p:blipFill rotWithShape="1">
          <a:blip r:embed="rId3">
            <a:alphaModFix/>
          </a:blip>
          <a:srcRect b="119" l="0" r="0" t="108"/>
          <a:stretch/>
        </p:blipFill>
        <p:spPr>
          <a:xfrm rot="-311086">
            <a:off x="5543952" y="142104"/>
            <a:ext cx="3289295" cy="244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"/>
          <p:cNvPicPr preferRelativeResize="0"/>
          <p:nvPr/>
        </p:nvPicPr>
        <p:blipFill rotWithShape="1">
          <a:blip r:embed="rId4">
            <a:alphaModFix/>
          </a:blip>
          <a:srcRect b="0" l="258" r="247" t="0"/>
          <a:stretch/>
        </p:blipFill>
        <p:spPr>
          <a:xfrm>
            <a:off x="6529200" y="3432000"/>
            <a:ext cx="2108700" cy="155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1"/>
          <p:cNvGrpSpPr/>
          <p:nvPr/>
        </p:nvGrpSpPr>
        <p:grpSpPr>
          <a:xfrm>
            <a:off x="913946" y="2627225"/>
            <a:ext cx="613729" cy="1619650"/>
            <a:chOff x="904646" y="2729350"/>
            <a:chExt cx="613729" cy="1619650"/>
          </a:xfrm>
        </p:grpSpPr>
        <p:sp>
          <p:nvSpPr>
            <p:cNvPr id="223" name="Google Shape;223;p1"/>
            <p:cNvSpPr/>
            <p:nvPr/>
          </p:nvSpPr>
          <p:spPr>
            <a:xfrm>
              <a:off x="1281975" y="3332350"/>
              <a:ext cx="236400" cy="23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1034788" y="3682500"/>
              <a:ext cx="126300" cy="12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904646" y="3206875"/>
              <a:ext cx="82500" cy="82500"/>
            </a:xfrm>
            <a:prstGeom prst="ellipse">
              <a:avLst/>
            </a:prstGeom>
            <a:solidFill>
              <a:srgbClr val="CC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1222896" y="2729350"/>
              <a:ext cx="82500" cy="82500"/>
            </a:xfrm>
            <a:prstGeom prst="ellipse">
              <a:avLst/>
            </a:prstGeom>
            <a:solidFill>
              <a:srgbClr val="CC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1245099" y="4288700"/>
              <a:ext cx="60300" cy="60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1417199" y="3035550"/>
              <a:ext cx="60300" cy="60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1"/>
          <p:cNvGrpSpPr/>
          <p:nvPr/>
        </p:nvGrpSpPr>
        <p:grpSpPr>
          <a:xfrm>
            <a:off x="7449933" y="2245450"/>
            <a:ext cx="412079" cy="1277225"/>
            <a:chOff x="1052171" y="3050325"/>
            <a:chExt cx="412079" cy="1277225"/>
          </a:xfrm>
        </p:grpSpPr>
        <p:sp>
          <p:nvSpPr>
            <p:cNvPr id="230" name="Google Shape;230;p1"/>
            <p:cNvSpPr/>
            <p:nvPr/>
          </p:nvSpPr>
          <p:spPr>
            <a:xfrm>
              <a:off x="1227850" y="3570738"/>
              <a:ext cx="236400" cy="236400"/>
            </a:xfrm>
            <a:prstGeom prst="ellipse">
              <a:avLst/>
            </a:pr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1052171" y="3405300"/>
              <a:ext cx="82500" cy="8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1214921" y="3050325"/>
              <a:ext cx="82500" cy="8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1345680" y="4245050"/>
              <a:ext cx="82500" cy="8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4" name="Google Shape;234;p1"/>
          <p:cNvPicPr preferRelativeResize="0"/>
          <p:nvPr/>
        </p:nvPicPr>
        <p:blipFill rotWithShape="1">
          <a:blip r:embed="rId5">
            <a:alphaModFix/>
          </a:blip>
          <a:srcRect b="0" l="39" r="38" t="0"/>
          <a:stretch/>
        </p:blipFill>
        <p:spPr>
          <a:xfrm flipH="1" rot="-1485998">
            <a:off x="309064" y="497853"/>
            <a:ext cx="3709244" cy="1729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 txBox="1"/>
          <p:nvPr/>
        </p:nvSpPr>
        <p:spPr>
          <a:xfrm>
            <a:off x="425850" y="120975"/>
            <a:ext cx="829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Outliers handlings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8" name="Google Shape;3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1318" y="2038825"/>
            <a:ext cx="3491883" cy="24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2350" y="4461275"/>
            <a:ext cx="5216974" cy="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500" y="1644825"/>
            <a:ext cx="3568060" cy="23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425" y="1092375"/>
            <a:ext cx="4614212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200" y="1323813"/>
            <a:ext cx="3156675" cy="22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81228"/>
            <a:ext cx="5104199" cy="6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7200" y="1818525"/>
            <a:ext cx="3421725" cy="23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91575" y="4160925"/>
            <a:ext cx="5266350" cy="6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000" y="1441750"/>
            <a:ext cx="3140475" cy="21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748200"/>
            <a:ext cx="4746049" cy="6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2249" y="1827875"/>
            <a:ext cx="3254825" cy="21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9463" y="3973275"/>
            <a:ext cx="50404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0975" y="710125"/>
            <a:ext cx="3735000" cy="25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225" y="3309550"/>
            <a:ext cx="57626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14"/>
          <p:cNvGrpSpPr/>
          <p:nvPr/>
        </p:nvGrpSpPr>
        <p:grpSpPr>
          <a:xfrm>
            <a:off x="9" y="3698371"/>
            <a:ext cx="374907" cy="1400292"/>
            <a:chOff x="7932834" y="2801871"/>
            <a:chExt cx="374907" cy="1400292"/>
          </a:xfrm>
        </p:grpSpPr>
        <p:grpSp>
          <p:nvGrpSpPr>
            <p:cNvPr id="389" name="Google Shape;389;p14"/>
            <p:cNvGrpSpPr/>
            <p:nvPr/>
          </p:nvGrpSpPr>
          <p:grpSpPr>
            <a:xfrm>
              <a:off x="7932834" y="3065088"/>
              <a:ext cx="374907" cy="1137075"/>
              <a:chOff x="687221" y="2652800"/>
              <a:chExt cx="374907" cy="1137075"/>
            </a:xfrm>
          </p:grpSpPr>
          <p:sp>
            <p:nvSpPr>
              <p:cNvPr id="390" name="Google Shape;390;p14"/>
              <p:cNvSpPr/>
              <p:nvPr/>
            </p:nvSpPr>
            <p:spPr>
              <a:xfrm>
                <a:off x="793050" y="3589175"/>
                <a:ext cx="200700" cy="200700"/>
              </a:xfrm>
              <a:prstGeom prst="ellipse">
                <a:avLst/>
              </a:prstGeom>
              <a:solidFill>
                <a:srgbClr val="CC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687221" y="3375625"/>
                <a:ext cx="82500" cy="82500"/>
              </a:xfrm>
              <a:prstGeom prst="ellipse">
                <a:avLst/>
              </a:prstGeom>
              <a:solidFill>
                <a:srgbClr val="CC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916928" y="2980888"/>
                <a:ext cx="145200" cy="145200"/>
              </a:xfrm>
              <a:prstGeom prst="ellipse">
                <a:avLst/>
              </a:prstGeom>
              <a:solidFill>
                <a:srgbClr val="CC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748624" y="2652800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4" name="Google Shape;394;p14"/>
            <p:cNvSpPr/>
            <p:nvPr/>
          </p:nvSpPr>
          <p:spPr>
            <a:xfrm>
              <a:off x="8118329" y="2801871"/>
              <a:ext cx="41400" cy="4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" name="Google Shape;395;p14"/>
          <p:cNvGrpSpPr/>
          <p:nvPr/>
        </p:nvGrpSpPr>
        <p:grpSpPr>
          <a:xfrm flipH="1">
            <a:off x="833684" y="-4"/>
            <a:ext cx="374907" cy="1068541"/>
            <a:chOff x="7932834" y="2801871"/>
            <a:chExt cx="374907" cy="1068541"/>
          </a:xfrm>
        </p:grpSpPr>
        <p:grpSp>
          <p:nvGrpSpPr>
            <p:cNvPr id="396" name="Google Shape;396;p14"/>
            <p:cNvGrpSpPr/>
            <p:nvPr/>
          </p:nvGrpSpPr>
          <p:grpSpPr>
            <a:xfrm>
              <a:off x="7932834" y="3393175"/>
              <a:ext cx="374907" cy="477237"/>
              <a:chOff x="687221" y="2980888"/>
              <a:chExt cx="374907" cy="477237"/>
            </a:xfrm>
          </p:grpSpPr>
          <p:sp>
            <p:nvSpPr>
              <p:cNvPr id="397" name="Google Shape;397;p14"/>
              <p:cNvSpPr/>
              <p:nvPr/>
            </p:nvSpPr>
            <p:spPr>
              <a:xfrm>
                <a:off x="687221" y="3375625"/>
                <a:ext cx="82500" cy="82500"/>
              </a:xfrm>
              <a:prstGeom prst="ellipse">
                <a:avLst/>
              </a:prstGeom>
              <a:solidFill>
                <a:srgbClr val="CC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>
                <a:off x="916928" y="2980888"/>
                <a:ext cx="145200" cy="145200"/>
              </a:xfrm>
              <a:prstGeom prst="ellipse">
                <a:avLst/>
              </a:prstGeom>
              <a:solidFill>
                <a:srgbClr val="CC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9" name="Google Shape;399;p14"/>
            <p:cNvSpPr/>
            <p:nvPr/>
          </p:nvSpPr>
          <p:spPr>
            <a:xfrm>
              <a:off x="8118329" y="2801871"/>
              <a:ext cx="41400" cy="4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14"/>
          <p:cNvSpPr txBox="1"/>
          <p:nvPr/>
        </p:nvSpPr>
        <p:spPr>
          <a:xfrm>
            <a:off x="425850" y="120975"/>
            <a:ext cx="829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 Comparison Without Outliers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14"/>
          <p:cNvSpPr txBox="1"/>
          <p:nvPr/>
        </p:nvSpPr>
        <p:spPr>
          <a:xfrm>
            <a:off x="7319500" y="787575"/>
            <a:ext cx="1941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MAE	 	: 1.479775</a:t>
            </a:r>
            <a:endParaRPr b="0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MSE	 	: 3.920200</a:t>
            </a:r>
            <a:endParaRPr b="0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RMSE     	: 1.979949</a:t>
            </a:r>
            <a:endParaRPr b="0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R-Square 	: 0.491635</a:t>
            </a:r>
            <a:endParaRPr b="0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7315765" y="3674075"/>
            <a:ext cx="20382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Decision Tree </a:t>
            </a:r>
            <a:endParaRPr b="1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b="1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MAE		: 1.860485</a:t>
            </a:r>
            <a:endParaRPr b="0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MSE      	: 6.737678</a:t>
            </a:r>
            <a:endParaRPr b="0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RMSE     	: 2.595704</a:t>
            </a:r>
            <a:endParaRPr b="0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R-Square 	: 0.126268</a:t>
            </a:r>
            <a:endParaRPr b="0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14"/>
          <p:cNvSpPr txBox="1"/>
          <p:nvPr/>
        </p:nvSpPr>
        <p:spPr>
          <a:xfrm>
            <a:off x="7319500" y="2052350"/>
            <a:ext cx="1941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Random Forest Regression</a:t>
            </a:r>
            <a:endParaRPr b="1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MAE		: 1.539986</a:t>
            </a:r>
            <a:endParaRPr b="0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MSE      	: 4.559642</a:t>
            </a:r>
            <a:endParaRPr b="0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RMSE     	: 2.135332</a:t>
            </a:r>
            <a:endParaRPr b="0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R-Square 	: 0.408713</a:t>
            </a:r>
            <a:endParaRPr b="0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4" name="Google Shape;4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25" y="983800"/>
            <a:ext cx="6889701" cy="10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25" y="2476803"/>
            <a:ext cx="6889700" cy="216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"/>
          <p:cNvSpPr txBox="1"/>
          <p:nvPr/>
        </p:nvSpPr>
        <p:spPr>
          <a:xfrm>
            <a:off x="333525" y="999875"/>
            <a:ext cx="81675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After we compare the value of MAE, MSE, RMSE and R-Square from all of the methods, we can conclude that the best model for </a:t>
            </a:r>
            <a:r>
              <a:rPr b="1" i="0" lang="en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Predicting The Age of Abalone Without Outlier</a:t>
            </a:r>
            <a:r>
              <a:rPr b="0" i="0" lang="en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is using </a:t>
            </a:r>
            <a:r>
              <a:rPr b="1" i="0" lang="en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r>
              <a:rPr b="0" i="0" lang="en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11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we can see that linear regression has the smallest value of MAE, MSE and RMSE and the biggest value of R-Square of all the methods that we use.</a:t>
            </a:r>
            <a:endParaRPr b="0" i="0" sz="1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15"/>
          <p:cNvSpPr txBox="1"/>
          <p:nvPr/>
        </p:nvSpPr>
        <p:spPr>
          <a:xfrm>
            <a:off x="333525" y="2515450"/>
            <a:ext cx="75894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Regression Model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Age = 11.458 + 0.065 Sex - 0.072 Length + 1.25 Diameter + 0.467 Height + 4.994 Whole Weight - 4.872 Shucked Weight - 1.077 Viscera Weight + 1.089 Shell Weight</a:t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15"/>
          <p:cNvSpPr txBox="1"/>
          <p:nvPr/>
        </p:nvSpPr>
        <p:spPr>
          <a:xfrm>
            <a:off x="425850" y="373200"/>
            <a:ext cx="829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Conclusion Model Without Outlier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16"/>
          <p:cNvGrpSpPr/>
          <p:nvPr/>
        </p:nvGrpSpPr>
        <p:grpSpPr>
          <a:xfrm>
            <a:off x="8461119" y="140763"/>
            <a:ext cx="494312" cy="1104088"/>
            <a:chOff x="1024063" y="2804675"/>
            <a:chExt cx="494312" cy="1104088"/>
          </a:xfrm>
        </p:grpSpPr>
        <p:sp>
          <p:nvSpPr>
            <p:cNvPr id="418" name="Google Shape;418;p16"/>
            <p:cNvSpPr/>
            <p:nvPr/>
          </p:nvSpPr>
          <p:spPr>
            <a:xfrm>
              <a:off x="1281975" y="3332350"/>
              <a:ext cx="236400" cy="23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1024063" y="3568750"/>
              <a:ext cx="126300" cy="12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1170258" y="3120950"/>
              <a:ext cx="82500" cy="82500"/>
            </a:xfrm>
            <a:prstGeom prst="ellipse">
              <a:avLst/>
            </a:prstGeom>
            <a:solidFill>
              <a:srgbClr val="CC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1284324" y="3848463"/>
              <a:ext cx="60300" cy="60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1284324" y="2804675"/>
              <a:ext cx="60300" cy="60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p16"/>
          <p:cNvSpPr txBox="1"/>
          <p:nvPr/>
        </p:nvSpPr>
        <p:spPr>
          <a:xfrm>
            <a:off x="788700" y="1756525"/>
            <a:ext cx="51885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4" name="Google Shape;424;p16"/>
          <p:cNvSpPr txBox="1"/>
          <p:nvPr/>
        </p:nvSpPr>
        <p:spPr>
          <a:xfrm>
            <a:off x="1476000" y="3156150"/>
            <a:ext cx="4384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425" name="Google Shape;425;p16"/>
          <p:cNvGrpSpPr/>
          <p:nvPr/>
        </p:nvGrpSpPr>
        <p:grpSpPr>
          <a:xfrm rot="-642004">
            <a:off x="6736133" y="1198357"/>
            <a:ext cx="2357997" cy="1721748"/>
            <a:chOff x="6098148" y="3432912"/>
            <a:chExt cx="353039" cy="235265"/>
          </a:xfrm>
        </p:grpSpPr>
        <p:sp>
          <p:nvSpPr>
            <p:cNvPr id="426" name="Google Shape;426;p16"/>
            <p:cNvSpPr/>
            <p:nvPr/>
          </p:nvSpPr>
          <p:spPr>
            <a:xfrm>
              <a:off x="6331360" y="3457687"/>
              <a:ext cx="54340" cy="28196"/>
            </a:xfrm>
            <a:custGeom>
              <a:rect b="b" l="l" r="r" t="t"/>
              <a:pathLst>
                <a:path extrusionOk="0" h="989" w="1906">
                  <a:moveTo>
                    <a:pt x="1798" y="357"/>
                  </a:moveTo>
                  <a:cubicBezTo>
                    <a:pt x="1905" y="274"/>
                    <a:pt x="1869" y="167"/>
                    <a:pt x="1857" y="143"/>
                  </a:cubicBezTo>
                  <a:cubicBezTo>
                    <a:pt x="1846" y="107"/>
                    <a:pt x="1798" y="0"/>
                    <a:pt x="1667" y="0"/>
                  </a:cubicBezTo>
                  <a:lnTo>
                    <a:pt x="0" y="0"/>
                  </a:lnTo>
                  <a:cubicBezTo>
                    <a:pt x="322" y="322"/>
                    <a:pt x="1036" y="988"/>
                    <a:pt x="1036" y="988"/>
                  </a:cubicBezTo>
                  <a:close/>
                </a:path>
              </a:pathLst>
            </a:custGeom>
            <a:solidFill>
              <a:srgbClr val="E5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6164006" y="3457687"/>
              <a:ext cx="54340" cy="28196"/>
            </a:xfrm>
            <a:custGeom>
              <a:rect b="b" l="l" r="r" t="t"/>
              <a:pathLst>
                <a:path extrusionOk="0" h="989" w="1906">
                  <a:moveTo>
                    <a:pt x="107" y="357"/>
                  </a:moveTo>
                  <a:lnTo>
                    <a:pt x="869" y="988"/>
                  </a:lnTo>
                  <a:cubicBezTo>
                    <a:pt x="989" y="881"/>
                    <a:pt x="1584" y="322"/>
                    <a:pt x="1905" y="0"/>
                  </a:cubicBezTo>
                  <a:lnTo>
                    <a:pt x="238" y="0"/>
                  </a:lnTo>
                  <a:cubicBezTo>
                    <a:pt x="107" y="0"/>
                    <a:pt x="60" y="107"/>
                    <a:pt x="48" y="143"/>
                  </a:cubicBezTo>
                  <a:cubicBezTo>
                    <a:pt x="36" y="167"/>
                    <a:pt x="0" y="286"/>
                    <a:pt x="107" y="357"/>
                  </a:cubicBezTo>
                  <a:close/>
                </a:path>
              </a:pathLst>
            </a:custGeom>
            <a:solidFill>
              <a:srgbClr val="E5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6098148" y="3432912"/>
              <a:ext cx="353039" cy="235265"/>
            </a:xfrm>
            <a:custGeom>
              <a:rect b="b" l="l" r="r" t="t"/>
              <a:pathLst>
                <a:path extrusionOk="0" h="8252" w="12383">
                  <a:moveTo>
                    <a:pt x="12359" y="5382"/>
                  </a:moveTo>
                  <a:lnTo>
                    <a:pt x="7180" y="512"/>
                  </a:lnTo>
                  <a:cubicBezTo>
                    <a:pt x="6632" y="0"/>
                    <a:pt x="5763" y="0"/>
                    <a:pt x="5215" y="512"/>
                  </a:cubicBezTo>
                  <a:cubicBezTo>
                    <a:pt x="5108" y="607"/>
                    <a:pt x="36" y="5382"/>
                    <a:pt x="36" y="5382"/>
                  </a:cubicBezTo>
                  <a:cubicBezTo>
                    <a:pt x="24" y="5394"/>
                    <a:pt x="1" y="5441"/>
                    <a:pt x="1" y="5489"/>
                  </a:cubicBezTo>
                  <a:cubicBezTo>
                    <a:pt x="1" y="5667"/>
                    <a:pt x="143" y="5953"/>
                    <a:pt x="441" y="6191"/>
                  </a:cubicBezTo>
                  <a:lnTo>
                    <a:pt x="453" y="6203"/>
                  </a:lnTo>
                  <a:cubicBezTo>
                    <a:pt x="739" y="6441"/>
                    <a:pt x="1013" y="6513"/>
                    <a:pt x="1191" y="6489"/>
                  </a:cubicBezTo>
                  <a:cubicBezTo>
                    <a:pt x="1227" y="6489"/>
                    <a:pt x="1286" y="6465"/>
                    <a:pt x="1298" y="6441"/>
                  </a:cubicBezTo>
                  <a:lnTo>
                    <a:pt x="4037" y="2238"/>
                  </a:lnTo>
                  <a:cubicBezTo>
                    <a:pt x="4096" y="2143"/>
                    <a:pt x="4251" y="2107"/>
                    <a:pt x="4334" y="2179"/>
                  </a:cubicBezTo>
                  <a:cubicBezTo>
                    <a:pt x="4442" y="2238"/>
                    <a:pt x="4465" y="2393"/>
                    <a:pt x="4394" y="2477"/>
                  </a:cubicBezTo>
                  <a:lnTo>
                    <a:pt x="1655" y="6679"/>
                  </a:lnTo>
                  <a:cubicBezTo>
                    <a:pt x="1644" y="6703"/>
                    <a:pt x="1644" y="6763"/>
                    <a:pt x="1655" y="6799"/>
                  </a:cubicBezTo>
                  <a:cubicBezTo>
                    <a:pt x="1703" y="6965"/>
                    <a:pt x="1882" y="7180"/>
                    <a:pt x="2203" y="7346"/>
                  </a:cubicBezTo>
                  <a:lnTo>
                    <a:pt x="2227" y="7346"/>
                  </a:lnTo>
                  <a:lnTo>
                    <a:pt x="2227" y="7346"/>
                  </a:lnTo>
                  <a:lnTo>
                    <a:pt x="2227" y="7346"/>
                  </a:lnTo>
                  <a:cubicBezTo>
                    <a:pt x="2548" y="7513"/>
                    <a:pt x="2834" y="7501"/>
                    <a:pt x="2965" y="7453"/>
                  </a:cubicBezTo>
                  <a:cubicBezTo>
                    <a:pt x="3013" y="7441"/>
                    <a:pt x="3060" y="7406"/>
                    <a:pt x="3072" y="7382"/>
                  </a:cubicBezTo>
                  <a:cubicBezTo>
                    <a:pt x="3072" y="7382"/>
                    <a:pt x="4168" y="4310"/>
                    <a:pt x="4727" y="2798"/>
                  </a:cubicBezTo>
                  <a:cubicBezTo>
                    <a:pt x="4763" y="2679"/>
                    <a:pt x="4882" y="2619"/>
                    <a:pt x="5001" y="2655"/>
                  </a:cubicBezTo>
                  <a:cubicBezTo>
                    <a:pt x="5120" y="2703"/>
                    <a:pt x="5180" y="2822"/>
                    <a:pt x="5144" y="2941"/>
                  </a:cubicBezTo>
                  <a:cubicBezTo>
                    <a:pt x="4584" y="4477"/>
                    <a:pt x="3501" y="7525"/>
                    <a:pt x="3489" y="7525"/>
                  </a:cubicBezTo>
                  <a:cubicBezTo>
                    <a:pt x="3477" y="7561"/>
                    <a:pt x="3489" y="7596"/>
                    <a:pt x="3513" y="7644"/>
                  </a:cubicBezTo>
                  <a:cubicBezTo>
                    <a:pt x="3596" y="7775"/>
                    <a:pt x="3799" y="7953"/>
                    <a:pt x="4156" y="8037"/>
                  </a:cubicBezTo>
                  <a:lnTo>
                    <a:pt x="4168" y="8037"/>
                  </a:lnTo>
                  <a:lnTo>
                    <a:pt x="4192" y="8037"/>
                  </a:lnTo>
                  <a:cubicBezTo>
                    <a:pt x="4513" y="8108"/>
                    <a:pt x="4799" y="8049"/>
                    <a:pt x="4930" y="7953"/>
                  </a:cubicBezTo>
                  <a:cubicBezTo>
                    <a:pt x="4965" y="7942"/>
                    <a:pt x="5001" y="7894"/>
                    <a:pt x="5001" y="7870"/>
                  </a:cubicBezTo>
                  <a:lnTo>
                    <a:pt x="5561" y="3108"/>
                  </a:lnTo>
                  <a:cubicBezTo>
                    <a:pt x="5573" y="2989"/>
                    <a:pt x="5680" y="2893"/>
                    <a:pt x="5799" y="2917"/>
                  </a:cubicBezTo>
                  <a:cubicBezTo>
                    <a:pt x="5918" y="2929"/>
                    <a:pt x="6001" y="3036"/>
                    <a:pt x="5989" y="3155"/>
                  </a:cubicBezTo>
                  <a:lnTo>
                    <a:pt x="5442" y="7918"/>
                  </a:lnTo>
                  <a:cubicBezTo>
                    <a:pt x="5442" y="7953"/>
                    <a:pt x="5465" y="8001"/>
                    <a:pt x="5477" y="8013"/>
                  </a:cubicBezTo>
                  <a:cubicBezTo>
                    <a:pt x="5585" y="8132"/>
                    <a:pt x="5858" y="8251"/>
                    <a:pt x="6192" y="8251"/>
                  </a:cubicBezTo>
                  <a:lnTo>
                    <a:pt x="6216" y="8251"/>
                  </a:lnTo>
                  <a:cubicBezTo>
                    <a:pt x="6549" y="8251"/>
                    <a:pt x="6823" y="8132"/>
                    <a:pt x="6918" y="8013"/>
                  </a:cubicBezTo>
                  <a:cubicBezTo>
                    <a:pt x="6942" y="7989"/>
                    <a:pt x="6989" y="7942"/>
                    <a:pt x="6966" y="7918"/>
                  </a:cubicBezTo>
                  <a:cubicBezTo>
                    <a:pt x="6966" y="7918"/>
                    <a:pt x="6513" y="3941"/>
                    <a:pt x="6418" y="3155"/>
                  </a:cubicBezTo>
                  <a:cubicBezTo>
                    <a:pt x="6406" y="3036"/>
                    <a:pt x="6489" y="2929"/>
                    <a:pt x="6608" y="2917"/>
                  </a:cubicBezTo>
                  <a:cubicBezTo>
                    <a:pt x="6728" y="2893"/>
                    <a:pt x="6835" y="2989"/>
                    <a:pt x="6847" y="3108"/>
                  </a:cubicBezTo>
                  <a:cubicBezTo>
                    <a:pt x="6942" y="3893"/>
                    <a:pt x="7394" y="7870"/>
                    <a:pt x="7394" y="7870"/>
                  </a:cubicBezTo>
                  <a:cubicBezTo>
                    <a:pt x="7394" y="7918"/>
                    <a:pt x="7442" y="7942"/>
                    <a:pt x="7478" y="7953"/>
                  </a:cubicBezTo>
                  <a:cubicBezTo>
                    <a:pt x="7609" y="8049"/>
                    <a:pt x="7894" y="8108"/>
                    <a:pt x="8216" y="8037"/>
                  </a:cubicBezTo>
                  <a:lnTo>
                    <a:pt x="8228" y="8037"/>
                  </a:lnTo>
                  <a:lnTo>
                    <a:pt x="8228" y="8037"/>
                  </a:lnTo>
                  <a:cubicBezTo>
                    <a:pt x="8585" y="7953"/>
                    <a:pt x="8799" y="7763"/>
                    <a:pt x="8871" y="7644"/>
                  </a:cubicBezTo>
                  <a:cubicBezTo>
                    <a:pt x="8906" y="7596"/>
                    <a:pt x="8906" y="7561"/>
                    <a:pt x="8906" y="7525"/>
                  </a:cubicBezTo>
                  <a:cubicBezTo>
                    <a:pt x="8906" y="7525"/>
                    <a:pt x="7561" y="3810"/>
                    <a:pt x="7251" y="2941"/>
                  </a:cubicBezTo>
                  <a:cubicBezTo>
                    <a:pt x="7204" y="2822"/>
                    <a:pt x="7263" y="2703"/>
                    <a:pt x="7382" y="2655"/>
                  </a:cubicBezTo>
                  <a:cubicBezTo>
                    <a:pt x="7501" y="2619"/>
                    <a:pt x="7621" y="2679"/>
                    <a:pt x="7668" y="2798"/>
                  </a:cubicBezTo>
                  <a:cubicBezTo>
                    <a:pt x="7978" y="3655"/>
                    <a:pt x="9323" y="7382"/>
                    <a:pt x="9323" y="7382"/>
                  </a:cubicBezTo>
                  <a:cubicBezTo>
                    <a:pt x="9335" y="7406"/>
                    <a:pt x="9359" y="7441"/>
                    <a:pt x="9418" y="7453"/>
                  </a:cubicBezTo>
                  <a:cubicBezTo>
                    <a:pt x="9561" y="7513"/>
                    <a:pt x="9835" y="7513"/>
                    <a:pt x="10168" y="7346"/>
                  </a:cubicBezTo>
                  <a:lnTo>
                    <a:pt x="10168" y="7346"/>
                  </a:lnTo>
                  <a:lnTo>
                    <a:pt x="10180" y="7334"/>
                  </a:lnTo>
                  <a:cubicBezTo>
                    <a:pt x="10490" y="7168"/>
                    <a:pt x="10692" y="6941"/>
                    <a:pt x="10728" y="6787"/>
                  </a:cubicBezTo>
                  <a:cubicBezTo>
                    <a:pt x="10752" y="6751"/>
                    <a:pt x="10752" y="6691"/>
                    <a:pt x="10728" y="6668"/>
                  </a:cubicBezTo>
                  <a:cubicBezTo>
                    <a:pt x="10728" y="6668"/>
                    <a:pt x="8644" y="3465"/>
                    <a:pt x="7990" y="2465"/>
                  </a:cubicBezTo>
                  <a:cubicBezTo>
                    <a:pt x="7930" y="2358"/>
                    <a:pt x="7954" y="2227"/>
                    <a:pt x="8049" y="2167"/>
                  </a:cubicBezTo>
                  <a:cubicBezTo>
                    <a:pt x="8156" y="2107"/>
                    <a:pt x="8287" y="2119"/>
                    <a:pt x="8347" y="2227"/>
                  </a:cubicBezTo>
                  <a:cubicBezTo>
                    <a:pt x="8990" y="3227"/>
                    <a:pt x="11085" y="6429"/>
                    <a:pt x="11085" y="6429"/>
                  </a:cubicBezTo>
                  <a:cubicBezTo>
                    <a:pt x="11109" y="6453"/>
                    <a:pt x="11169" y="6465"/>
                    <a:pt x="11192" y="6465"/>
                  </a:cubicBezTo>
                  <a:cubicBezTo>
                    <a:pt x="11359" y="6501"/>
                    <a:pt x="11645" y="6429"/>
                    <a:pt x="11907" y="6203"/>
                  </a:cubicBezTo>
                  <a:cubicBezTo>
                    <a:pt x="11919" y="6203"/>
                    <a:pt x="11966" y="6144"/>
                    <a:pt x="11978" y="6144"/>
                  </a:cubicBezTo>
                  <a:cubicBezTo>
                    <a:pt x="12252" y="5906"/>
                    <a:pt x="12371" y="5632"/>
                    <a:pt x="12371" y="5477"/>
                  </a:cubicBezTo>
                  <a:cubicBezTo>
                    <a:pt x="12383" y="5441"/>
                    <a:pt x="12371" y="5394"/>
                    <a:pt x="12359" y="5382"/>
                  </a:cubicBezTo>
                  <a:close/>
                </a:path>
              </a:pathLst>
            </a:custGeom>
            <a:solidFill>
              <a:srgbClr val="E5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9" name="Google Shape;429;p16"/>
          <p:cNvSpPr txBox="1"/>
          <p:nvPr/>
        </p:nvSpPr>
        <p:spPr>
          <a:xfrm>
            <a:off x="180150" y="80375"/>
            <a:ext cx="46080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t/>
            </a:r>
            <a:endParaRPr b="1" i="0" sz="22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16"/>
          <p:cNvSpPr txBox="1"/>
          <p:nvPr/>
        </p:nvSpPr>
        <p:spPr>
          <a:xfrm>
            <a:off x="129050" y="930975"/>
            <a:ext cx="553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https://www.kaggle.com/rodolfomendes/abalone-dataset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https://mpra.ub.uni-muenchen.de/91210/1/MPRA_paper_91210.pdf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https://becominghuman.ai/machine-learning-series-day-6-decision-tree-regressor-82a2e2f873a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https://www.quora.com/What-is-the-difference-between-scikit-learns-random-forest-classifier-and-random-forest-regressor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6"/>
          <p:cNvSpPr txBox="1"/>
          <p:nvPr/>
        </p:nvSpPr>
        <p:spPr>
          <a:xfrm>
            <a:off x="83550" y="295700"/>
            <a:ext cx="829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Reference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17"/>
          <p:cNvGrpSpPr/>
          <p:nvPr/>
        </p:nvGrpSpPr>
        <p:grpSpPr>
          <a:xfrm>
            <a:off x="1616146" y="2778121"/>
            <a:ext cx="372107" cy="1537142"/>
            <a:chOff x="7932834" y="2665021"/>
            <a:chExt cx="372107" cy="1537142"/>
          </a:xfrm>
        </p:grpSpPr>
        <p:grpSp>
          <p:nvGrpSpPr>
            <p:cNvPr id="437" name="Google Shape;437;p17"/>
            <p:cNvGrpSpPr/>
            <p:nvPr/>
          </p:nvGrpSpPr>
          <p:grpSpPr>
            <a:xfrm>
              <a:off x="7932834" y="3002363"/>
              <a:ext cx="372107" cy="1199800"/>
              <a:chOff x="687221" y="2590075"/>
              <a:chExt cx="372107" cy="1199800"/>
            </a:xfrm>
          </p:grpSpPr>
          <p:sp>
            <p:nvSpPr>
              <p:cNvPr id="438" name="Google Shape;438;p17"/>
              <p:cNvSpPr/>
              <p:nvPr/>
            </p:nvSpPr>
            <p:spPr>
              <a:xfrm>
                <a:off x="793050" y="3589175"/>
                <a:ext cx="200700" cy="200700"/>
              </a:xfrm>
              <a:prstGeom prst="ellipse">
                <a:avLst/>
              </a:prstGeom>
              <a:solidFill>
                <a:srgbClr val="FFFFFF">
                  <a:alpha val="3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7"/>
              <p:cNvSpPr/>
              <p:nvPr/>
            </p:nvSpPr>
            <p:spPr>
              <a:xfrm>
                <a:off x="687221" y="3375625"/>
                <a:ext cx="82500" cy="82500"/>
              </a:xfrm>
              <a:prstGeom prst="ellipse">
                <a:avLst/>
              </a:prstGeom>
              <a:solidFill>
                <a:srgbClr val="CC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7"/>
              <p:cNvSpPr/>
              <p:nvPr/>
            </p:nvSpPr>
            <p:spPr>
              <a:xfrm>
                <a:off x="914128" y="2936788"/>
                <a:ext cx="145200" cy="145200"/>
              </a:xfrm>
              <a:prstGeom prst="ellipse">
                <a:avLst/>
              </a:prstGeom>
              <a:solidFill>
                <a:srgbClr val="CC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7"/>
              <p:cNvSpPr/>
              <p:nvPr/>
            </p:nvSpPr>
            <p:spPr>
              <a:xfrm>
                <a:off x="812424" y="2590075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2" name="Google Shape;442;p17"/>
            <p:cNvSpPr/>
            <p:nvPr/>
          </p:nvSpPr>
          <p:spPr>
            <a:xfrm>
              <a:off x="8118304" y="2665021"/>
              <a:ext cx="41400" cy="4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3" name="Google Shape;4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87600" y="640350"/>
            <a:ext cx="1229209" cy="8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7"/>
          <p:cNvSpPr txBox="1"/>
          <p:nvPr>
            <p:ph type="title"/>
          </p:nvPr>
        </p:nvSpPr>
        <p:spPr>
          <a:xfrm>
            <a:off x="2755750" y="1777400"/>
            <a:ext cx="38487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"/>
          <p:cNvSpPr txBox="1"/>
          <p:nvPr>
            <p:ph idx="4294967295" type="title"/>
          </p:nvPr>
        </p:nvSpPr>
        <p:spPr>
          <a:xfrm>
            <a:off x="514825" y="1153000"/>
            <a:ext cx="7453200" cy="30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Abalone Problem </a:t>
            </a:r>
            <a:endParaRPr b="1" sz="20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goal is to detect the age of abalone. If a reasonably accurate model could be found to predict the age of abalone, then the farmers would minimize the cost and customers would get the expected goods.</a:t>
            </a:r>
            <a:endParaRPr sz="15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2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Clear Question</a:t>
            </a:r>
            <a:endParaRPr b="1" sz="20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is The Most Accurate Model to Predict The Age of Abalone ?</a:t>
            </a:r>
            <a:endParaRPr sz="15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  <p:sp>
        <p:nvSpPr>
          <p:cNvPr id="240" name="Google Shape;240;p2"/>
          <p:cNvSpPr txBox="1"/>
          <p:nvPr/>
        </p:nvSpPr>
        <p:spPr>
          <a:xfrm>
            <a:off x="234225" y="387325"/>
            <a:ext cx="23469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b="0" i="0" sz="2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0688" y="3656100"/>
            <a:ext cx="847437" cy="165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539321">
            <a:off x="8183438" y="3757800"/>
            <a:ext cx="847437" cy="165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/>
          <p:nvPr>
            <p:ph type="title"/>
          </p:nvPr>
        </p:nvSpPr>
        <p:spPr>
          <a:xfrm>
            <a:off x="1379550" y="1940875"/>
            <a:ext cx="6384900" cy="17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is The Most Accurate Model to Predict The Age of Abalone ?</a:t>
            </a:r>
            <a:endParaRPr b="1" sz="32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grpSp>
        <p:nvGrpSpPr>
          <p:cNvPr id="248" name="Google Shape;248;p3"/>
          <p:cNvGrpSpPr/>
          <p:nvPr/>
        </p:nvGrpSpPr>
        <p:grpSpPr>
          <a:xfrm>
            <a:off x="760933" y="2035413"/>
            <a:ext cx="412079" cy="1072675"/>
            <a:chOff x="1052171" y="3050325"/>
            <a:chExt cx="412079" cy="1072675"/>
          </a:xfrm>
        </p:grpSpPr>
        <p:sp>
          <p:nvSpPr>
            <p:cNvPr id="249" name="Google Shape;249;p3"/>
            <p:cNvSpPr/>
            <p:nvPr/>
          </p:nvSpPr>
          <p:spPr>
            <a:xfrm>
              <a:off x="1227850" y="3570738"/>
              <a:ext cx="236400" cy="236400"/>
            </a:xfrm>
            <a:prstGeom prst="ellipse">
              <a:avLst/>
            </a:pr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052171" y="3405300"/>
              <a:ext cx="82500" cy="8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214921" y="3050325"/>
              <a:ext cx="82500" cy="8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216955" y="4040500"/>
              <a:ext cx="82500" cy="8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3"/>
          <p:cNvGrpSpPr/>
          <p:nvPr/>
        </p:nvGrpSpPr>
        <p:grpSpPr>
          <a:xfrm>
            <a:off x="7906963" y="3357025"/>
            <a:ext cx="349207" cy="785338"/>
            <a:chOff x="1140000" y="3024775"/>
            <a:chExt cx="349207" cy="785338"/>
          </a:xfrm>
        </p:grpSpPr>
        <p:sp>
          <p:nvSpPr>
            <p:cNvPr id="254" name="Google Shape;254;p3"/>
            <p:cNvSpPr/>
            <p:nvPr/>
          </p:nvSpPr>
          <p:spPr>
            <a:xfrm>
              <a:off x="1140000" y="3573713"/>
              <a:ext cx="236400" cy="23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353907" y="3301470"/>
              <a:ext cx="135300" cy="13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140021" y="3024775"/>
              <a:ext cx="82500" cy="8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3"/>
          <p:cNvGrpSpPr/>
          <p:nvPr/>
        </p:nvGrpSpPr>
        <p:grpSpPr>
          <a:xfrm>
            <a:off x="4166420" y="954943"/>
            <a:ext cx="811154" cy="886841"/>
            <a:chOff x="6841546" y="3376547"/>
            <a:chExt cx="286526" cy="352383"/>
          </a:xfrm>
        </p:grpSpPr>
        <p:sp>
          <p:nvSpPr>
            <p:cNvPr id="258" name="Google Shape;258;p3"/>
            <p:cNvSpPr/>
            <p:nvPr/>
          </p:nvSpPr>
          <p:spPr>
            <a:xfrm>
              <a:off x="6883285" y="3465812"/>
              <a:ext cx="50947" cy="46899"/>
            </a:xfrm>
            <a:custGeom>
              <a:rect b="b" l="l" r="r" t="t"/>
              <a:pathLst>
                <a:path extrusionOk="0" h="1645" w="1787">
                  <a:moveTo>
                    <a:pt x="167" y="525"/>
                  </a:moveTo>
                  <a:cubicBezTo>
                    <a:pt x="120" y="632"/>
                    <a:pt x="60" y="715"/>
                    <a:pt x="1" y="811"/>
                  </a:cubicBezTo>
                  <a:lnTo>
                    <a:pt x="286" y="965"/>
                  </a:lnTo>
                  <a:cubicBezTo>
                    <a:pt x="763" y="1251"/>
                    <a:pt x="1263" y="1477"/>
                    <a:pt x="1787" y="1644"/>
                  </a:cubicBezTo>
                  <a:lnTo>
                    <a:pt x="346" y="1"/>
                  </a:lnTo>
                  <a:cubicBezTo>
                    <a:pt x="310" y="180"/>
                    <a:pt x="251" y="358"/>
                    <a:pt x="167" y="525"/>
                  </a:cubicBezTo>
                  <a:close/>
                </a:path>
              </a:pathLst>
            </a:custGeom>
            <a:solidFill>
              <a:srgbClr val="E5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898566" y="3430517"/>
              <a:ext cx="63492" cy="83876"/>
            </a:xfrm>
            <a:custGeom>
              <a:rect b="b" l="l" r="r" t="t"/>
              <a:pathLst>
                <a:path extrusionOk="0" h="2942" w="2227">
                  <a:moveTo>
                    <a:pt x="2227" y="2727"/>
                  </a:moveTo>
                  <a:lnTo>
                    <a:pt x="1132" y="1"/>
                  </a:lnTo>
                  <a:cubicBezTo>
                    <a:pt x="1012" y="179"/>
                    <a:pt x="858" y="334"/>
                    <a:pt x="691" y="453"/>
                  </a:cubicBezTo>
                  <a:cubicBezTo>
                    <a:pt x="489" y="620"/>
                    <a:pt x="250" y="715"/>
                    <a:pt x="0" y="775"/>
                  </a:cubicBezTo>
                  <a:lnTo>
                    <a:pt x="1882" y="2942"/>
                  </a:lnTo>
                  <a:cubicBezTo>
                    <a:pt x="1989" y="2858"/>
                    <a:pt x="2108" y="2787"/>
                    <a:pt x="2227" y="2727"/>
                  </a:cubicBezTo>
                  <a:close/>
                </a:path>
              </a:pathLst>
            </a:custGeom>
            <a:solidFill>
              <a:srgbClr val="E5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841546" y="3565283"/>
              <a:ext cx="286183" cy="163647"/>
            </a:xfrm>
            <a:custGeom>
              <a:rect b="b" l="l" r="r" t="t"/>
              <a:pathLst>
                <a:path extrusionOk="0" h="5740" w="10038">
                  <a:moveTo>
                    <a:pt x="9859" y="1429"/>
                  </a:moveTo>
                  <a:lnTo>
                    <a:pt x="8811" y="786"/>
                  </a:lnTo>
                  <a:cubicBezTo>
                    <a:pt x="8192" y="393"/>
                    <a:pt x="7489" y="143"/>
                    <a:pt x="6692" y="0"/>
                  </a:cubicBezTo>
                  <a:cubicBezTo>
                    <a:pt x="6489" y="774"/>
                    <a:pt x="5810" y="1334"/>
                    <a:pt x="4977" y="1334"/>
                  </a:cubicBezTo>
                  <a:cubicBezTo>
                    <a:pt x="4155" y="1334"/>
                    <a:pt x="3453" y="774"/>
                    <a:pt x="3274" y="0"/>
                  </a:cubicBezTo>
                  <a:cubicBezTo>
                    <a:pt x="2489" y="143"/>
                    <a:pt x="1786" y="417"/>
                    <a:pt x="1179" y="786"/>
                  </a:cubicBezTo>
                  <a:lnTo>
                    <a:pt x="167" y="1405"/>
                  </a:lnTo>
                  <a:cubicBezTo>
                    <a:pt x="60" y="1465"/>
                    <a:pt x="0" y="1584"/>
                    <a:pt x="0" y="1703"/>
                  </a:cubicBezTo>
                  <a:cubicBezTo>
                    <a:pt x="0" y="1822"/>
                    <a:pt x="84" y="1941"/>
                    <a:pt x="179" y="2001"/>
                  </a:cubicBezTo>
                  <a:cubicBezTo>
                    <a:pt x="381" y="2108"/>
                    <a:pt x="584" y="2239"/>
                    <a:pt x="715" y="2525"/>
                  </a:cubicBezTo>
                  <a:cubicBezTo>
                    <a:pt x="881" y="2834"/>
                    <a:pt x="822" y="3108"/>
                    <a:pt x="774" y="3310"/>
                  </a:cubicBezTo>
                  <a:cubicBezTo>
                    <a:pt x="738" y="3525"/>
                    <a:pt x="703" y="3668"/>
                    <a:pt x="857" y="3870"/>
                  </a:cubicBezTo>
                  <a:cubicBezTo>
                    <a:pt x="977" y="4001"/>
                    <a:pt x="1096" y="4025"/>
                    <a:pt x="1227" y="4025"/>
                  </a:cubicBezTo>
                  <a:cubicBezTo>
                    <a:pt x="1274" y="4025"/>
                    <a:pt x="1465" y="4013"/>
                    <a:pt x="1524" y="4013"/>
                  </a:cubicBezTo>
                  <a:cubicBezTo>
                    <a:pt x="1691" y="4013"/>
                    <a:pt x="1881" y="4025"/>
                    <a:pt x="2084" y="4191"/>
                  </a:cubicBezTo>
                  <a:cubicBezTo>
                    <a:pt x="2358" y="4382"/>
                    <a:pt x="2417" y="4644"/>
                    <a:pt x="2465" y="4846"/>
                  </a:cubicBezTo>
                  <a:cubicBezTo>
                    <a:pt x="2501" y="5061"/>
                    <a:pt x="2536" y="5180"/>
                    <a:pt x="2727" y="5275"/>
                  </a:cubicBezTo>
                  <a:cubicBezTo>
                    <a:pt x="2786" y="5311"/>
                    <a:pt x="2846" y="5311"/>
                    <a:pt x="2905" y="5311"/>
                  </a:cubicBezTo>
                  <a:cubicBezTo>
                    <a:pt x="3024" y="5311"/>
                    <a:pt x="3132" y="5251"/>
                    <a:pt x="3251" y="5192"/>
                  </a:cubicBezTo>
                  <a:cubicBezTo>
                    <a:pt x="3393" y="5096"/>
                    <a:pt x="3560" y="5013"/>
                    <a:pt x="3798" y="5013"/>
                  </a:cubicBezTo>
                  <a:cubicBezTo>
                    <a:pt x="3858" y="5013"/>
                    <a:pt x="3917" y="5025"/>
                    <a:pt x="3989" y="5025"/>
                  </a:cubicBezTo>
                  <a:cubicBezTo>
                    <a:pt x="4322" y="5084"/>
                    <a:pt x="4465" y="5299"/>
                    <a:pt x="4608" y="5454"/>
                  </a:cubicBezTo>
                  <a:cubicBezTo>
                    <a:pt x="4727" y="5620"/>
                    <a:pt x="4810" y="5727"/>
                    <a:pt x="5025" y="5739"/>
                  </a:cubicBezTo>
                  <a:cubicBezTo>
                    <a:pt x="5239" y="5727"/>
                    <a:pt x="5322" y="5620"/>
                    <a:pt x="5441" y="5454"/>
                  </a:cubicBezTo>
                  <a:cubicBezTo>
                    <a:pt x="5549" y="5299"/>
                    <a:pt x="5715" y="5084"/>
                    <a:pt x="6049" y="5025"/>
                  </a:cubicBezTo>
                  <a:cubicBezTo>
                    <a:pt x="6108" y="5013"/>
                    <a:pt x="6180" y="5013"/>
                    <a:pt x="6239" y="5013"/>
                  </a:cubicBezTo>
                  <a:cubicBezTo>
                    <a:pt x="6465" y="5013"/>
                    <a:pt x="6620" y="5096"/>
                    <a:pt x="6787" y="5192"/>
                  </a:cubicBezTo>
                  <a:cubicBezTo>
                    <a:pt x="6906" y="5251"/>
                    <a:pt x="7013" y="5311"/>
                    <a:pt x="7132" y="5311"/>
                  </a:cubicBezTo>
                  <a:cubicBezTo>
                    <a:pt x="7192" y="5311"/>
                    <a:pt x="7239" y="5299"/>
                    <a:pt x="7299" y="5275"/>
                  </a:cubicBezTo>
                  <a:cubicBezTo>
                    <a:pt x="7489" y="5192"/>
                    <a:pt x="7513" y="5061"/>
                    <a:pt x="7561" y="4846"/>
                  </a:cubicBezTo>
                  <a:cubicBezTo>
                    <a:pt x="7608" y="4644"/>
                    <a:pt x="7668" y="4382"/>
                    <a:pt x="7930" y="4191"/>
                  </a:cubicBezTo>
                  <a:cubicBezTo>
                    <a:pt x="8144" y="4025"/>
                    <a:pt x="8346" y="4013"/>
                    <a:pt x="8501" y="4013"/>
                  </a:cubicBezTo>
                  <a:cubicBezTo>
                    <a:pt x="8561" y="4013"/>
                    <a:pt x="8751" y="4025"/>
                    <a:pt x="8799" y="4025"/>
                  </a:cubicBezTo>
                  <a:cubicBezTo>
                    <a:pt x="8942" y="4025"/>
                    <a:pt x="9049" y="4001"/>
                    <a:pt x="9168" y="3870"/>
                  </a:cubicBezTo>
                  <a:cubicBezTo>
                    <a:pt x="9323" y="3668"/>
                    <a:pt x="9287" y="3537"/>
                    <a:pt x="9239" y="3310"/>
                  </a:cubicBezTo>
                  <a:cubicBezTo>
                    <a:pt x="9204" y="3108"/>
                    <a:pt x="9156" y="2834"/>
                    <a:pt x="9299" y="2525"/>
                  </a:cubicBezTo>
                  <a:cubicBezTo>
                    <a:pt x="9442" y="2239"/>
                    <a:pt x="9632" y="2108"/>
                    <a:pt x="9835" y="2001"/>
                  </a:cubicBezTo>
                  <a:cubicBezTo>
                    <a:pt x="9942" y="1941"/>
                    <a:pt x="10013" y="1846"/>
                    <a:pt x="10013" y="1703"/>
                  </a:cubicBezTo>
                  <a:cubicBezTo>
                    <a:pt x="10037" y="1608"/>
                    <a:pt x="9978" y="1489"/>
                    <a:pt x="9859" y="1429"/>
                  </a:cubicBezTo>
                  <a:close/>
                  <a:moveTo>
                    <a:pt x="6001" y="1703"/>
                  </a:moveTo>
                  <a:cubicBezTo>
                    <a:pt x="6096" y="1620"/>
                    <a:pt x="6227" y="1620"/>
                    <a:pt x="6311" y="1703"/>
                  </a:cubicBezTo>
                  <a:lnTo>
                    <a:pt x="7049" y="2441"/>
                  </a:lnTo>
                  <a:cubicBezTo>
                    <a:pt x="7132" y="2525"/>
                    <a:pt x="7132" y="2656"/>
                    <a:pt x="7049" y="2751"/>
                  </a:cubicBezTo>
                  <a:cubicBezTo>
                    <a:pt x="7001" y="2798"/>
                    <a:pt x="6942" y="2810"/>
                    <a:pt x="6882" y="2810"/>
                  </a:cubicBezTo>
                  <a:cubicBezTo>
                    <a:pt x="6822" y="2810"/>
                    <a:pt x="6763" y="2798"/>
                    <a:pt x="6715" y="2751"/>
                  </a:cubicBezTo>
                  <a:lnTo>
                    <a:pt x="5989" y="2025"/>
                  </a:lnTo>
                  <a:cubicBezTo>
                    <a:pt x="5918" y="1929"/>
                    <a:pt x="5918" y="1798"/>
                    <a:pt x="6001" y="1703"/>
                  </a:cubicBezTo>
                  <a:close/>
                  <a:moveTo>
                    <a:pt x="4751" y="2239"/>
                  </a:moveTo>
                  <a:cubicBezTo>
                    <a:pt x="4751" y="2120"/>
                    <a:pt x="4858" y="2025"/>
                    <a:pt x="4977" y="2025"/>
                  </a:cubicBezTo>
                  <a:cubicBezTo>
                    <a:pt x="5096" y="2025"/>
                    <a:pt x="5203" y="2120"/>
                    <a:pt x="5203" y="2239"/>
                  </a:cubicBezTo>
                  <a:lnTo>
                    <a:pt x="5203" y="3406"/>
                  </a:lnTo>
                  <a:cubicBezTo>
                    <a:pt x="5203" y="3525"/>
                    <a:pt x="5096" y="3632"/>
                    <a:pt x="4977" y="3632"/>
                  </a:cubicBezTo>
                  <a:cubicBezTo>
                    <a:pt x="4858" y="3632"/>
                    <a:pt x="4751" y="3525"/>
                    <a:pt x="4751" y="3406"/>
                  </a:cubicBezTo>
                  <a:close/>
                  <a:moveTo>
                    <a:pt x="2941" y="2441"/>
                  </a:moveTo>
                  <a:lnTo>
                    <a:pt x="3667" y="1703"/>
                  </a:lnTo>
                  <a:cubicBezTo>
                    <a:pt x="3751" y="1620"/>
                    <a:pt x="3894" y="1620"/>
                    <a:pt x="3977" y="1703"/>
                  </a:cubicBezTo>
                  <a:cubicBezTo>
                    <a:pt x="4060" y="1798"/>
                    <a:pt x="4060" y="1929"/>
                    <a:pt x="3977" y="2025"/>
                  </a:cubicBezTo>
                  <a:lnTo>
                    <a:pt x="3251" y="2751"/>
                  </a:lnTo>
                  <a:cubicBezTo>
                    <a:pt x="3203" y="2798"/>
                    <a:pt x="3143" y="2810"/>
                    <a:pt x="3084" y="2810"/>
                  </a:cubicBezTo>
                  <a:cubicBezTo>
                    <a:pt x="3024" y="2810"/>
                    <a:pt x="2965" y="2798"/>
                    <a:pt x="2917" y="2751"/>
                  </a:cubicBezTo>
                  <a:cubicBezTo>
                    <a:pt x="2846" y="2656"/>
                    <a:pt x="2846" y="2525"/>
                    <a:pt x="2941" y="2441"/>
                  </a:cubicBezTo>
                  <a:close/>
                  <a:moveTo>
                    <a:pt x="9073" y="1905"/>
                  </a:moveTo>
                  <a:cubicBezTo>
                    <a:pt x="8966" y="2013"/>
                    <a:pt x="8870" y="2144"/>
                    <a:pt x="8811" y="2286"/>
                  </a:cubicBezTo>
                  <a:lnTo>
                    <a:pt x="8811" y="2286"/>
                  </a:lnTo>
                  <a:cubicBezTo>
                    <a:pt x="8668" y="2572"/>
                    <a:pt x="8620" y="2870"/>
                    <a:pt x="8668" y="3215"/>
                  </a:cubicBezTo>
                  <a:cubicBezTo>
                    <a:pt x="8680" y="3275"/>
                    <a:pt x="8656" y="3334"/>
                    <a:pt x="8620" y="3394"/>
                  </a:cubicBezTo>
                  <a:cubicBezTo>
                    <a:pt x="8573" y="3429"/>
                    <a:pt x="8513" y="3465"/>
                    <a:pt x="8454" y="3465"/>
                  </a:cubicBezTo>
                  <a:cubicBezTo>
                    <a:pt x="8132" y="3477"/>
                    <a:pt x="7858" y="3572"/>
                    <a:pt x="7608" y="3763"/>
                  </a:cubicBezTo>
                  <a:lnTo>
                    <a:pt x="7608" y="3763"/>
                  </a:lnTo>
                  <a:cubicBezTo>
                    <a:pt x="7370" y="3941"/>
                    <a:pt x="7203" y="4168"/>
                    <a:pt x="7108" y="4442"/>
                  </a:cubicBezTo>
                  <a:cubicBezTo>
                    <a:pt x="7084" y="4501"/>
                    <a:pt x="7037" y="4549"/>
                    <a:pt x="6989" y="4584"/>
                  </a:cubicBezTo>
                  <a:cubicBezTo>
                    <a:pt x="6930" y="4608"/>
                    <a:pt x="6870" y="4608"/>
                    <a:pt x="6811" y="4584"/>
                  </a:cubicBezTo>
                  <a:cubicBezTo>
                    <a:pt x="6608" y="4501"/>
                    <a:pt x="6430" y="4465"/>
                    <a:pt x="6239" y="4465"/>
                  </a:cubicBezTo>
                  <a:cubicBezTo>
                    <a:pt x="6132" y="4465"/>
                    <a:pt x="6049" y="4477"/>
                    <a:pt x="5941" y="4489"/>
                  </a:cubicBezTo>
                  <a:lnTo>
                    <a:pt x="5941" y="4489"/>
                  </a:lnTo>
                  <a:cubicBezTo>
                    <a:pt x="5644" y="4549"/>
                    <a:pt x="5406" y="4680"/>
                    <a:pt x="5179" y="4906"/>
                  </a:cubicBezTo>
                  <a:cubicBezTo>
                    <a:pt x="5144" y="4953"/>
                    <a:pt x="5084" y="4977"/>
                    <a:pt x="5025" y="4977"/>
                  </a:cubicBezTo>
                  <a:cubicBezTo>
                    <a:pt x="4965" y="4977"/>
                    <a:pt x="4906" y="4953"/>
                    <a:pt x="4858" y="4906"/>
                  </a:cubicBezTo>
                  <a:cubicBezTo>
                    <a:pt x="4644" y="4680"/>
                    <a:pt x="4394" y="4549"/>
                    <a:pt x="4096" y="4489"/>
                  </a:cubicBezTo>
                  <a:lnTo>
                    <a:pt x="4096" y="4489"/>
                  </a:lnTo>
                  <a:cubicBezTo>
                    <a:pt x="3989" y="4477"/>
                    <a:pt x="3905" y="4465"/>
                    <a:pt x="3798" y="4465"/>
                  </a:cubicBezTo>
                  <a:cubicBezTo>
                    <a:pt x="3608" y="4465"/>
                    <a:pt x="3429" y="4501"/>
                    <a:pt x="3239" y="4584"/>
                  </a:cubicBezTo>
                  <a:cubicBezTo>
                    <a:pt x="3179" y="4608"/>
                    <a:pt x="3120" y="4608"/>
                    <a:pt x="3060" y="4584"/>
                  </a:cubicBezTo>
                  <a:cubicBezTo>
                    <a:pt x="3001" y="4549"/>
                    <a:pt x="2953" y="4501"/>
                    <a:pt x="2941" y="4442"/>
                  </a:cubicBezTo>
                  <a:cubicBezTo>
                    <a:pt x="2834" y="4144"/>
                    <a:pt x="2667" y="3930"/>
                    <a:pt x="2429" y="3763"/>
                  </a:cubicBezTo>
                  <a:lnTo>
                    <a:pt x="2429" y="3763"/>
                  </a:lnTo>
                  <a:cubicBezTo>
                    <a:pt x="2191" y="3572"/>
                    <a:pt x="1905" y="3477"/>
                    <a:pt x="1584" y="3465"/>
                  </a:cubicBezTo>
                  <a:cubicBezTo>
                    <a:pt x="1524" y="3465"/>
                    <a:pt x="1465" y="3429"/>
                    <a:pt x="1417" y="3394"/>
                  </a:cubicBezTo>
                  <a:cubicBezTo>
                    <a:pt x="1369" y="3346"/>
                    <a:pt x="1358" y="3287"/>
                    <a:pt x="1369" y="3215"/>
                  </a:cubicBezTo>
                  <a:cubicBezTo>
                    <a:pt x="1417" y="2882"/>
                    <a:pt x="1369" y="2572"/>
                    <a:pt x="1227" y="2286"/>
                  </a:cubicBezTo>
                  <a:lnTo>
                    <a:pt x="1227" y="2286"/>
                  </a:lnTo>
                  <a:cubicBezTo>
                    <a:pt x="1155" y="2144"/>
                    <a:pt x="1072" y="2001"/>
                    <a:pt x="977" y="1905"/>
                  </a:cubicBezTo>
                  <a:cubicBezTo>
                    <a:pt x="929" y="1858"/>
                    <a:pt x="917" y="1786"/>
                    <a:pt x="917" y="1715"/>
                  </a:cubicBezTo>
                  <a:cubicBezTo>
                    <a:pt x="929" y="1667"/>
                    <a:pt x="953" y="1608"/>
                    <a:pt x="1012" y="1560"/>
                  </a:cubicBezTo>
                  <a:lnTo>
                    <a:pt x="1477" y="1274"/>
                  </a:lnTo>
                  <a:cubicBezTo>
                    <a:pt x="1584" y="1215"/>
                    <a:pt x="1715" y="1239"/>
                    <a:pt x="1786" y="1346"/>
                  </a:cubicBezTo>
                  <a:cubicBezTo>
                    <a:pt x="1846" y="1453"/>
                    <a:pt x="1822" y="1584"/>
                    <a:pt x="1715" y="1667"/>
                  </a:cubicBezTo>
                  <a:lnTo>
                    <a:pt x="1465" y="1810"/>
                  </a:lnTo>
                  <a:cubicBezTo>
                    <a:pt x="1524" y="1905"/>
                    <a:pt x="1584" y="2001"/>
                    <a:pt x="1631" y="2108"/>
                  </a:cubicBezTo>
                  <a:cubicBezTo>
                    <a:pt x="1774" y="2406"/>
                    <a:pt x="1846" y="2715"/>
                    <a:pt x="1834" y="3048"/>
                  </a:cubicBezTo>
                  <a:cubicBezTo>
                    <a:pt x="2167" y="3084"/>
                    <a:pt x="2441" y="3203"/>
                    <a:pt x="2703" y="3406"/>
                  </a:cubicBezTo>
                  <a:cubicBezTo>
                    <a:pt x="2953" y="3584"/>
                    <a:pt x="3143" y="3822"/>
                    <a:pt x="3274" y="4084"/>
                  </a:cubicBezTo>
                  <a:cubicBezTo>
                    <a:pt x="3453" y="4049"/>
                    <a:pt x="3620" y="4013"/>
                    <a:pt x="3798" y="4013"/>
                  </a:cubicBezTo>
                  <a:cubicBezTo>
                    <a:pt x="3929" y="4013"/>
                    <a:pt x="4072" y="4025"/>
                    <a:pt x="4191" y="4061"/>
                  </a:cubicBezTo>
                  <a:cubicBezTo>
                    <a:pt x="4501" y="4120"/>
                    <a:pt x="4763" y="4251"/>
                    <a:pt x="5025" y="4453"/>
                  </a:cubicBezTo>
                  <a:cubicBezTo>
                    <a:pt x="5251" y="4251"/>
                    <a:pt x="5537" y="4120"/>
                    <a:pt x="5846" y="4061"/>
                  </a:cubicBezTo>
                  <a:cubicBezTo>
                    <a:pt x="5989" y="4025"/>
                    <a:pt x="6120" y="4013"/>
                    <a:pt x="6239" y="4013"/>
                  </a:cubicBezTo>
                  <a:cubicBezTo>
                    <a:pt x="6418" y="4013"/>
                    <a:pt x="6584" y="4049"/>
                    <a:pt x="6763" y="4084"/>
                  </a:cubicBezTo>
                  <a:cubicBezTo>
                    <a:pt x="6894" y="3799"/>
                    <a:pt x="7084" y="3584"/>
                    <a:pt x="7334" y="3406"/>
                  </a:cubicBezTo>
                  <a:cubicBezTo>
                    <a:pt x="7596" y="3203"/>
                    <a:pt x="7894" y="3084"/>
                    <a:pt x="8204" y="3048"/>
                  </a:cubicBezTo>
                  <a:cubicBezTo>
                    <a:pt x="8192" y="2715"/>
                    <a:pt x="8263" y="2406"/>
                    <a:pt x="8418" y="2108"/>
                  </a:cubicBezTo>
                  <a:cubicBezTo>
                    <a:pt x="8454" y="2001"/>
                    <a:pt x="8513" y="1917"/>
                    <a:pt x="8573" y="1822"/>
                  </a:cubicBezTo>
                  <a:lnTo>
                    <a:pt x="8287" y="1667"/>
                  </a:lnTo>
                  <a:cubicBezTo>
                    <a:pt x="8192" y="1608"/>
                    <a:pt x="8156" y="1453"/>
                    <a:pt x="8216" y="1346"/>
                  </a:cubicBezTo>
                  <a:cubicBezTo>
                    <a:pt x="8275" y="1239"/>
                    <a:pt x="8430" y="1215"/>
                    <a:pt x="8525" y="1274"/>
                  </a:cubicBezTo>
                  <a:lnTo>
                    <a:pt x="9025" y="1572"/>
                  </a:lnTo>
                  <a:cubicBezTo>
                    <a:pt x="9085" y="1608"/>
                    <a:pt x="9108" y="1667"/>
                    <a:pt x="9120" y="1739"/>
                  </a:cubicBezTo>
                  <a:cubicBezTo>
                    <a:pt x="9144" y="1786"/>
                    <a:pt x="9108" y="1858"/>
                    <a:pt x="9073" y="1905"/>
                  </a:cubicBezTo>
                  <a:close/>
                </a:path>
              </a:pathLst>
            </a:custGeom>
            <a:solidFill>
              <a:srgbClr val="E5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841546" y="3376547"/>
              <a:ext cx="286526" cy="167040"/>
            </a:xfrm>
            <a:custGeom>
              <a:rect b="b" l="l" r="r" t="t"/>
              <a:pathLst>
                <a:path extrusionOk="0" h="5859" w="10050">
                  <a:moveTo>
                    <a:pt x="179" y="4335"/>
                  </a:moveTo>
                  <a:lnTo>
                    <a:pt x="1227" y="4977"/>
                  </a:lnTo>
                  <a:cubicBezTo>
                    <a:pt x="1869" y="5370"/>
                    <a:pt x="2560" y="5668"/>
                    <a:pt x="3298" y="5847"/>
                  </a:cubicBezTo>
                  <a:cubicBezTo>
                    <a:pt x="3334" y="5644"/>
                    <a:pt x="3417" y="5489"/>
                    <a:pt x="3501" y="5323"/>
                  </a:cubicBezTo>
                  <a:cubicBezTo>
                    <a:pt x="2798" y="5156"/>
                    <a:pt x="2131" y="4894"/>
                    <a:pt x="1524" y="4513"/>
                  </a:cubicBezTo>
                  <a:lnTo>
                    <a:pt x="1036" y="4215"/>
                  </a:lnTo>
                  <a:cubicBezTo>
                    <a:pt x="977" y="4192"/>
                    <a:pt x="941" y="4132"/>
                    <a:pt x="929" y="4061"/>
                  </a:cubicBezTo>
                  <a:cubicBezTo>
                    <a:pt x="917" y="4001"/>
                    <a:pt x="941" y="3918"/>
                    <a:pt x="988" y="3870"/>
                  </a:cubicBezTo>
                  <a:cubicBezTo>
                    <a:pt x="1096" y="3763"/>
                    <a:pt x="1179" y="3632"/>
                    <a:pt x="1238" y="3489"/>
                  </a:cubicBezTo>
                  <a:lnTo>
                    <a:pt x="1238" y="3489"/>
                  </a:lnTo>
                  <a:cubicBezTo>
                    <a:pt x="1393" y="3203"/>
                    <a:pt x="1429" y="2906"/>
                    <a:pt x="1393" y="2560"/>
                  </a:cubicBezTo>
                  <a:cubicBezTo>
                    <a:pt x="1369" y="2501"/>
                    <a:pt x="1405" y="2441"/>
                    <a:pt x="1429" y="2382"/>
                  </a:cubicBezTo>
                  <a:cubicBezTo>
                    <a:pt x="1477" y="2346"/>
                    <a:pt x="1536" y="2310"/>
                    <a:pt x="1596" y="2310"/>
                  </a:cubicBezTo>
                  <a:cubicBezTo>
                    <a:pt x="1929" y="2299"/>
                    <a:pt x="2191" y="2203"/>
                    <a:pt x="2441" y="2013"/>
                  </a:cubicBezTo>
                  <a:lnTo>
                    <a:pt x="2441" y="2013"/>
                  </a:lnTo>
                  <a:cubicBezTo>
                    <a:pt x="2679" y="1834"/>
                    <a:pt x="2846" y="1608"/>
                    <a:pt x="2953" y="1334"/>
                  </a:cubicBezTo>
                  <a:cubicBezTo>
                    <a:pt x="2965" y="1275"/>
                    <a:pt x="3012" y="1227"/>
                    <a:pt x="3072" y="1191"/>
                  </a:cubicBezTo>
                  <a:cubicBezTo>
                    <a:pt x="3132" y="1167"/>
                    <a:pt x="3191" y="1167"/>
                    <a:pt x="3251" y="1191"/>
                  </a:cubicBezTo>
                  <a:cubicBezTo>
                    <a:pt x="3441" y="1275"/>
                    <a:pt x="3620" y="1310"/>
                    <a:pt x="3810" y="1310"/>
                  </a:cubicBezTo>
                  <a:cubicBezTo>
                    <a:pt x="3917" y="1310"/>
                    <a:pt x="4013" y="1298"/>
                    <a:pt x="4108" y="1287"/>
                  </a:cubicBezTo>
                  <a:lnTo>
                    <a:pt x="4108" y="1287"/>
                  </a:lnTo>
                  <a:cubicBezTo>
                    <a:pt x="4406" y="1227"/>
                    <a:pt x="4644" y="1096"/>
                    <a:pt x="4870" y="870"/>
                  </a:cubicBezTo>
                  <a:cubicBezTo>
                    <a:pt x="4917" y="822"/>
                    <a:pt x="4977" y="798"/>
                    <a:pt x="5037" y="798"/>
                  </a:cubicBezTo>
                  <a:cubicBezTo>
                    <a:pt x="5096" y="798"/>
                    <a:pt x="5156" y="822"/>
                    <a:pt x="5203" y="870"/>
                  </a:cubicBezTo>
                  <a:cubicBezTo>
                    <a:pt x="5406" y="1096"/>
                    <a:pt x="5656" y="1227"/>
                    <a:pt x="5953" y="1287"/>
                  </a:cubicBezTo>
                  <a:lnTo>
                    <a:pt x="5953" y="1287"/>
                  </a:lnTo>
                  <a:cubicBezTo>
                    <a:pt x="6060" y="1298"/>
                    <a:pt x="6144" y="1310"/>
                    <a:pt x="6251" y="1310"/>
                  </a:cubicBezTo>
                  <a:cubicBezTo>
                    <a:pt x="6441" y="1310"/>
                    <a:pt x="6632" y="1275"/>
                    <a:pt x="6822" y="1191"/>
                  </a:cubicBezTo>
                  <a:cubicBezTo>
                    <a:pt x="6882" y="1167"/>
                    <a:pt x="6942" y="1167"/>
                    <a:pt x="7001" y="1191"/>
                  </a:cubicBezTo>
                  <a:cubicBezTo>
                    <a:pt x="7061" y="1227"/>
                    <a:pt x="7108" y="1275"/>
                    <a:pt x="7120" y="1334"/>
                  </a:cubicBezTo>
                  <a:cubicBezTo>
                    <a:pt x="7227" y="1632"/>
                    <a:pt x="7382" y="1846"/>
                    <a:pt x="7620" y="2013"/>
                  </a:cubicBezTo>
                  <a:lnTo>
                    <a:pt x="7620" y="2013"/>
                  </a:lnTo>
                  <a:cubicBezTo>
                    <a:pt x="7858" y="2203"/>
                    <a:pt x="8144" y="2299"/>
                    <a:pt x="8477" y="2310"/>
                  </a:cubicBezTo>
                  <a:cubicBezTo>
                    <a:pt x="8537" y="2310"/>
                    <a:pt x="8597" y="2346"/>
                    <a:pt x="8632" y="2382"/>
                  </a:cubicBezTo>
                  <a:cubicBezTo>
                    <a:pt x="8680" y="2430"/>
                    <a:pt x="8692" y="2489"/>
                    <a:pt x="8680" y="2560"/>
                  </a:cubicBezTo>
                  <a:cubicBezTo>
                    <a:pt x="8632" y="2894"/>
                    <a:pt x="8680" y="3203"/>
                    <a:pt x="8823" y="3489"/>
                  </a:cubicBezTo>
                  <a:lnTo>
                    <a:pt x="8823" y="3489"/>
                  </a:lnTo>
                  <a:cubicBezTo>
                    <a:pt x="8906" y="3632"/>
                    <a:pt x="8978" y="3775"/>
                    <a:pt x="9085" y="3870"/>
                  </a:cubicBezTo>
                  <a:cubicBezTo>
                    <a:pt x="9120" y="3918"/>
                    <a:pt x="9144" y="3989"/>
                    <a:pt x="9144" y="4061"/>
                  </a:cubicBezTo>
                  <a:cubicBezTo>
                    <a:pt x="9132" y="4120"/>
                    <a:pt x="9097" y="4168"/>
                    <a:pt x="9037" y="4215"/>
                  </a:cubicBezTo>
                  <a:lnTo>
                    <a:pt x="8573" y="4501"/>
                  </a:lnTo>
                  <a:cubicBezTo>
                    <a:pt x="7942" y="4894"/>
                    <a:pt x="7239" y="5168"/>
                    <a:pt x="6525" y="5335"/>
                  </a:cubicBezTo>
                  <a:cubicBezTo>
                    <a:pt x="6608" y="5501"/>
                    <a:pt x="6692" y="5680"/>
                    <a:pt x="6727" y="5859"/>
                  </a:cubicBezTo>
                  <a:cubicBezTo>
                    <a:pt x="7489" y="5680"/>
                    <a:pt x="8204" y="5382"/>
                    <a:pt x="8870" y="4966"/>
                  </a:cubicBezTo>
                  <a:lnTo>
                    <a:pt x="9882" y="4335"/>
                  </a:lnTo>
                  <a:cubicBezTo>
                    <a:pt x="9990" y="4275"/>
                    <a:pt x="10049" y="4156"/>
                    <a:pt x="10049" y="4037"/>
                  </a:cubicBezTo>
                  <a:cubicBezTo>
                    <a:pt x="10049" y="3918"/>
                    <a:pt x="9978" y="3799"/>
                    <a:pt x="9870" y="3739"/>
                  </a:cubicBezTo>
                  <a:cubicBezTo>
                    <a:pt x="9680" y="3632"/>
                    <a:pt x="9466" y="3501"/>
                    <a:pt x="9335" y="3227"/>
                  </a:cubicBezTo>
                  <a:cubicBezTo>
                    <a:pt x="9168" y="2906"/>
                    <a:pt x="9228" y="2644"/>
                    <a:pt x="9275" y="2430"/>
                  </a:cubicBezTo>
                  <a:cubicBezTo>
                    <a:pt x="9323" y="2227"/>
                    <a:pt x="9347" y="2072"/>
                    <a:pt x="9204" y="1882"/>
                  </a:cubicBezTo>
                  <a:cubicBezTo>
                    <a:pt x="9085" y="1751"/>
                    <a:pt x="8966" y="1715"/>
                    <a:pt x="8835" y="1715"/>
                  </a:cubicBezTo>
                  <a:cubicBezTo>
                    <a:pt x="8787" y="1715"/>
                    <a:pt x="8597" y="1739"/>
                    <a:pt x="8537" y="1739"/>
                  </a:cubicBezTo>
                  <a:cubicBezTo>
                    <a:pt x="8370" y="1739"/>
                    <a:pt x="8180" y="1715"/>
                    <a:pt x="7965" y="1548"/>
                  </a:cubicBezTo>
                  <a:cubicBezTo>
                    <a:pt x="7704" y="1358"/>
                    <a:pt x="7644" y="1108"/>
                    <a:pt x="7596" y="894"/>
                  </a:cubicBezTo>
                  <a:cubicBezTo>
                    <a:pt x="7549" y="691"/>
                    <a:pt x="7525" y="572"/>
                    <a:pt x="7323" y="465"/>
                  </a:cubicBezTo>
                  <a:cubicBezTo>
                    <a:pt x="7263" y="441"/>
                    <a:pt x="7203" y="441"/>
                    <a:pt x="7144" y="441"/>
                  </a:cubicBezTo>
                  <a:cubicBezTo>
                    <a:pt x="7025" y="441"/>
                    <a:pt x="6930" y="501"/>
                    <a:pt x="6811" y="560"/>
                  </a:cubicBezTo>
                  <a:cubicBezTo>
                    <a:pt x="6656" y="644"/>
                    <a:pt x="6489" y="739"/>
                    <a:pt x="6251" y="739"/>
                  </a:cubicBezTo>
                  <a:cubicBezTo>
                    <a:pt x="6191" y="739"/>
                    <a:pt x="6132" y="739"/>
                    <a:pt x="6060" y="715"/>
                  </a:cubicBezTo>
                  <a:cubicBezTo>
                    <a:pt x="5739" y="655"/>
                    <a:pt x="5584" y="453"/>
                    <a:pt x="5453" y="286"/>
                  </a:cubicBezTo>
                  <a:cubicBezTo>
                    <a:pt x="5334" y="120"/>
                    <a:pt x="5239" y="24"/>
                    <a:pt x="5037" y="1"/>
                  </a:cubicBezTo>
                  <a:cubicBezTo>
                    <a:pt x="4810" y="24"/>
                    <a:pt x="4739" y="120"/>
                    <a:pt x="4620" y="286"/>
                  </a:cubicBezTo>
                  <a:cubicBezTo>
                    <a:pt x="4501" y="453"/>
                    <a:pt x="4334" y="655"/>
                    <a:pt x="4013" y="715"/>
                  </a:cubicBezTo>
                  <a:cubicBezTo>
                    <a:pt x="3953" y="739"/>
                    <a:pt x="3870" y="751"/>
                    <a:pt x="3810" y="751"/>
                  </a:cubicBezTo>
                  <a:cubicBezTo>
                    <a:pt x="3596" y="751"/>
                    <a:pt x="3417" y="655"/>
                    <a:pt x="3263" y="572"/>
                  </a:cubicBezTo>
                  <a:cubicBezTo>
                    <a:pt x="3143" y="513"/>
                    <a:pt x="3036" y="453"/>
                    <a:pt x="2917" y="453"/>
                  </a:cubicBezTo>
                  <a:cubicBezTo>
                    <a:pt x="2858" y="453"/>
                    <a:pt x="2822" y="465"/>
                    <a:pt x="2762" y="489"/>
                  </a:cubicBezTo>
                  <a:cubicBezTo>
                    <a:pt x="2560" y="572"/>
                    <a:pt x="2536" y="703"/>
                    <a:pt x="2489" y="917"/>
                  </a:cubicBezTo>
                  <a:cubicBezTo>
                    <a:pt x="2441" y="1120"/>
                    <a:pt x="2381" y="1382"/>
                    <a:pt x="2120" y="1572"/>
                  </a:cubicBezTo>
                  <a:cubicBezTo>
                    <a:pt x="1905" y="1739"/>
                    <a:pt x="1703" y="1751"/>
                    <a:pt x="1548" y="1751"/>
                  </a:cubicBezTo>
                  <a:cubicBezTo>
                    <a:pt x="1488" y="1751"/>
                    <a:pt x="1298" y="1739"/>
                    <a:pt x="1250" y="1739"/>
                  </a:cubicBezTo>
                  <a:cubicBezTo>
                    <a:pt x="1107" y="1739"/>
                    <a:pt x="1000" y="1763"/>
                    <a:pt x="881" y="1894"/>
                  </a:cubicBezTo>
                  <a:cubicBezTo>
                    <a:pt x="738" y="2084"/>
                    <a:pt x="762" y="2227"/>
                    <a:pt x="810" y="2453"/>
                  </a:cubicBezTo>
                  <a:cubicBezTo>
                    <a:pt x="857" y="2656"/>
                    <a:pt x="893" y="2930"/>
                    <a:pt x="750" y="3239"/>
                  </a:cubicBezTo>
                  <a:cubicBezTo>
                    <a:pt x="619" y="3525"/>
                    <a:pt x="417" y="3656"/>
                    <a:pt x="215" y="3763"/>
                  </a:cubicBezTo>
                  <a:cubicBezTo>
                    <a:pt x="107" y="3823"/>
                    <a:pt x="36" y="3918"/>
                    <a:pt x="36" y="4061"/>
                  </a:cubicBezTo>
                  <a:cubicBezTo>
                    <a:pt x="0" y="4156"/>
                    <a:pt x="60" y="4263"/>
                    <a:pt x="179" y="4335"/>
                  </a:cubicBezTo>
                  <a:close/>
                </a:path>
              </a:pathLst>
            </a:custGeom>
            <a:solidFill>
              <a:srgbClr val="E5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7007190" y="3431201"/>
              <a:ext cx="62494" cy="83534"/>
            </a:xfrm>
            <a:custGeom>
              <a:rect b="b" l="l" r="r" t="t"/>
              <a:pathLst>
                <a:path extrusionOk="0" h="2930" w="2192">
                  <a:moveTo>
                    <a:pt x="1536" y="429"/>
                  </a:moveTo>
                  <a:cubicBezTo>
                    <a:pt x="1370" y="310"/>
                    <a:pt x="1215" y="155"/>
                    <a:pt x="1096" y="1"/>
                  </a:cubicBezTo>
                  <a:lnTo>
                    <a:pt x="0" y="2739"/>
                  </a:lnTo>
                  <a:cubicBezTo>
                    <a:pt x="108" y="2799"/>
                    <a:pt x="191" y="2846"/>
                    <a:pt x="286" y="2929"/>
                  </a:cubicBezTo>
                  <a:lnTo>
                    <a:pt x="2191" y="751"/>
                  </a:lnTo>
                  <a:cubicBezTo>
                    <a:pt x="1953" y="691"/>
                    <a:pt x="1727" y="596"/>
                    <a:pt x="1536" y="429"/>
                  </a:cubicBezTo>
                  <a:close/>
                </a:path>
              </a:pathLst>
            </a:custGeom>
            <a:solidFill>
              <a:srgbClr val="E5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942700" y="3417972"/>
              <a:ext cx="35666" cy="86585"/>
            </a:xfrm>
            <a:custGeom>
              <a:rect b="b" l="l" r="r" t="t"/>
              <a:pathLst>
                <a:path extrusionOk="0" h="3037" w="1251">
                  <a:moveTo>
                    <a:pt x="1250" y="3001"/>
                  </a:moveTo>
                  <a:lnTo>
                    <a:pt x="1250" y="0"/>
                  </a:lnTo>
                  <a:cubicBezTo>
                    <a:pt x="1072" y="119"/>
                    <a:pt x="858" y="191"/>
                    <a:pt x="643" y="238"/>
                  </a:cubicBezTo>
                  <a:cubicBezTo>
                    <a:pt x="500" y="262"/>
                    <a:pt x="369" y="286"/>
                    <a:pt x="250" y="286"/>
                  </a:cubicBezTo>
                  <a:cubicBezTo>
                    <a:pt x="167" y="286"/>
                    <a:pt x="84" y="286"/>
                    <a:pt x="0" y="262"/>
                  </a:cubicBezTo>
                  <a:lnTo>
                    <a:pt x="1119" y="3036"/>
                  </a:lnTo>
                  <a:cubicBezTo>
                    <a:pt x="1155" y="3024"/>
                    <a:pt x="1203" y="3024"/>
                    <a:pt x="1250" y="3001"/>
                  </a:cubicBezTo>
                  <a:close/>
                </a:path>
              </a:pathLst>
            </a:custGeom>
            <a:solidFill>
              <a:srgbClr val="E5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7033333" y="3464472"/>
              <a:ext cx="52629" cy="48895"/>
            </a:xfrm>
            <a:custGeom>
              <a:rect b="b" l="l" r="r" t="t"/>
              <a:pathLst>
                <a:path extrusionOk="0" h="1715" w="1846">
                  <a:moveTo>
                    <a:pt x="1846" y="870"/>
                  </a:moveTo>
                  <a:cubicBezTo>
                    <a:pt x="1786" y="774"/>
                    <a:pt x="1727" y="679"/>
                    <a:pt x="1691" y="572"/>
                  </a:cubicBezTo>
                  <a:cubicBezTo>
                    <a:pt x="1596" y="393"/>
                    <a:pt x="1536" y="203"/>
                    <a:pt x="1512" y="0"/>
                  </a:cubicBezTo>
                  <a:lnTo>
                    <a:pt x="0" y="1715"/>
                  </a:lnTo>
                  <a:cubicBezTo>
                    <a:pt x="572" y="1548"/>
                    <a:pt x="1108" y="1334"/>
                    <a:pt x="1608" y="1012"/>
                  </a:cubicBezTo>
                  <a:close/>
                </a:path>
              </a:pathLst>
            </a:custGeom>
            <a:solidFill>
              <a:srgbClr val="E5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946435" y="3516075"/>
              <a:ext cx="74696" cy="74696"/>
            </a:xfrm>
            <a:custGeom>
              <a:rect b="b" l="l" r="r" t="t"/>
              <a:pathLst>
                <a:path extrusionOk="0" h="2620" w="2620">
                  <a:moveTo>
                    <a:pt x="1310" y="2619"/>
                  </a:moveTo>
                  <a:cubicBezTo>
                    <a:pt x="2024" y="2619"/>
                    <a:pt x="2620" y="2036"/>
                    <a:pt x="2620" y="1310"/>
                  </a:cubicBezTo>
                  <a:cubicBezTo>
                    <a:pt x="2620" y="572"/>
                    <a:pt x="2036" y="0"/>
                    <a:pt x="1310" y="0"/>
                  </a:cubicBezTo>
                  <a:cubicBezTo>
                    <a:pt x="584" y="0"/>
                    <a:pt x="0" y="572"/>
                    <a:pt x="0" y="1310"/>
                  </a:cubicBezTo>
                  <a:cubicBezTo>
                    <a:pt x="0" y="2036"/>
                    <a:pt x="596" y="2619"/>
                    <a:pt x="1310" y="2619"/>
                  </a:cubicBezTo>
                  <a:close/>
                </a:path>
              </a:pathLst>
            </a:custGeom>
            <a:solidFill>
              <a:srgbClr val="E5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990882" y="3417972"/>
              <a:ext cx="36350" cy="86585"/>
            </a:xfrm>
            <a:custGeom>
              <a:rect b="b" l="l" r="r" t="t"/>
              <a:pathLst>
                <a:path extrusionOk="0" h="3037" w="1275">
                  <a:moveTo>
                    <a:pt x="1001" y="286"/>
                  </a:moveTo>
                  <a:cubicBezTo>
                    <a:pt x="870" y="286"/>
                    <a:pt x="739" y="262"/>
                    <a:pt x="620" y="238"/>
                  </a:cubicBezTo>
                  <a:cubicBezTo>
                    <a:pt x="394" y="191"/>
                    <a:pt x="203" y="119"/>
                    <a:pt x="1" y="0"/>
                  </a:cubicBezTo>
                  <a:lnTo>
                    <a:pt x="1" y="3001"/>
                  </a:lnTo>
                  <a:cubicBezTo>
                    <a:pt x="49" y="3001"/>
                    <a:pt x="108" y="3024"/>
                    <a:pt x="156" y="3036"/>
                  </a:cubicBezTo>
                  <a:lnTo>
                    <a:pt x="1275" y="250"/>
                  </a:lnTo>
                  <a:cubicBezTo>
                    <a:pt x="1180" y="286"/>
                    <a:pt x="1096" y="286"/>
                    <a:pt x="1001" y="286"/>
                  </a:cubicBezTo>
                  <a:close/>
                </a:path>
              </a:pathLst>
            </a:custGeom>
            <a:solidFill>
              <a:srgbClr val="E5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424" y="1647750"/>
            <a:ext cx="33909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425" y="2860625"/>
            <a:ext cx="7608859" cy="5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"/>
          <p:cNvSpPr txBox="1"/>
          <p:nvPr/>
        </p:nvSpPr>
        <p:spPr>
          <a:xfrm>
            <a:off x="2758975" y="234225"/>
            <a:ext cx="2885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b="1" i="0" lang="en" sz="2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Preparation</a:t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4650" y="2389050"/>
            <a:ext cx="2045150" cy="1913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5"/>
          <p:cNvGrpSpPr/>
          <p:nvPr/>
        </p:nvGrpSpPr>
        <p:grpSpPr>
          <a:xfrm>
            <a:off x="7611134" y="1241387"/>
            <a:ext cx="404078" cy="1045775"/>
            <a:chOff x="904646" y="2770275"/>
            <a:chExt cx="404078" cy="1045775"/>
          </a:xfrm>
        </p:grpSpPr>
        <p:sp>
          <p:nvSpPr>
            <p:cNvPr id="280" name="Google Shape;280;p5"/>
            <p:cNvSpPr/>
            <p:nvPr/>
          </p:nvSpPr>
          <p:spPr>
            <a:xfrm>
              <a:off x="990900" y="3579650"/>
              <a:ext cx="236400" cy="23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904646" y="3114300"/>
              <a:ext cx="82500" cy="82500"/>
            </a:xfrm>
            <a:prstGeom prst="ellipse">
              <a:avLst/>
            </a:prstGeom>
            <a:solidFill>
              <a:srgbClr val="CC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034066" y="2770275"/>
              <a:ext cx="145200" cy="145200"/>
            </a:xfrm>
            <a:prstGeom prst="ellipse">
              <a:avLst/>
            </a:prstGeom>
            <a:solidFill>
              <a:srgbClr val="CC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248424" y="3379875"/>
              <a:ext cx="60300" cy="60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5"/>
          <p:cNvSpPr txBox="1"/>
          <p:nvPr/>
        </p:nvSpPr>
        <p:spPr>
          <a:xfrm>
            <a:off x="216200" y="117100"/>
            <a:ext cx="3950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 Model</a:t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975" y="1077475"/>
            <a:ext cx="4125459" cy="10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974" y="2678750"/>
            <a:ext cx="44767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6"/>
          <p:cNvGrpSpPr/>
          <p:nvPr/>
        </p:nvGrpSpPr>
        <p:grpSpPr>
          <a:xfrm flipH="1">
            <a:off x="663280" y="988661"/>
            <a:ext cx="397782" cy="894578"/>
            <a:chOff x="1140000" y="3024775"/>
            <a:chExt cx="349207" cy="785338"/>
          </a:xfrm>
        </p:grpSpPr>
        <p:sp>
          <p:nvSpPr>
            <p:cNvPr id="292" name="Google Shape;292;p6"/>
            <p:cNvSpPr/>
            <p:nvPr/>
          </p:nvSpPr>
          <p:spPr>
            <a:xfrm>
              <a:off x="1140000" y="3573713"/>
              <a:ext cx="236400" cy="236400"/>
            </a:xfrm>
            <a:prstGeom prst="ellipse">
              <a:avLst/>
            </a:pr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1353907" y="3301470"/>
              <a:ext cx="135300" cy="13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140021" y="3024775"/>
              <a:ext cx="82500" cy="8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6"/>
          <p:cNvGrpSpPr/>
          <p:nvPr/>
        </p:nvGrpSpPr>
        <p:grpSpPr>
          <a:xfrm>
            <a:off x="8178805" y="2442312"/>
            <a:ext cx="490381" cy="2162077"/>
            <a:chOff x="8222380" y="2427225"/>
            <a:chExt cx="490381" cy="2162077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8222380" y="3162767"/>
              <a:ext cx="490381" cy="1426535"/>
              <a:chOff x="1097686" y="3030585"/>
              <a:chExt cx="430499" cy="1252335"/>
            </a:xfrm>
          </p:grpSpPr>
          <p:sp>
            <p:nvSpPr>
              <p:cNvPr id="297" name="Google Shape;297;p6"/>
              <p:cNvSpPr/>
              <p:nvPr/>
            </p:nvSpPr>
            <p:spPr>
              <a:xfrm>
                <a:off x="1097686" y="4046520"/>
                <a:ext cx="236400" cy="236400"/>
              </a:xfrm>
              <a:prstGeom prst="ellipse">
                <a:avLst/>
              </a:prstGeom>
              <a:solidFill>
                <a:srgbClr val="FFFFFF">
                  <a:alpha val="3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>
                <a:off x="1392885" y="3633015"/>
                <a:ext cx="135300" cy="13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6"/>
              <p:cNvSpPr/>
              <p:nvPr/>
            </p:nvSpPr>
            <p:spPr>
              <a:xfrm>
                <a:off x="1174642" y="3030585"/>
                <a:ext cx="82500" cy="8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0" name="Google Shape;300;p6"/>
            <p:cNvSpPr/>
            <p:nvPr/>
          </p:nvSpPr>
          <p:spPr>
            <a:xfrm>
              <a:off x="8424001" y="2427225"/>
              <a:ext cx="80400" cy="8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6"/>
          <p:cNvSpPr txBox="1"/>
          <p:nvPr/>
        </p:nvSpPr>
        <p:spPr>
          <a:xfrm>
            <a:off x="216200" y="117100"/>
            <a:ext cx="6067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Random Forest Regression Model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830229">
            <a:off x="6547911" y="3455571"/>
            <a:ext cx="2287502" cy="116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8950" y="649700"/>
            <a:ext cx="1318400" cy="123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338" y="1318350"/>
            <a:ext cx="63722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3535" y="2804300"/>
            <a:ext cx="32766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7"/>
          <p:cNvGrpSpPr/>
          <p:nvPr/>
        </p:nvGrpSpPr>
        <p:grpSpPr>
          <a:xfrm>
            <a:off x="654334" y="1093038"/>
            <a:ext cx="274620" cy="859475"/>
            <a:chOff x="904646" y="2770275"/>
            <a:chExt cx="274620" cy="859475"/>
          </a:xfrm>
        </p:grpSpPr>
        <p:sp>
          <p:nvSpPr>
            <p:cNvPr id="311" name="Google Shape;311;p7"/>
            <p:cNvSpPr/>
            <p:nvPr/>
          </p:nvSpPr>
          <p:spPr>
            <a:xfrm>
              <a:off x="904646" y="3114300"/>
              <a:ext cx="82500" cy="82500"/>
            </a:xfrm>
            <a:prstGeom prst="ellipse">
              <a:avLst/>
            </a:prstGeom>
            <a:solidFill>
              <a:srgbClr val="CC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034066" y="2770275"/>
              <a:ext cx="145200" cy="145200"/>
            </a:xfrm>
            <a:prstGeom prst="ellipse">
              <a:avLst/>
            </a:prstGeom>
            <a:solidFill>
              <a:srgbClr val="CC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76524" y="3569450"/>
              <a:ext cx="60300" cy="60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7"/>
          <p:cNvGrpSpPr/>
          <p:nvPr/>
        </p:nvGrpSpPr>
        <p:grpSpPr>
          <a:xfrm>
            <a:off x="8188137" y="2343138"/>
            <a:ext cx="381054" cy="1811700"/>
            <a:chOff x="856649" y="1881625"/>
            <a:chExt cx="381054" cy="1811700"/>
          </a:xfrm>
        </p:grpSpPr>
        <p:sp>
          <p:nvSpPr>
            <p:cNvPr id="315" name="Google Shape;315;p7"/>
            <p:cNvSpPr/>
            <p:nvPr/>
          </p:nvSpPr>
          <p:spPr>
            <a:xfrm>
              <a:off x="974050" y="3492625"/>
              <a:ext cx="200700" cy="200700"/>
            </a:xfrm>
            <a:prstGeom prst="ellipse">
              <a:avLst/>
            </a:pr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1033171" y="1881625"/>
              <a:ext cx="82500" cy="82500"/>
            </a:xfrm>
            <a:prstGeom prst="ellipse">
              <a:avLst/>
            </a:prstGeom>
            <a:solidFill>
              <a:srgbClr val="CC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092503" y="3132025"/>
              <a:ext cx="145200" cy="145200"/>
            </a:xfrm>
            <a:prstGeom prst="ellipse">
              <a:avLst/>
            </a:prstGeom>
            <a:solidFill>
              <a:srgbClr val="CC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56649" y="2814500"/>
              <a:ext cx="60300" cy="60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7"/>
          <p:cNvSpPr txBox="1"/>
          <p:nvPr/>
        </p:nvSpPr>
        <p:spPr>
          <a:xfrm>
            <a:off x="216200" y="117100"/>
            <a:ext cx="6067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Decision Tree Regression Model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830229">
            <a:off x="5711073" y="2856446"/>
            <a:ext cx="2287502" cy="116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3585" y="783700"/>
            <a:ext cx="918590" cy="8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8100" y="1044200"/>
            <a:ext cx="4458650" cy="12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8100" y="2793850"/>
            <a:ext cx="4145703" cy="8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8"/>
          <p:cNvGrpSpPr/>
          <p:nvPr/>
        </p:nvGrpSpPr>
        <p:grpSpPr>
          <a:xfrm>
            <a:off x="9" y="3698371"/>
            <a:ext cx="374907" cy="1400292"/>
            <a:chOff x="7932834" y="2801871"/>
            <a:chExt cx="374907" cy="1400292"/>
          </a:xfrm>
        </p:grpSpPr>
        <p:grpSp>
          <p:nvGrpSpPr>
            <p:cNvPr id="329" name="Google Shape;329;p8"/>
            <p:cNvGrpSpPr/>
            <p:nvPr/>
          </p:nvGrpSpPr>
          <p:grpSpPr>
            <a:xfrm>
              <a:off x="7932834" y="3065088"/>
              <a:ext cx="374907" cy="1137075"/>
              <a:chOff x="687221" y="2652800"/>
              <a:chExt cx="374907" cy="1137075"/>
            </a:xfrm>
          </p:grpSpPr>
          <p:sp>
            <p:nvSpPr>
              <p:cNvPr id="330" name="Google Shape;330;p8"/>
              <p:cNvSpPr/>
              <p:nvPr/>
            </p:nvSpPr>
            <p:spPr>
              <a:xfrm>
                <a:off x="793050" y="3589175"/>
                <a:ext cx="200700" cy="200700"/>
              </a:xfrm>
              <a:prstGeom prst="ellipse">
                <a:avLst/>
              </a:prstGeom>
              <a:solidFill>
                <a:srgbClr val="CC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687221" y="3375625"/>
                <a:ext cx="82500" cy="82500"/>
              </a:xfrm>
              <a:prstGeom prst="ellipse">
                <a:avLst/>
              </a:prstGeom>
              <a:solidFill>
                <a:srgbClr val="CC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916928" y="2980888"/>
                <a:ext cx="145200" cy="145200"/>
              </a:xfrm>
              <a:prstGeom prst="ellipse">
                <a:avLst/>
              </a:prstGeom>
              <a:solidFill>
                <a:srgbClr val="CC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748624" y="2652800"/>
                <a:ext cx="60300" cy="6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4" name="Google Shape;334;p8"/>
            <p:cNvSpPr/>
            <p:nvPr/>
          </p:nvSpPr>
          <p:spPr>
            <a:xfrm>
              <a:off x="8118329" y="2801871"/>
              <a:ext cx="41400" cy="4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8"/>
          <p:cNvGrpSpPr/>
          <p:nvPr/>
        </p:nvGrpSpPr>
        <p:grpSpPr>
          <a:xfrm flipH="1">
            <a:off x="833684" y="-4"/>
            <a:ext cx="374907" cy="1068541"/>
            <a:chOff x="7932834" y="2801871"/>
            <a:chExt cx="374907" cy="1068541"/>
          </a:xfrm>
        </p:grpSpPr>
        <p:grpSp>
          <p:nvGrpSpPr>
            <p:cNvPr id="336" name="Google Shape;336;p8"/>
            <p:cNvGrpSpPr/>
            <p:nvPr/>
          </p:nvGrpSpPr>
          <p:grpSpPr>
            <a:xfrm>
              <a:off x="7932834" y="3393175"/>
              <a:ext cx="374907" cy="477237"/>
              <a:chOff x="687221" y="2980888"/>
              <a:chExt cx="374907" cy="477237"/>
            </a:xfrm>
          </p:grpSpPr>
          <p:sp>
            <p:nvSpPr>
              <p:cNvPr id="337" name="Google Shape;337;p8"/>
              <p:cNvSpPr/>
              <p:nvPr/>
            </p:nvSpPr>
            <p:spPr>
              <a:xfrm>
                <a:off x="687221" y="3375625"/>
                <a:ext cx="82500" cy="82500"/>
              </a:xfrm>
              <a:prstGeom prst="ellipse">
                <a:avLst/>
              </a:prstGeom>
              <a:solidFill>
                <a:srgbClr val="CC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916928" y="2980888"/>
                <a:ext cx="145200" cy="145200"/>
              </a:xfrm>
              <a:prstGeom prst="ellipse">
                <a:avLst/>
              </a:prstGeom>
              <a:solidFill>
                <a:srgbClr val="CC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9" name="Google Shape;339;p8"/>
            <p:cNvSpPr/>
            <p:nvPr/>
          </p:nvSpPr>
          <p:spPr>
            <a:xfrm>
              <a:off x="8118329" y="2801871"/>
              <a:ext cx="41400" cy="4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8"/>
          <p:cNvSpPr txBox="1"/>
          <p:nvPr/>
        </p:nvSpPr>
        <p:spPr>
          <a:xfrm>
            <a:off x="425850" y="120975"/>
            <a:ext cx="8292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 Comparison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8"/>
          <p:cNvSpPr txBox="1"/>
          <p:nvPr/>
        </p:nvSpPr>
        <p:spPr>
          <a:xfrm>
            <a:off x="7319500" y="787575"/>
            <a:ext cx="1941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t/>
            </a:r>
            <a:endParaRPr b="1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MAE		: 1.618718</a:t>
            </a:r>
            <a:endParaRPr b="0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MSE		: 4.926431</a:t>
            </a:r>
            <a:endParaRPr b="0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RMSE		: 2.219557</a:t>
            </a:r>
            <a:endParaRPr b="0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R-Square	: 0.514855</a:t>
            </a:r>
            <a:endParaRPr b="0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8"/>
          <p:cNvSpPr txBox="1"/>
          <p:nvPr/>
        </p:nvSpPr>
        <p:spPr>
          <a:xfrm>
            <a:off x="7315765" y="3674075"/>
            <a:ext cx="20382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Decision Tree </a:t>
            </a:r>
            <a:endParaRPr b="1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b="1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t/>
            </a:r>
            <a:endParaRPr b="1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MAE		: 2.086124</a:t>
            </a:r>
            <a:endParaRPr b="0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MSE		: 9.145136</a:t>
            </a:r>
            <a:endParaRPr b="0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RMSE		: 3.024093</a:t>
            </a:r>
            <a:endParaRPr b="0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R-Square	: 0.099406</a:t>
            </a:r>
            <a:endParaRPr b="0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8"/>
          <p:cNvSpPr txBox="1"/>
          <p:nvPr/>
        </p:nvSpPr>
        <p:spPr>
          <a:xfrm>
            <a:off x="7319500" y="2105475"/>
            <a:ext cx="1941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Random Forest </a:t>
            </a:r>
            <a:endParaRPr b="1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b="1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t/>
            </a:r>
            <a:endParaRPr b="1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MAE		: 1.651170</a:t>
            </a:r>
            <a:endParaRPr b="0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MSE		: 5.585589</a:t>
            </a:r>
            <a:endParaRPr b="0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RMSE		: 2.363385</a:t>
            </a:r>
            <a:endParaRPr b="0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R-Square	: 0.449943</a:t>
            </a:r>
            <a:endParaRPr b="0" i="0" sz="9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25" y="897100"/>
            <a:ext cx="6878851" cy="117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125" y="2248575"/>
            <a:ext cx="7001900" cy="20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"/>
          <p:cNvSpPr txBox="1"/>
          <p:nvPr/>
        </p:nvSpPr>
        <p:spPr>
          <a:xfrm>
            <a:off x="432375" y="1112125"/>
            <a:ext cx="8119500" cy="22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After we compare the value of MAE, MSE, RMSE and R-Square from all of the methods, we can conclude that the best model for </a:t>
            </a:r>
            <a:r>
              <a:rPr b="1" i="0" lang="en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Predicting The Age of Abalone</a:t>
            </a:r>
            <a:r>
              <a:rPr b="0" i="0" lang="en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is using </a:t>
            </a:r>
            <a:r>
              <a:rPr b="1" i="0" lang="en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Linear Regression</a:t>
            </a:r>
            <a:r>
              <a:rPr b="0" i="0" lang="en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 we can see that linear regression has the smallest value of MAE, MSE and RMSE and the biggest value of R-Square of all the methods that we use.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1" name="Google Shape;351;p9"/>
          <p:cNvSpPr txBox="1"/>
          <p:nvPr/>
        </p:nvSpPr>
        <p:spPr>
          <a:xfrm>
            <a:off x="438150" y="2425425"/>
            <a:ext cx="62736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Regression Model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Age = 11.458 + 0.065 Sex - 0.072 Length + 1.25 Diameter + 0.467 Height + 4.994 Whole Weight - 4.872 Shucked Weight - 1.077 Viscera Weight + 1.089 Shell Weight</a:t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9"/>
          <p:cNvSpPr txBox="1"/>
          <p:nvPr/>
        </p:nvSpPr>
        <p:spPr>
          <a:xfrm>
            <a:off x="894300" y="54050"/>
            <a:ext cx="7355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Oceans Day by Slidesgo">
  <a:themeElements>
    <a:clrScheme name="Simple Light">
      <a:dk1>
        <a:srgbClr val="036E96"/>
      </a:dk1>
      <a:lt1>
        <a:srgbClr val="FFFFFF"/>
      </a:lt1>
      <a:dk2>
        <a:srgbClr val="00A4CC"/>
      </a:dk2>
      <a:lt2>
        <a:srgbClr val="0CCEF2"/>
      </a:lt2>
      <a:accent1>
        <a:srgbClr val="4DE3FF"/>
      </a:accent1>
      <a:accent2>
        <a:srgbClr val="99F1FF"/>
      </a:accent2>
      <a:accent3>
        <a:srgbClr val="0092A8"/>
      </a:accent3>
      <a:accent4>
        <a:srgbClr val="0092A8"/>
      </a:accent4>
      <a:accent5>
        <a:srgbClr val="0097A7"/>
      </a:accent5>
      <a:accent6>
        <a:srgbClr val="0092A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