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austina"/>
      <p:regular r:id="rId18"/>
      <p:bold r:id="rId19"/>
      <p:italic r:id="rId20"/>
      <p:boldItalic r:id="rId21"/>
    </p:embeddedFont>
    <p:embeddedFont>
      <p:font typeface="Fjalla One"/>
      <p:regular r:id="rId22"/>
    </p:embeddedFont>
    <p:embeddedFont>
      <p:font typeface="Farro Medium"/>
      <p:regular r:id="rId23"/>
      <p:bold r:id="rId24"/>
    </p:embeddedFont>
    <p:embeddedFont>
      <p:font typeface="Palanquin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NwO6ewVtlUNv5mb3+F4Fqd6U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austina-italic.fntdata"/><Relationship Id="rId22" Type="http://schemas.openxmlformats.org/officeDocument/2006/relationships/font" Target="fonts/FjallaOne-regular.fntdata"/><Relationship Id="rId21" Type="http://schemas.openxmlformats.org/officeDocument/2006/relationships/font" Target="fonts/Faustina-boldItalic.fntdata"/><Relationship Id="rId24" Type="http://schemas.openxmlformats.org/officeDocument/2006/relationships/font" Target="fonts/FarroMedium-bold.fntdata"/><Relationship Id="rId23" Type="http://schemas.openxmlformats.org/officeDocument/2006/relationships/font" Target="fonts/Farr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lanquin-bold.fntdata"/><Relationship Id="rId25" Type="http://schemas.openxmlformats.org/officeDocument/2006/relationships/font" Target="fonts/Palanquin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austina-bold.fntdata"/><Relationship Id="rId18" Type="http://schemas.openxmlformats.org/officeDocument/2006/relationships/font" Target="fonts/Faustin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rPr>
              <a:t>Hour start	Count</a:t>
            </a:r>
            <a:endParaRPr sz="2200">
              <a:solidFill>
                <a:srgbClr val="ED719F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0D7F1"/>
                </a:solidFill>
                <a:latin typeface="Fjalla One"/>
                <a:ea typeface="Fjalla One"/>
                <a:cs typeface="Fjalla One"/>
                <a:sym typeface="Fjalla One"/>
              </a:rPr>
              <a:t>17:00		: 140846</a:t>
            </a:r>
            <a:endParaRPr sz="2200">
              <a:solidFill>
                <a:srgbClr val="C0D7F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0D7F1"/>
                </a:solidFill>
                <a:latin typeface="Fjalla One"/>
                <a:ea typeface="Fjalla One"/>
                <a:cs typeface="Fjalla One"/>
                <a:sym typeface="Fjalla One"/>
              </a:rPr>
              <a:t>16:00		: 110881</a:t>
            </a:r>
            <a:endParaRPr sz="2200">
              <a:solidFill>
                <a:srgbClr val="C0D7F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0D7F1"/>
                </a:solidFill>
                <a:latin typeface="Fjalla One"/>
                <a:ea typeface="Fjalla One"/>
                <a:cs typeface="Fjalla One"/>
                <a:sym typeface="Fjalla One"/>
              </a:rPr>
              <a:t>18:00		: 109930</a:t>
            </a:r>
            <a:endParaRPr sz="2200">
              <a:solidFill>
                <a:srgbClr val="C0D7F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0D7F1"/>
                </a:solidFill>
                <a:latin typeface="Fjalla One"/>
                <a:ea typeface="Fjalla One"/>
                <a:cs typeface="Fjalla One"/>
                <a:sym typeface="Fjalla One"/>
              </a:rPr>
              <a:t>12:00		: 93543</a:t>
            </a:r>
            <a:endParaRPr sz="2200">
              <a:solidFill>
                <a:srgbClr val="C0D7F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0D7F1"/>
                </a:solidFill>
                <a:latin typeface="Fjalla One"/>
                <a:ea typeface="Fjalla One"/>
                <a:cs typeface="Fjalla One"/>
                <a:sym typeface="Fjalla One"/>
              </a:rPr>
              <a:t>13:00		: 91475</a:t>
            </a:r>
            <a:endParaRPr sz="2200">
              <a:solidFill>
                <a:srgbClr val="C0D7F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Tue249904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2381250" y="-1106100"/>
            <a:ext cx="7608846" cy="7414525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5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 rot="-2700000">
            <a:off x="5950224" y="3604365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5"/>
          <p:cNvGrpSpPr/>
          <p:nvPr/>
        </p:nvGrpSpPr>
        <p:grpSpPr>
          <a:xfrm flipH="1" rot="1304382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16" name="Google Shape;16;p15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5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27" name="Google Shape;27;p15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5"/>
          <p:cNvSpPr txBox="1"/>
          <p:nvPr>
            <p:ph type="ctrTitle"/>
          </p:nvPr>
        </p:nvSpPr>
        <p:spPr>
          <a:xfrm>
            <a:off x="3629025" y="1721550"/>
            <a:ext cx="49473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3629025" y="2571750"/>
            <a:ext cx="4947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054800" y="1424275"/>
            <a:ext cx="70422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723900" y="540000"/>
            <a:ext cx="770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217" name="Google Shape;217;p24"/>
          <p:cNvSpPr/>
          <p:nvPr/>
        </p:nvSpPr>
        <p:spPr>
          <a:xfrm>
            <a:off x="804564" y="-9583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 rot="5400000">
            <a:off x="-216576" y="-99947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-723900" y="-759500"/>
            <a:ext cx="6778812" cy="6691025"/>
          </a:xfrm>
          <a:custGeom>
            <a:rect b="b" l="l" r="r" t="t"/>
            <a:pathLst>
              <a:path extrusionOk="0" h="267641" w="277479">
                <a:moveTo>
                  <a:pt x="20415" y="131345"/>
                </a:moveTo>
                <a:cubicBezTo>
                  <a:pt x="25432" y="147792"/>
                  <a:pt x="34893" y="120360"/>
                  <a:pt x="47466" y="119534"/>
                </a:cubicBezTo>
                <a:cubicBezTo>
                  <a:pt x="60039" y="118709"/>
                  <a:pt x="80613" y="126519"/>
                  <a:pt x="95853" y="126392"/>
                </a:cubicBezTo>
                <a:cubicBezTo>
                  <a:pt x="111093" y="126265"/>
                  <a:pt x="120110" y="118963"/>
                  <a:pt x="138906" y="118772"/>
                </a:cubicBezTo>
                <a:cubicBezTo>
                  <a:pt x="157702" y="118582"/>
                  <a:pt x="197517" y="117185"/>
                  <a:pt x="208629" y="125249"/>
                </a:cubicBezTo>
                <a:cubicBezTo>
                  <a:pt x="219742" y="133314"/>
                  <a:pt x="203295" y="154840"/>
                  <a:pt x="205581" y="167159"/>
                </a:cubicBezTo>
                <a:cubicBezTo>
                  <a:pt x="207867" y="179478"/>
                  <a:pt x="221329" y="184876"/>
                  <a:pt x="222345" y="199163"/>
                </a:cubicBezTo>
                <a:cubicBezTo>
                  <a:pt x="223361" y="213451"/>
                  <a:pt x="203930" y="245010"/>
                  <a:pt x="211677" y="252884"/>
                </a:cubicBezTo>
                <a:cubicBezTo>
                  <a:pt x="219424" y="260758"/>
                  <a:pt x="262477" y="284888"/>
                  <a:pt x="268827" y="246407"/>
                </a:cubicBezTo>
                <a:cubicBezTo>
                  <a:pt x="275177" y="207926"/>
                  <a:pt x="291687" y="59590"/>
                  <a:pt x="249777" y="21998"/>
                </a:cubicBezTo>
                <a:cubicBezTo>
                  <a:pt x="207867" y="-15594"/>
                  <a:pt x="55594" y="2631"/>
                  <a:pt x="17367" y="20855"/>
                </a:cubicBezTo>
                <a:cubicBezTo>
                  <a:pt x="-20860" y="39080"/>
                  <a:pt x="15399" y="114899"/>
                  <a:pt x="20415" y="1313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6014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5334350" y="1990625"/>
            <a:ext cx="2828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10800000">
            <a:off x="7134372" y="73277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 rot="4448769">
            <a:off x="5567213" y="3197371"/>
            <a:ext cx="2599547" cy="3223526"/>
            <a:chOff x="7363500" y="3305400"/>
            <a:chExt cx="2290825" cy="2840700"/>
          </a:xfrm>
        </p:grpSpPr>
        <p:sp>
          <p:nvSpPr>
            <p:cNvPr id="228" name="Google Shape;228;p25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3695700" y="-647700"/>
            <a:ext cx="6199628" cy="6578390"/>
          </a:xfrm>
          <a:custGeom>
            <a:rect b="b" l="l" r="r" t="t"/>
            <a:pathLst>
              <a:path extrusionOk="0" h="259298" w="268237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-7693817">
            <a:off x="7093742" y="3368255"/>
            <a:ext cx="2660523" cy="2401233"/>
          </a:xfrm>
          <a:custGeom>
            <a:rect b="b" l="l" r="r" t="t"/>
            <a:pathLst>
              <a:path extrusionOk="0" h="96053" w="106425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 rot="10800000">
            <a:off x="7065045" y="4335882"/>
            <a:ext cx="1082975" cy="990175"/>
          </a:xfrm>
          <a:custGeom>
            <a:rect b="b" l="l" r="r" t="t"/>
            <a:pathLst>
              <a:path extrusionOk="0" h="39607" w="43319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6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243" name="Google Shape;243;p26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5109888" y="1922100"/>
            <a:ext cx="33141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7" name="Google Shape;257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8" name="Google Shape;258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flipH="1" rot="-5400000">
            <a:off x="7298490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 rot="10800000">
            <a:off x="7689853" y="-152397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35350" y="1296550"/>
            <a:ext cx="7673277" cy="2465792"/>
          </a:xfrm>
          <a:custGeom>
            <a:rect b="b" l="l" r="r" t="t"/>
            <a:pathLst>
              <a:path extrusionOk="0" h="128762" w="200766">
                <a:moveTo>
                  <a:pt x="199700" y="20143"/>
                </a:moveTo>
                <a:cubicBezTo>
                  <a:pt x="196398" y="141"/>
                  <a:pt x="171760" y="3316"/>
                  <a:pt x="151313" y="712"/>
                </a:cubicBezTo>
                <a:cubicBezTo>
                  <a:pt x="130866" y="-1891"/>
                  <a:pt x="97719" y="3697"/>
                  <a:pt x="77018" y="4522"/>
                </a:cubicBezTo>
                <a:cubicBezTo>
                  <a:pt x="56317" y="5348"/>
                  <a:pt x="39934" y="-1193"/>
                  <a:pt x="27107" y="5665"/>
                </a:cubicBezTo>
                <a:cubicBezTo>
                  <a:pt x="14280" y="12523"/>
                  <a:pt x="-388" y="27636"/>
                  <a:pt x="56" y="45670"/>
                </a:cubicBezTo>
                <a:cubicBezTo>
                  <a:pt x="501" y="63704"/>
                  <a:pt x="1263" y="101360"/>
                  <a:pt x="29774" y="113869"/>
                </a:cubicBezTo>
                <a:cubicBezTo>
                  <a:pt x="58286" y="126379"/>
                  <a:pt x="142804" y="136348"/>
                  <a:pt x="171125" y="120727"/>
                </a:cubicBezTo>
                <a:cubicBezTo>
                  <a:pt x="199446" y="105106"/>
                  <a:pt x="203002" y="40146"/>
                  <a:pt x="199700" y="20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 flipH="1">
            <a:off x="-205522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 rot="10800000">
            <a:off x="541466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 rot="-5400000">
            <a:off x="7457344" y="3672429"/>
            <a:ext cx="2535505" cy="148278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 rot="5971826">
            <a:off x="-916864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 rot="10800000">
            <a:off x="-354523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 rot="-5400000">
            <a:off x="7689855" y="3875783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>
            <p:ph hasCustomPrompt="1" type="title"/>
          </p:nvPr>
        </p:nvSpPr>
        <p:spPr>
          <a:xfrm>
            <a:off x="720000" y="1714200"/>
            <a:ext cx="7704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70" name="Google Shape;270;p28"/>
          <p:cNvGrpSpPr/>
          <p:nvPr/>
        </p:nvGrpSpPr>
        <p:grpSpPr>
          <a:xfrm flipH="1">
            <a:off x="6525303" y="-1077400"/>
            <a:ext cx="3092850" cy="2766275"/>
            <a:chOff x="5200" y="3589850"/>
            <a:chExt cx="3092850" cy="2766275"/>
          </a:xfrm>
        </p:grpSpPr>
        <p:sp>
          <p:nvSpPr>
            <p:cNvPr id="271" name="Google Shape;271;p28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 flipH="1">
            <a:off x="-216856" y="2506735"/>
            <a:ext cx="2599628" cy="3223626"/>
            <a:chOff x="7363500" y="3305400"/>
            <a:chExt cx="2290825" cy="2840700"/>
          </a:xfrm>
        </p:grpSpPr>
        <p:sp>
          <p:nvSpPr>
            <p:cNvPr id="282" name="Google Shape;282;p28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8"/>
          <p:cNvSpPr txBox="1"/>
          <p:nvPr>
            <p:ph idx="1" type="subTitle"/>
          </p:nvPr>
        </p:nvSpPr>
        <p:spPr>
          <a:xfrm>
            <a:off x="1633500" y="2828925"/>
            <a:ext cx="5877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 flipH="1">
            <a:off x="6730052" y="-8063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 flipH="1" rot="-5400000">
            <a:off x="7339609" y="-84747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29"/>
          <p:cNvGrpSpPr/>
          <p:nvPr/>
        </p:nvGrpSpPr>
        <p:grpSpPr>
          <a:xfrm flipH="1">
            <a:off x="6203497" y="-982150"/>
            <a:ext cx="3092850" cy="2766275"/>
            <a:chOff x="5200" y="3589850"/>
            <a:chExt cx="3092850" cy="2766275"/>
          </a:xfrm>
        </p:grpSpPr>
        <p:sp>
          <p:nvSpPr>
            <p:cNvPr id="297" name="Google Shape;297;p29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29"/>
          <p:cNvSpPr/>
          <p:nvPr/>
        </p:nvSpPr>
        <p:spPr>
          <a:xfrm flipH="1">
            <a:off x="-164403" y="415977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9"/>
          <p:cNvGrpSpPr/>
          <p:nvPr/>
        </p:nvGrpSpPr>
        <p:grpSpPr>
          <a:xfrm flipH="1">
            <a:off x="724447" y="4221150"/>
            <a:ext cx="2511750" cy="2192350"/>
            <a:chOff x="4465600" y="-1123075"/>
            <a:chExt cx="2511750" cy="2192350"/>
          </a:xfrm>
        </p:grpSpPr>
        <p:sp>
          <p:nvSpPr>
            <p:cNvPr id="309" name="Google Shape;309;p29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29"/>
          <p:cNvSpPr/>
          <p:nvPr/>
        </p:nvSpPr>
        <p:spPr>
          <a:xfrm flipH="1">
            <a:off x="-458845" y="3294550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/>
          <p:nvPr/>
        </p:nvSpPr>
        <p:spPr>
          <a:xfrm flipH="1">
            <a:off x="-264850" y="3992797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 flipH="1">
            <a:off x="313058" y="3089050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/>
          <p:nvPr/>
        </p:nvSpPr>
        <p:spPr>
          <a:xfrm flipH="1" rot="2700000">
            <a:off x="1887477" y="317574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0"/>
          <p:cNvGrpSpPr/>
          <p:nvPr/>
        </p:nvGrpSpPr>
        <p:grpSpPr>
          <a:xfrm flipH="1">
            <a:off x="313070" y="4073600"/>
            <a:ext cx="3092850" cy="2766275"/>
            <a:chOff x="5200" y="3589850"/>
            <a:chExt cx="3092850" cy="2766275"/>
          </a:xfrm>
        </p:grpSpPr>
        <p:sp>
          <p:nvSpPr>
            <p:cNvPr id="325" name="Google Shape;325;p30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 rot="-1574467">
            <a:off x="557288" y="3443654"/>
            <a:ext cx="1630751" cy="1427302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31"/>
          <p:cNvGrpSpPr/>
          <p:nvPr/>
        </p:nvGrpSpPr>
        <p:grpSpPr>
          <a:xfrm>
            <a:off x="344175" y="4062450"/>
            <a:ext cx="3092850" cy="2766275"/>
            <a:chOff x="5200" y="3589850"/>
            <a:chExt cx="3092850" cy="2766275"/>
          </a:xfrm>
        </p:grpSpPr>
        <p:sp>
          <p:nvSpPr>
            <p:cNvPr id="338" name="Google Shape;338;p31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1"/>
          <p:cNvSpPr txBox="1"/>
          <p:nvPr>
            <p:ph type="title"/>
          </p:nvPr>
        </p:nvSpPr>
        <p:spPr>
          <a:xfrm>
            <a:off x="819775" y="838200"/>
            <a:ext cx="3361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51" name="Google Shape;351;p32"/>
          <p:cNvSpPr txBox="1"/>
          <p:nvPr>
            <p:ph idx="1" type="subTitle"/>
          </p:nvPr>
        </p:nvSpPr>
        <p:spPr>
          <a:xfrm>
            <a:off x="4994900" y="1598600"/>
            <a:ext cx="3429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2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3147306" y="-452828"/>
            <a:ext cx="1193925" cy="6087050"/>
          </a:xfrm>
          <a:custGeom>
            <a:rect b="b" l="l" r="r" t="t"/>
            <a:pathLst>
              <a:path extrusionOk="0" h="243482" w="47757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2"/>
          <p:cNvGrpSpPr/>
          <p:nvPr/>
        </p:nvGrpSpPr>
        <p:grpSpPr>
          <a:xfrm>
            <a:off x="4163025" y="3776200"/>
            <a:ext cx="3092850" cy="2766275"/>
            <a:chOff x="5200" y="3589850"/>
            <a:chExt cx="3092850" cy="2766275"/>
          </a:xfrm>
        </p:grpSpPr>
        <p:sp>
          <p:nvSpPr>
            <p:cNvPr id="356" name="Google Shape;356;p32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720000" y="540000"/>
            <a:ext cx="5461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720000" y="1428275"/>
            <a:ext cx="60237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3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 rot="5400000">
            <a:off x="7400621" y="-577368"/>
            <a:ext cx="1936698" cy="2074589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/>
          <p:nvPr/>
        </p:nvSpPr>
        <p:spPr>
          <a:xfrm flipH="1" rot="-5400000">
            <a:off x="7979007" y="-391911"/>
            <a:ext cx="1327433" cy="1216599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33"/>
          <p:cNvGrpSpPr/>
          <p:nvPr/>
        </p:nvGrpSpPr>
        <p:grpSpPr>
          <a:xfrm>
            <a:off x="7727613" y="-679875"/>
            <a:ext cx="2511750" cy="2192350"/>
            <a:chOff x="4465600" y="-1123075"/>
            <a:chExt cx="2511750" cy="2192350"/>
          </a:xfrm>
        </p:grpSpPr>
        <p:sp>
          <p:nvSpPr>
            <p:cNvPr id="374" name="Google Shape;374;p33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-742950" y="-514350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6"/>
          <p:cNvSpPr/>
          <p:nvPr/>
        </p:nvSpPr>
        <p:spPr>
          <a:xfrm rot="-1735239">
            <a:off x="6840820" y="3241434"/>
            <a:ext cx="3962532" cy="2163078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43" name="Google Shape;43;p16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1" type="subTitle"/>
          </p:nvPr>
        </p:nvSpPr>
        <p:spPr>
          <a:xfrm>
            <a:off x="723900" y="2095500"/>
            <a:ext cx="303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subTitle"/>
          </p:nvPr>
        </p:nvSpPr>
        <p:spPr>
          <a:xfrm>
            <a:off x="723900" y="2495700"/>
            <a:ext cx="3143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subTitle"/>
          </p:nvPr>
        </p:nvSpPr>
        <p:spPr>
          <a:xfrm>
            <a:off x="723900" y="3311575"/>
            <a:ext cx="3038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4" type="subTitle"/>
          </p:nvPr>
        </p:nvSpPr>
        <p:spPr>
          <a:xfrm>
            <a:off x="723900" y="3711775"/>
            <a:ext cx="3143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6"/>
          <p:cNvSpPr txBox="1"/>
          <p:nvPr>
            <p:ph type="title"/>
          </p:nvPr>
        </p:nvSpPr>
        <p:spPr>
          <a:xfrm>
            <a:off x="723900" y="540000"/>
            <a:ext cx="3852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20000" y="540000"/>
            <a:ext cx="35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86" name="Google Shape;386;p34"/>
          <p:cNvSpPr/>
          <p:nvPr/>
        </p:nvSpPr>
        <p:spPr>
          <a:xfrm>
            <a:off x="7790625" y="-536050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7854575" y="235775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34"/>
          <p:cNvGrpSpPr/>
          <p:nvPr/>
        </p:nvGrpSpPr>
        <p:grpSpPr>
          <a:xfrm>
            <a:off x="5970100" y="-474675"/>
            <a:ext cx="2511750" cy="2192350"/>
            <a:chOff x="4465600" y="-1123075"/>
            <a:chExt cx="2511750" cy="2192350"/>
          </a:xfrm>
        </p:grpSpPr>
        <p:sp>
          <p:nvSpPr>
            <p:cNvPr id="389" name="Google Shape;389;p34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01" name="Google Shape;401;p35"/>
          <p:cNvSpPr/>
          <p:nvPr/>
        </p:nvSpPr>
        <p:spPr>
          <a:xfrm flipH="1" rot="-5400000">
            <a:off x="7693738" y="-674319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 flipH="1">
            <a:off x="8050502" y="-290363"/>
            <a:ext cx="1760489" cy="1013493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 flipH="1" rot="-5400000">
            <a:off x="-309705" y="-577368"/>
            <a:ext cx="1936698" cy="2074589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/>
          <p:nvPr/>
        </p:nvSpPr>
        <p:spPr>
          <a:xfrm rot="5400000">
            <a:off x="-278826" y="-391911"/>
            <a:ext cx="1327433" cy="1216599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5"/>
          <p:cNvGrpSpPr/>
          <p:nvPr/>
        </p:nvGrpSpPr>
        <p:grpSpPr>
          <a:xfrm flipH="1">
            <a:off x="-1211750" y="-679875"/>
            <a:ext cx="2511750" cy="2192350"/>
            <a:chOff x="4465600" y="-1123075"/>
            <a:chExt cx="2511750" cy="2192350"/>
          </a:xfrm>
        </p:grpSpPr>
        <p:sp>
          <p:nvSpPr>
            <p:cNvPr id="406" name="Google Shape;406;p35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4_1"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jalla One"/>
              <a:buNone/>
              <a:defRPr sz="3600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18" name="Google Shape;418;p36"/>
          <p:cNvSpPr/>
          <p:nvPr/>
        </p:nvSpPr>
        <p:spPr>
          <a:xfrm rot="5400000">
            <a:off x="-1440594" y="1245514"/>
            <a:ext cx="5219757" cy="2671580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7877174" y="4073724"/>
            <a:ext cx="1561066" cy="1421548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 rot="-6910878">
            <a:off x="121082" y="1675202"/>
            <a:ext cx="2096404" cy="1344001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36"/>
          <p:cNvGrpSpPr/>
          <p:nvPr/>
        </p:nvGrpSpPr>
        <p:grpSpPr>
          <a:xfrm>
            <a:off x="-713100" y="2823788"/>
            <a:ext cx="3092850" cy="2766275"/>
            <a:chOff x="5200" y="3589850"/>
            <a:chExt cx="3092850" cy="2766275"/>
          </a:xfrm>
        </p:grpSpPr>
        <p:sp>
          <p:nvSpPr>
            <p:cNvPr id="422" name="Google Shape;422;p36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6"/>
          <p:cNvSpPr txBox="1"/>
          <p:nvPr>
            <p:ph idx="1" type="subTitle"/>
          </p:nvPr>
        </p:nvSpPr>
        <p:spPr>
          <a:xfrm>
            <a:off x="5534025" y="1979600"/>
            <a:ext cx="28899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rgbClr val="664796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5" name="Google Shape;435;p37"/>
          <p:cNvSpPr txBox="1"/>
          <p:nvPr>
            <p:ph idx="2" type="title"/>
          </p:nvPr>
        </p:nvSpPr>
        <p:spPr>
          <a:xfrm>
            <a:off x="720009" y="253275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6" name="Google Shape;436;p37"/>
          <p:cNvSpPr txBox="1"/>
          <p:nvPr>
            <p:ph idx="1" type="subTitle"/>
          </p:nvPr>
        </p:nvSpPr>
        <p:spPr>
          <a:xfrm>
            <a:off x="720000" y="2904400"/>
            <a:ext cx="2251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7"/>
          <p:cNvSpPr txBox="1"/>
          <p:nvPr>
            <p:ph idx="3" type="title"/>
          </p:nvPr>
        </p:nvSpPr>
        <p:spPr>
          <a:xfrm>
            <a:off x="3446109" y="253275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8" name="Google Shape;438;p37"/>
          <p:cNvSpPr txBox="1"/>
          <p:nvPr>
            <p:ph idx="4" type="subTitle"/>
          </p:nvPr>
        </p:nvSpPr>
        <p:spPr>
          <a:xfrm>
            <a:off x="3446100" y="2904400"/>
            <a:ext cx="2251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7"/>
          <p:cNvSpPr txBox="1"/>
          <p:nvPr>
            <p:ph idx="5" type="title"/>
          </p:nvPr>
        </p:nvSpPr>
        <p:spPr>
          <a:xfrm>
            <a:off x="6172209" y="253275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40" name="Google Shape;440;p37"/>
          <p:cNvSpPr txBox="1"/>
          <p:nvPr>
            <p:ph idx="6" type="subTitle"/>
          </p:nvPr>
        </p:nvSpPr>
        <p:spPr>
          <a:xfrm>
            <a:off x="6172200" y="2904400"/>
            <a:ext cx="2251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7"/>
          <p:cNvSpPr/>
          <p:nvPr/>
        </p:nvSpPr>
        <p:spPr>
          <a:xfrm>
            <a:off x="-685971" y="4611216"/>
            <a:ext cx="10958875" cy="983175"/>
          </a:xfrm>
          <a:custGeom>
            <a:rect b="b" l="l" r="r" t="t"/>
            <a:pathLst>
              <a:path extrusionOk="0" h="39327" w="438355">
                <a:moveTo>
                  <a:pt x="12199" y="20529"/>
                </a:moveTo>
                <a:cubicBezTo>
                  <a:pt x="9088" y="15640"/>
                  <a:pt x="-628" y="7321"/>
                  <a:pt x="17533" y="4527"/>
                </a:cubicBezTo>
                <a:cubicBezTo>
                  <a:pt x="35694" y="1733"/>
                  <a:pt x="88907" y="3511"/>
                  <a:pt x="121165" y="3765"/>
                </a:cubicBezTo>
                <a:cubicBezTo>
                  <a:pt x="153423" y="4019"/>
                  <a:pt x="166123" y="6623"/>
                  <a:pt x="211081" y="6051"/>
                </a:cubicBezTo>
                <a:cubicBezTo>
                  <a:pt x="256039" y="5480"/>
                  <a:pt x="357131" y="-1569"/>
                  <a:pt x="390913" y="336"/>
                </a:cubicBezTo>
                <a:cubicBezTo>
                  <a:pt x="424695" y="2241"/>
                  <a:pt x="410916" y="11131"/>
                  <a:pt x="413773" y="17481"/>
                </a:cubicBezTo>
                <a:cubicBezTo>
                  <a:pt x="416631" y="23831"/>
                  <a:pt x="470987" y="35706"/>
                  <a:pt x="408058" y="38436"/>
                </a:cubicBezTo>
                <a:cubicBezTo>
                  <a:pt x="345130" y="41167"/>
                  <a:pt x="102179" y="36849"/>
                  <a:pt x="36202" y="33864"/>
                </a:cubicBezTo>
                <a:cubicBezTo>
                  <a:pt x="-29774" y="30880"/>
                  <a:pt x="15311" y="25419"/>
                  <a:pt x="12199" y="20529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37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444" name="Google Shape;444;p37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rgbClr val="66479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6" name="Google Shape;456;p38"/>
          <p:cNvSpPr txBox="1"/>
          <p:nvPr>
            <p:ph idx="2" type="title"/>
          </p:nvPr>
        </p:nvSpPr>
        <p:spPr>
          <a:xfrm>
            <a:off x="2634535" y="1923150"/>
            <a:ext cx="248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7" name="Google Shape;457;p38"/>
          <p:cNvSpPr txBox="1"/>
          <p:nvPr>
            <p:ph idx="1" type="subTitle"/>
          </p:nvPr>
        </p:nvSpPr>
        <p:spPr>
          <a:xfrm>
            <a:off x="2634525" y="2294800"/>
            <a:ext cx="2481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38"/>
          <p:cNvSpPr txBox="1"/>
          <p:nvPr>
            <p:ph idx="3" type="title"/>
          </p:nvPr>
        </p:nvSpPr>
        <p:spPr>
          <a:xfrm>
            <a:off x="5942110" y="1923150"/>
            <a:ext cx="248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9" name="Google Shape;459;p38"/>
          <p:cNvSpPr txBox="1"/>
          <p:nvPr>
            <p:ph idx="4" type="subTitle"/>
          </p:nvPr>
        </p:nvSpPr>
        <p:spPr>
          <a:xfrm>
            <a:off x="5942100" y="2294800"/>
            <a:ext cx="2481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8"/>
          <p:cNvSpPr txBox="1"/>
          <p:nvPr>
            <p:ph idx="5" type="title"/>
          </p:nvPr>
        </p:nvSpPr>
        <p:spPr>
          <a:xfrm>
            <a:off x="2634535" y="3605925"/>
            <a:ext cx="248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61" name="Google Shape;461;p38"/>
          <p:cNvSpPr txBox="1"/>
          <p:nvPr>
            <p:ph idx="6" type="subTitle"/>
          </p:nvPr>
        </p:nvSpPr>
        <p:spPr>
          <a:xfrm>
            <a:off x="2634525" y="3977575"/>
            <a:ext cx="2481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8"/>
          <p:cNvSpPr txBox="1"/>
          <p:nvPr>
            <p:ph idx="7" type="title"/>
          </p:nvPr>
        </p:nvSpPr>
        <p:spPr>
          <a:xfrm>
            <a:off x="5942110" y="3605925"/>
            <a:ext cx="248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63" name="Google Shape;463;p38"/>
          <p:cNvSpPr txBox="1"/>
          <p:nvPr>
            <p:ph idx="8" type="subTitle"/>
          </p:nvPr>
        </p:nvSpPr>
        <p:spPr>
          <a:xfrm>
            <a:off x="5942100" y="3977575"/>
            <a:ext cx="2481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8"/>
          <p:cNvSpPr/>
          <p:nvPr/>
        </p:nvSpPr>
        <p:spPr>
          <a:xfrm rot="-8760744">
            <a:off x="5904075" y="-790816"/>
            <a:ext cx="3962225" cy="216291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 rot="-2700000">
            <a:off x="4931049" y="-46281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/>
          <p:nvPr/>
        </p:nvSpPr>
        <p:spPr>
          <a:xfrm rot="5400000">
            <a:off x="-892669" y="2522003"/>
            <a:ext cx="2565902" cy="1644995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/>
          <p:nvPr/>
        </p:nvSpPr>
        <p:spPr>
          <a:xfrm rot="849463">
            <a:off x="-982426" y="3268286"/>
            <a:ext cx="2745367" cy="2133816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8"/>
          <p:cNvGrpSpPr/>
          <p:nvPr/>
        </p:nvGrpSpPr>
        <p:grpSpPr>
          <a:xfrm>
            <a:off x="-811700" y="1570475"/>
            <a:ext cx="2511750" cy="2192350"/>
            <a:chOff x="4465600" y="-1123075"/>
            <a:chExt cx="2511750" cy="2192350"/>
          </a:xfrm>
        </p:grpSpPr>
        <p:sp>
          <p:nvSpPr>
            <p:cNvPr id="469" name="Google Shape;469;p38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8"/>
          <p:cNvGrpSpPr/>
          <p:nvPr/>
        </p:nvGrpSpPr>
        <p:grpSpPr>
          <a:xfrm rot="-1433037">
            <a:off x="6424029" y="-1853956"/>
            <a:ext cx="3092960" cy="2766374"/>
            <a:chOff x="5200" y="3589850"/>
            <a:chExt cx="3092850" cy="2766275"/>
          </a:xfrm>
        </p:grpSpPr>
        <p:sp>
          <p:nvSpPr>
            <p:cNvPr id="480" name="Google Shape;480;p38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bg>
      <p:bgPr>
        <a:solidFill>
          <a:srgbClr val="664796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2" name="Google Shape;492;p39"/>
          <p:cNvSpPr txBox="1"/>
          <p:nvPr>
            <p:ph idx="2" type="title"/>
          </p:nvPr>
        </p:nvSpPr>
        <p:spPr>
          <a:xfrm>
            <a:off x="1443909" y="153650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3" name="Google Shape;493;p39"/>
          <p:cNvSpPr txBox="1"/>
          <p:nvPr>
            <p:ph idx="1" type="subTitle"/>
          </p:nvPr>
        </p:nvSpPr>
        <p:spPr>
          <a:xfrm>
            <a:off x="1443900" y="1831950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9"/>
          <p:cNvSpPr txBox="1"/>
          <p:nvPr>
            <p:ph idx="3" type="title"/>
          </p:nvPr>
        </p:nvSpPr>
        <p:spPr>
          <a:xfrm>
            <a:off x="5295909" y="153650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5" name="Google Shape;495;p39"/>
          <p:cNvSpPr txBox="1"/>
          <p:nvPr>
            <p:ph idx="4" type="subTitle"/>
          </p:nvPr>
        </p:nvSpPr>
        <p:spPr>
          <a:xfrm>
            <a:off x="5295900" y="1831950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9"/>
          <p:cNvSpPr txBox="1"/>
          <p:nvPr>
            <p:ph idx="5" type="title"/>
          </p:nvPr>
        </p:nvSpPr>
        <p:spPr>
          <a:xfrm>
            <a:off x="1443909" y="2609675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7" name="Google Shape;497;p39"/>
          <p:cNvSpPr txBox="1"/>
          <p:nvPr>
            <p:ph idx="6" type="subTitle"/>
          </p:nvPr>
        </p:nvSpPr>
        <p:spPr>
          <a:xfrm>
            <a:off x="1443900" y="2905125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9"/>
          <p:cNvSpPr txBox="1"/>
          <p:nvPr>
            <p:ph idx="7" type="title"/>
          </p:nvPr>
        </p:nvSpPr>
        <p:spPr>
          <a:xfrm>
            <a:off x="5295909" y="2609675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9" name="Google Shape;499;p39"/>
          <p:cNvSpPr txBox="1"/>
          <p:nvPr>
            <p:ph idx="8" type="subTitle"/>
          </p:nvPr>
        </p:nvSpPr>
        <p:spPr>
          <a:xfrm>
            <a:off x="5295900" y="2905125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idx="9" type="title"/>
          </p:nvPr>
        </p:nvSpPr>
        <p:spPr>
          <a:xfrm>
            <a:off x="1443909" y="368285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01" name="Google Shape;501;p39"/>
          <p:cNvSpPr txBox="1"/>
          <p:nvPr>
            <p:ph idx="13" type="subTitle"/>
          </p:nvPr>
        </p:nvSpPr>
        <p:spPr>
          <a:xfrm>
            <a:off x="1443900" y="3978300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39"/>
          <p:cNvSpPr txBox="1"/>
          <p:nvPr>
            <p:ph idx="14" type="title"/>
          </p:nvPr>
        </p:nvSpPr>
        <p:spPr>
          <a:xfrm>
            <a:off x="5295909" y="3682850"/>
            <a:ext cx="2251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03" name="Google Shape;503;p39"/>
          <p:cNvSpPr txBox="1"/>
          <p:nvPr>
            <p:ph idx="15" type="subTitle"/>
          </p:nvPr>
        </p:nvSpPr>
        <p:spPr>
          <a:xfrm>
            <a:off x="5295900" y="3978300"/>
            <a:ext cx="22518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9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39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506" name="Google Shape;506;p39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2646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1" type="subTitle"/>
          </p:nvPr>
        </p:nvSpPr>
        <p:spPr>
          <a:xfrm>
            <a:off x="3311100" y="1582350"/>
            <a:ext cx="25215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9" name="Google Shape;519;p40"/>
          <p:cNvSpPr txBox="1"/>
          <p:nvPr/>
        </p:nvSpPr>
        <p:spPr>
          <a:xfrm>
            <a:off x="1950300" y="3607150"/>
            <a:ext cx="5243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, including icons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accent3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20" name="Google Shape;520;p40"/>
          <p:cNvSpPr/>
          <p:nvPr/>
        </p:nvSpPr>
        <p:spPr>
          <a:xfrm rot="-5400000">
            <a:off x="5660403" y="1659917"/>
            <a:ext cx="5143576" cy="1823624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 flipH="1" rot="5400000">
            <a:off x="-1659972" y="1659917"/>
            <a:ext cx="5143576" cy="1823624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/>
          <p:nvPr/>
        </p:nvSpPr>
        <p:spPr>
          <a:xfrm rot="9571250">
            <a:off x="-580002" y="3856914"/>
            <a:ext cx="2288124" cy="2002662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969155" y="-194525"/>
            <a:ext cx="2909699" cy="1865403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40"/>
          <p:cNvGrpSpPr/>
          <p:nvPr/>
        </p:nvGrpSpPr>
        <p:grpSpPr>
          <a:xfrm flipH="1" rot="1304382">
            <a:off x="7572836" y="3472660"/>
            <a:ext cx="2511815" cy="2192406"/>
            <a:chOff x="4465600" y="-1123075"/>
            <a:chExt cx="2511750" cy="2192350"/>
          </a:xfrm>
        </p:grpSpPr>
        <p:sp>
          <p:nvSpPr>
            <p:cNvPr id="525" name="Google Shape;525;p40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-826425" y="-194525"/>
            <a:ext cx="3092850" cy="2766275"/>
            <a:chOff x="5200" y="3589850"/>
            <a:chExt cx="3092850" cy="2766275"/>
          </a:xfrm>
        </p:grpSpPr>
        <p:sp>
          <p:nvSpPr>
            <p:cNvPr id="536" name="Google Shape;536;p40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 rot="-8760744">
            <a:off x="5904075" y="-790816"/>
            <a:ext cx="3962225" cy="216291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 rot="-2700000">
            <a:off x="4931049" y="-46281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 rot="5400000">
            <a:off x="-892669" y="2522003"/>
            <a:ext cx="2565902" cy="1644995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 rot="849463">
            <a:off x="-982426" y="3268286"/>
            <a:ext cx="2745367" cy="2133816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-811700" y="1570475"/>
            <a:ext cx="2511750" cy="2192350"/>
            <a:chOff x="4465600" y="-1123075"/>
            <a:chExt cx="2511750" cy="2192350"/>
          </a:xfrm>
        </p:grpSpPr>
        <p:sp>
          <p:nvSpPr>
            <p:cNvPr id="64" name="Google Shape;64;p17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 rot="-1433037">
            <a:off x="6424029" y="-1853956"/>
            <a:ext cx="3092960" cy="2766374"/>
            <a:chOff x="5200" y="3589850"/>
            <a:chExt cx="3092850" cy="2766275"/>
          </a:xfrm>
        </p:grpSpPr>
        <p:sp>
          <p:nvSpPr>
            <p:cNvPr id="75" name="Google Shape;75;p17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 rot="5400000">
            <a:off x="-622082" y="-930414"/>
            <a:ext cx="2510592" cy="2197121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-826425" y="-1549075"/>
            <a:ext cx="3092850" cy="2766275"/>
            <a:chOff x="5200" y="3589850"/>
            <a:chExt cx="3092850" cy="2766275"/>
          </a:xfrm>
        </p:grpSpPr>
        <p:sp>
          <p:nvSpPr>
            <p:cNvPr id="90" name="Google Shape;90;p19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9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 rot="5400000">
            <a:off x="-436201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 flipH="1" rot="10800000">
            <a:off x="639550" y="-236297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 flipH="1" rot="5400000">
            <a:off x="-818145" y="3672429"/>
            <a:ext cx="2535505" cy="148278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 rot="10800000">
            <a:off x="7862122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 flipH="1" rot="5400000">
            <a:off x="401849" y="3875783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-443450" y="-1077400"/>
            <a:ext cx="3092850" cy="2766275"/>
            <a:chOff x="5200" y="3589850"/>
            <a:chExt cx="3092850" cy="2766275"/>
          </a:xfrm>
        </p:grpSpPr>
        <p:sp>
          <p:nvSpPr>
            <p:cNvPr id="112" name="Google Shape;112;p20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0"/>
          <p:cNvGrpSpPr/>
          <p:nvPr/>
        </p:nvGrpSpPr>
        <p:grpSpPr>
          <a:xfrm>
            <a:off x="6791930" y="2506735"/>
            <a:ext cx="2599628" cy="3223626"/>
            <a:chOff x="7363500" y="3305400"/>
            <a:chExt cx="2290825" cy="2840700"/>
          </a:xfrm>
        </p:grpSpPr>
        <p:sp>
          <p:nvSpPr>
            <p:cNvPr id="123" name="Google Shape;123;p20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>
            <a:off x="1780500" y="1502250"/>
            <a:ext cx="55830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Farro Medium"/>
              <a:buNone/>
              <a:defRPr sz="7200">
                <a:solidFill>
                  <a:schemeClr val="lt1"/>
                </a:solidFill>
                <a:latin typeface="Farro Medium"/>
                <a:ea typeface="Farro Medium"/>
                <a:cs typeface="Farro Medium"/>
                <a:sym typeface="Far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0000" y="540000"/>
            <a:ext cx="4819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title"/>
          </p:nvPr>
        </p:nvSpPr>
        <p:spPr>
          <a:xfrm>
            <a:off x="625875" y="2034500"/>
            <a:ext cx="83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3" type="title"/>
          </p:nvPr>
        </p:nvSpPr>
        <p:spPr>
          <a:xfrm>
            <a:off x="1769350" y="1807125"/>
            <a:ext cx="281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780375" y="2096875"/>
            <a:ext cx="2467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title"/>
          </p:nvPr>
        </p:nvSpPr>
        <p:spPr>
          <a:xfrm>
            <a:off x="625875" y="3478700"/>
            <a:ext cx="83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5" type="title"/>
          </p:nvPr>
        </p:nvSpPr>
        <p:spPr>
          <a:xfrm>
            <a:off x="1769350" y="3251325"/>
            <a:ext cx="281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6" type="subTitle"/>
          </p:nvPr>
        </p:nvSpPr>
        <p:spPr>
          <a:xfrm>
            <a:off x="1780375" y="3541075"/>
            <a:ext cx="25266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7" type="title"/>
          </p:nvPr>
        </p:nvSpPr>
        <p:spPr>
          <a:xfrm>
            <a:off x="4597425" y="2034500"/>
            <a:ext cx="83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8" type="title"/>
          </p:nvPr>
        </p:nvSpPr>
        <p:spPr>
          <a:xfrm>
            <a:off x="5740900" y="1807125"/>
            <a:ext cx="281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9" type="subTitle"/>
          </p:nvPr>
        </p:nvSpPr>
        <p:spPr>
          <a:xfrm>
            <a:off x="5751925" y="2096875"/>
            <a:ext cx="24678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3" type="title"/>
          </p:nvPr>
        </p:nvSpPr>
        <p:spPr>
          <a:xfrm>
            <a:off x="4597425" y="3478700"/>
            <a:ext cx="83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4" type="title"/>
          </p:nvPr>
        </p:nvSpPr>
        <p:spPr>
          <a:xfrm>
            <a:off x="5740900" y="3251325"/>
            <a:ext cx="2812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5" type="subTitle"/>
          </p:nvPr>
        </p:nvSpPr>
        <p:spPr>
          <a:xfrm>
            <a:off x="5751925" y="3541075"/>
            <a:ext cx="25266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709950" y="955325"/>
            <a:ext cx="1592050" cy="916525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151" name="Google Shape;151;p21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21"/>
          <p:cNvSpPr/>
          <p:nvPr/>
        </p:nvSpPr>
        <p:spPr>
          <a:xfrm>
            <a:off x="-685971" y="4611216"/>
            <a:ext cx="10958875" cy="983175"/>
          </a:xfrm>
          <a:custGeom>
            <a:rect b="b" l="l" r="r" t="t"/>
            <a:pathLst>
              <a:path extrusionOk="0" h="39327" w="438355">
                <a:moveTo>
                  <a:pt x="12199" y="20529"/>
                </a:moveTo>
                <a:cubicBezTo>
                  <a:pt x="9088" y="15640"/>
                  <a:pt x="-628" y="7321"/>
                  <a:pt x="17533" y="4527"/>
                </a:cubicBezTo>
                <a:cubicBezTo>
                  <a:pt x="35694" y="1733"/>
                  <a:pt x="88907" y="3511"/>
                  <a:pt x="121165" y="3765"/>
                </a:cubicBezTo>
                <a:cubicBezTo>
                  <a:pt x="153423" y="4019"/>
                  <a:pt x="166123" y="6623"/>
                  <a:pt x="211081" y="6051"/>
                </a:cubicBezTo>
                <a:cubicBezTo>
                  <a:pt x="256039" y="5480"/>
                  <a:pt x="357131" y="-1569"/>
                  <a:pt x="390913" y="336"/>
                </a:cubicBezTo>
                <a:cubicBezTo>
                  <a:pt x="424695" y="2241"/>
                  <a:pt x="410916" y="11131"/>
                  <a:pt x="413773" y="17481"/>
                </a:cubicBezTo>
                <a:cubicBezTo>
                  <a:pt x="416631" y="23831"/>
                  <a:pt x="470987" y="35706"/>
                  <a:pt x="408058" y="38436"/>
                </a:cubicBezTo>
                <a:cubicBezTo>
                  <a:pt x="345130" y="41167"/>
                  <a:pt x="102179" y="36849"/>
                  <a:pt x="36202" y="33864"/>
                </a:cubicBezTo>
                <a:cubicBezTo>
                  <a:pt x="-29774" y="30880"/>
                  <a:pt x="15311" y="25419"/>
                  <a:pt x="12199" y="20529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2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0000" y="540000"/>
            <a:ext cx="5757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720000" y="1428275"/>
            <a:ext cx="60237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 flipH="1" rot="10800000">
            <a:off x="7862122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6791930" y="2506735"/>
            <a:ext cx="2599628" cy="3223626"/>
            <a:chOff x="7363500" y="3305400"/>
            <a:chExt cx="2290825" cy="2840700"/>
          </a:xfrm>
        </p:grpSpPr>
        <p:sp>
          <p:nvSpPr>
            <p:cNvPr id="170" name="Google Shape;170;p22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920900" y="2209275"/>
            <a:ext cx="53025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3"/>
          <p:cNvSpPr txBox="1"/>
          <p:nvPr>
            <p:ph idx="2" type="title"/>
          </p:nvPr>
        </p:nvSpPr>
        <p:spPr>
          <a:xfrm>
            <a:off x="3776250" y="1497100"/>
            <a:ext cx="1591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2191200" y="2906175"/>
            <a:ext cx="4761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/>
          <p:nvPr/>
        </p:nvSpPr>
        <p:spPr>
          <a:xfrm>
            <a:off x="584939" y="-90157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 rot="5400000">
            <a:off x="-436201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658359" y="-575323"/>
            <a:ext cx="2438650" cy="2134018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3"/>
          <p:cNvGrpSpPr/>
          <p:nvPr/>
        </p:nvGrpSpPr>
        <p:grpSpPr>
          <a:xfrm>
            <a:off x="-80525" y="-1077400"/>
            <a:ext cx="3092850" cy="2766275"/>
            <a:chOff x="5200" y="3589850"/>
            <a:chExt cx="3092850" cy="2766275"/>
          </a:xfrm>
        </p:grpSpPr>
        <p:sp>
          <p:nvSpPr>
            <p:cNvPr id="188" name="Google Shape;188;p23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3"/>
          <p:cNvSpPr/>
          <p:nvPr/>
        </p:nvSpPr>
        <p:spPr>
          <a:xfrm>
            <a:off x="6055824" y="-294955"/>
            <a:ext cx="2309746" cy="1329694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 rot="934453">
            <a:off x="-264799" y="3640548"/>
            <a:ext cx="4187658" cy="228597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800090" y="3571480"/>
            <a:ext cx="1685684" cy="1475381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3"/>
          <p:cNvGrpSpPr/>
          <p:nvPr/>
        </p:nvGrpSpPr>
        <p:grpSpPr>
          <a:xfrm>
            <a:off x="5979625" y="4125900"/>
            <a:ext cx="2511750" cy="2192350"/>
            <a:chOff x="4465600" y="-1123075"/>
            <a:chExt cx="2511750" cy="2192350"/>
          </a:xfrm>
        </p:grpSpPr>
        <p:sp>
          <p:nvSpPr>
            <p:cNvPr id="203" name="Google Shape;203;p23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3"/>
          <p:cNvSpPr/>
          <p:nvPr/>
        </p:nvSpPr>
        <p:spPr>
          <a:xfrm>
            <a:off x="8083175" y="3199300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6479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b="0" i="0" sz="18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 b="0" i="0" sz="1400" u="none" cap="none" strike="noStrike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1"/>
          <p:cNvPicPr preferRelativeResize="0"/>
          <p:nvPr/>
        </p:nvPicPr>
        <p:blipFill rotWithShape="1">
          <a:blip r:embed="rId3">
            <a:alphaModFix/>
          </a:blip>
          <a:srcRect b="0" l="0" r="37868" t="0"/>
          <a:stretch/>
        </p:blipFill>
        <p:spPr>
          <a:xfrm>
            <a:off x="-1453600" y="-66675"/>
            <a:ext cx="5282700" cy="5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"/>
          <p:cNvSpPr/>
          <p:nvPr/>
        </p:nvSpPr>
        <p:spPr>
          <a:xfrm>
            <a:off x="2381250" y="-1106100"/>
            <a:ext cx="7608846" cy="7414525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1"/>
          <p:cNvGrpSpPr/>
          <p:nvPr/>
        </p:nvGrpSpPr>
        <p:grpSpPr>
          <a:xfrm flipH="1" rot="1304382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556" name="Google Shape;556;p1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1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567" name="Google Shape;567;p1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1"/>
          <p:cNvSpPr txBox="1"/>
          <p:nvPr>
            <p:ph type="ctrTitle"/>
          </p:nvPr>
        </p:nvSpPr>
        <p:spPr>
          <a:xfrm>
            <a:off x="3629025" y="1040050"/>
            <a:ext cx="57327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Toronto Bikeshare Data 2017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10"/>
          <p:cNvPicPr preferRelativeResize="0"/>
          <p:nvPr/>
        </p:nvPicPr>
        <p:blipFill rotWithShape="1">
          <a:blip r:embed="rId3">
            <a:alphaModFix/>
          </a:blip>
          <a:srcRect b="0" l="22596" r="22595" t="0"/>
          <a:stretch/>
        </p:blipFill>
        <p:spPr>
          <a:xfrm>
            <a:off x="0" y="0"/>
            <a:ext cx="385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0"/>
          <p:cNvSpPr txBox="1"/>
          <p:nvPr>
            <p:ph idx="4294967295" type="title"/>
          </p:nvPr>
        </p:nvSpPr>
        <p:spPr>
          <a:xfrm>
            <a:off x="6441200" y="634475"/>
            <a:ext cx="536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D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677" name="Google Shape;677;p10"/>
          <p:cNvSpPr txBox="1"/>
          <p:nvPr>
            <p:ph idx="4294967295" type="subTitle"/>
          </p:nvPr>
        </p:nvSpPr>
        <p:spPr>
          <a:xfrm>
            <a:off x="4994900" y="1962488"/>
            <a:ext cx="3429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alanquin"/>
              <a:buNone/>
            </a:pPr>
            <a:r>
              <a:rPr b="0" i="0" lang="en" sz="36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Compare behavior both of user type!</a:t>
            </a:r>
            <a:endParaRPr b="0" i="0" sz="36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78" name="Google Shape;678;p10"/>
          <p:cNvSpPr/>
          <p:nvPr/>
        </p:nvSpPr>
        <p:spPr>
          <a:xfrm>
            <a:off x="3147306" y="-452828"/>
            <a:ext cx="1193925" cy="6087050"/>
          </a:xfrm>
          <a:custGeom>
            <a:rect b="b" l="l" r="r" t="t"/>
            <a:pathLst>
              <a:path extrusionOk="0" h="243482" w="47757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0"/>
          <p:cNvSpPr/>
          <p:nvPr/>
        </p:nvSpPr>
        <p:spPr>
          <a:xfrm flipH="1">
            <a:off x="-186151" y="-471775"/>
            <a:ext cx="766261" cy="6087050"/>
          </a:xfrm>
          <a:custGeom>
            <a:rect b="b" l="l" r="r" t="t"/>
            <a:pathLst>
              <a:path extrusionOk="0" h="243482" w="47757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0"/>
          <p:cNvSpPr/>
          <p:nvPr/>
        </p:nvSpPr>
        <p:spPr>
          <a:xfrm rot="-7836680">
            <a:off x="8360619" y="2097818"/>
            <a:ext cx="1430835" cy="5034808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0"/>
          <p:cNvSpPr/>
          <p:nvPr/>
        </p:nvSpPr>
        <p:spPr>
          <a:xfrm>
            <a:off x="7466930" y="3917129"/>
            <a:ext cx="1389814" cy="14858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p10"/>
          <p:cNvGrpSpPr/>
          <p:nvPr/>
        </p:nvGrpSpPr>
        <p:grpSpPr>
          <a:xfrm>
            <a:off x="6118567" y="3996660"/>
            <a:ext cx="2154479" cy="1918688"/>
            <a:chOff x="5200" y="3589850"/>
            <a:chExt cx="3092850" cy="2766275"/>
          </a:xfrm>
        </p:grpSpPr>
        <p:sp>
          <p:nvSpPr>
            <p:cNvPr id="683" name="Google Shape;683;p10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"/>
          <p:cNvSpPr/>
          <p:nvPr/>
        </p:nvSpPr>
        <p:spPr>
          <a:xfrm>
            <a:off x="8025080" y="4157579"/>
            <a:ext cx="1389814" cy="14858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11"/>
          <p:cNvGrpSpPr/>
          <p:nvPr/>
        </p:nvGrpSpPr>
        <p:grpSpPr>
          <a:xfrm rot="-4450501">
            <a:off x="-1462754" y="3399165"/>
            <a:ext cx="3092853" cy="2766277"/>
            <a:chOff x="5200" y="3589850"/>
            <a:chExt cx="3092850" cy="2766275"/>
          </a:xfrm>
        </p:grpSpPr>
        <p:sp>
          <p:nvSpPr>
            <p:cNvPr id="699" name="Google Shape;699;p11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11"/>
          <p:cNvSpPr txBox="1"/>
          <p:nvPr>
            <p:ph idx="4294967295" type="subTitle"/>
          </p:nvPr>
        </p:nvSpPr>
        <p:spPr>
          <a:xfrm>
            <a:off x="844800" y="0"/>
            <a:ext cx="74544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alanquin"/>
              <a:buNone/>
            </a:pPr>
            <a:r>
              <a:rPr b="0" i="0" lang="en" sz="28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COMPARISON OF THE TOP 10 STATIONS BY USER TYPE</a:t>
            </a:r>
            <a:endParaRPr b="0" i="0" sz="28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710" name="Google Shape;7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00" y="569688"/>
            <a:ext cx="4474100" cy="253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001" y="1149774"/>
            <a:ext cx="1881050" cy="19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2050" y="569700"/>
            <a:ext cx="4275925" cy="25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2050" y="1149775"/>
            <a:ext cx="2139450" cy="1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7075" y="3260425"/>
            <a:ext cx="7562249" cy="51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5313" y="3880625"/>
            <a:ext cx="6465770" cy="11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75" y="2145025"/>
            <a:ext cx="5502499" cy="27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12"/>
          <p:cNvSpPr txBox="1"/>
          <p:nvPr/>
        </p:nvSpPr>
        <p:spPr>
          <a:xfrm>
            <a:off x="0" y="0"/>
            <a:ext cx="4830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The Peak Day based on </a:t>
            </a:r>
            <a:endParaRPr b="0" i="0" sz="30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User Type</a:t>
            </a:r>
            <a:endParaRPr b="0" i="0" sz="30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722" name="Google Shape;7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9301" y="1253700"/>
            <a:ext cx="5391601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/>
          <p:nvPr/>
        </p:nvSpPr>
        <p:spPr>
          <a:xfrm>
            <a:off x="2005125" y="1011488"/>
            <a:ext cx="5301226" cy="3325922"/>
          </a:xfrm>
          <a:custGeom>
            <a:rect b="b" l="l" r="r" t="t"/>
            <a:pathLst>
              <a:path extrusionOk="0" h="128762" w="200766">
                <a:moveTo>
                  <a:pt x="199700" y="20143"/>
                </a:moveTo>
                <a:cubicBezTo>
                  <a:pt x="196398" y="141"/>
                  <a:pt x="171760" y="3316"/>
                  <a:pt x="151313" y="712"/>
                </a:cubicBezTo>
                <a:cubicBezTo>
                  <a:pt x="130866" y="-1891"/>
                  <a:pt x="97719" y="3697"/>
                  <a:pt x="77018" y="4522"/>
                </a:cubicBezTo>
                <a:cubicBezTo>
                  <a:pt x="56317" y="5348"/>
                  <a:pt x="39934" y="-1193"/>
                  <a:pt x="27107" y="5665"/>
                </a:cubicBezTo>
                <a:cubicBezTo>
                  <a:pt x="14280" y="12523"/>
                  <a:pt x="-388" y="27636"/>
                  <a:pt x="56" y="45670"/>
                </a:cubicBezTo>
                <a:cubicBezTo>
                  <a:pt x="501" y="63704"/>
                  <a:pt x="1263" y="101360"/>
                  <a:pt x="29774" y="113869"/>
                </a:cubicBezTo>
                <a:cubicBezTo>
                  <a:pt x="58286" y="126379"/>
                  <a:pt x="142804" y="136348"/>
                  <a:pt x="171125" y="120727"/>
                </a:cubicBezTo>
                <a:cubicBezTo>
                  <a:pt x="199446" y="105106"/>
                  <a:pt x="203002" y="40146"/>
                  <a:pt x="199700" y="201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3"/>
          <p:cNvSpPr/>
          <p:nvPr/>
        </p:nvSpPr>
        <p:spPr>
          <a:xfrm rot="2224778">
            <a:off x="-832475" y="-1476692"/>
            <a:ext cx="1431030" cy="5034050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3"/>
          <p:cNvSpPr/>
          <p:nvPr/>
        </p:nvSpPr>
        <p:spPr>
          <a:xfrm rot="4237907">
            <a:off x="-194118" y="159053"/>
            <a:ext cx="1389844" cy="1485916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Google Shape;730;p13"/>
          <p:cNvGrpSpPr/>
          <p:nvPr/>
        </p:nvGrpSpPr>
        <p:grpSpPr>
          <a:xfrm rot="4238033">
            <a:off x="-576455" y="192815"/>
            <a:ext cx="2154527" cy="1918636"/>
            <a:chOff x="5200" y="3589850"/>
            <a:chExt cx="3092850" cy="2766275"/>
          </a:xfrm>
        </p:grpSpPr>
        <p:sp>
          <p:nvSpPr>
            <p:cNvPr id="731" name="Google Shape;731;p13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p13"/>
          <p:cNvSpPr/>
          <p:nvPr/>
        </p:nvSpPr>
        <p:spPr>
          <a:xfrm rot="7013302">
            <a:off x="-67141" y="3619682"/>
            <a:ext cx="1160002" cy="2353323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3"/>
          <p:cNvSpPr/>
          <p:nvPr/>
        </p:nvSpPr>
        <p:spPr>
          <a:xfrm rot="4237687">
            <a:off x="69487" y="3674767"/>
            <a:ext cx="994851" cy="1999554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3"/>
          <p:cNvSpPr txBox="1"/>
          <p:nvPr/>
        </p:nvSpPr>
        <p:spPr>
          <a:xfrm>
            <a:off x="2754800" y="1908675"/>
            <a:ext cx="45849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THANKYOU!</a:t>
            </a:r>
            <a:endParaRPr b="0" i="0" sz="72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"/>
          <p:cNvPicPr preferRelativeResize="0"/>
          <p:nvPr/>
        </p:nvPicPr>
        <p:blipFill rotWithShape="1">
          <a:blip r:embed="rId3">
            <a:alphaModFix/>
          </a:blip>
          <a:srcRect b="0" l="10647" r="18324" t="0"/>
          <a:stretch/>
        </p:blipFill>
        <p:spPr>
          <a:xfrm>
            <a:off x="4333876" y="0"/>
            <a:ext cx="5027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"/>
          <p:cNvSpPr/>
          <p:nvPr/>
        </p:nvSpPr>
        <p:spPr>
          <a:xfrm>
            <a:off x="-771925" y="-482762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"/>
          <p:cNvSpPr/>
          <p:nvPr/>
        </p:nvSpPr>
        <p:spPr>
          <a:xfrm rot="-1735239">
            <a:off x="6840820" y="3241434"/>
            <a:ext cx="3962532" cy="2163078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2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586" name="Google Shape;586;p2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2"/>
          <p:cNvSpPr txBox="1"/>
          <p:nvPr>
            <p:ph idx="4294967295" type="title"/>
          </p:nvPr>
        </p:nvSpPr>
        <p:spPr>
          <a:xfrm>
            <a:off x="1804500" y="420750"/>
            <a:ext cx="608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A</a:t>
            </a:r>
            <a:endParaRPr sz="7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97" name="Google Shape;597;p2"/>
          <p:cNvSpPr txBox="1"/>
          <p:nvPr>
            <p:ph type="title"/>
          </p:nvPr>
        </p:nvSpPr>
        <p:spPr>
          <a:xfrm>
            <a:off x="213675" y="1500925"/>
            <a:ext cx="37803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>
                <a:solidFill>
                  <a:schemeClr val="accent3"/>
                </a:solidFill>
              </a:rPr>
              <a:t>Find out what percentage of bikes are</a:t>
            </a:r>
            <a:endParaRPr sz="35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>
                <a:solidFill>
                  <a:schemeClr val="accent3"/>
                </a:solidFill>
              </a:rPr>
              <a:t>returned to its initial location?</a:t>
            </a:r>
            <a:endParaRPr sz="35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"/>
          <p:cNvSpPr txBox="1"/>
          <p:nvPr/>
        </p:nvSpPr>
        <p:spPr>
          <a:xfrm>
            <a:off x="1286200" y="1288213"/>
            <a:ext cx="32478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Fjalla One"/>
              <a:buChar char="●"/>
            </a:pPr>
            <a:r>
              <a:rPr b="0" i="0" lang="en" sz="17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Q1 2017		: 1.17 %</a:t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Fjalla One"/>
              <a:buChar char="●"/>
            </a:pPr>
            <a:r>
              <a:rPr b="0" i="0" lang="en" sz="17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Q2 2017 		: 3.08 %</a:t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Fjalla One"/>
              <a:buChar char="●"/>
            </a:pPr>
            <a:r>
              <a:rPr b="0" i="0" lang="en" sz="17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Q3 2017 		: 7.08 %</a:t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Fjalla One"/>
              <a:buChar char="●"/>
            </a:pPr>
            <a:r>
              <a:rPr b="0" i="0" lang="en" sz="17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Q4 2017 		: 3.57 %</a:t>
            </a:r>
            <a:endParaRPr b="0" i="0" sz="17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03" name="Google Shape;603;p3"/>
          <p:cNvSpPr txBox="1"/>
          <p:nvPr/>
        </p:nvSpPr>
        <p:spPr>
          <a:xfrm>
            <a:off x="108100" y="71900"/>
            <a:ext cx="4977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Percentage of bikes are returned to its initial location on 2017</a:t>
            </a:r>
            <a:endParaRPr b="1" i="0" sz="26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04" name="Google Shape;6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201" y="995213"/>
            <a:ext cx="4685075" cy="26848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1320000" dist="76200">
              <a:srgbClr val="000000">
                <a:alpha val="25882"/>
              </a:srgbClr>
            </a:outerShdw>
          </a:effectLst>
        </p:spPr>
      </p:pic>
      <p:sp>
        <p:nvSpPr>
          <p:cNvPr id="605" name="Google Shape;605;p3"/>
          <p:cNvSpPr txBox="1"/>
          <p:nvPr/>
        </p:nvSpPr>
        <p:spPr>
          <a:xfrm>
            <a:off x="1208900" y="4011275"/>
            <a:ext cx="7380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highlight>
                  <a:schemeClr val="accent2"/>
                </a:highlight>
                <a:latin typeface="Fjalla One"/>
                <a:ea typeface="Fjalla One"/>
                <a:cs typeface="Fjalla One"/>
                <a:sym typeface="Fjalla One"/>
              </a:rPr>
              <a:t>Percentage of bikes are returned to its initial location on 2017 is 0.79 %</a:t>
            </a:r>
            <a:endParaRPr b="0" i="0" sz="2000" u="none" cap="none" strike="noStrike">
              <a:solidFill>
                <a:schemeClr val="accent3"/>
              </a:solidFill>
              <a:highlight>
                <a:schemeClr val="accent2"/>
              </a:highlight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4"/>
          <p:cNvPicPr preferRelativeResize="0"/>
          <p:nvPr/>
        </p:nvPicPr>
        <p:blipFill rotWithShape="1">
          <a:blip r:embed="rId3">
            <a:alphaModFix/>
          </a:blip>
          <a:srcRect b="0" l="17412" r="17418" t="0"/>
          <a:stretch/>
        </p:blipFill>
        <p:spPr>
          <a:xfrm>
            <a:off x="-539424" y="0"/>
            <a:ext cx="5027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"/>
          <p:cNvSpPr/>
          <p:nvPr/>
        </p:nvSpPr>
        <p:spPr>
          <a:xfrm>
            <a:off x="3876175" y="-599862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"/>
          <p:cNvSpPr txBox="1"/>
          <p:nvPr>
            <p:ph idx="4294967295" type="title"/>
          </p:nvPr>
        </p:nvSpPr>
        <p:spPr>
          <a:xfrm>
            <a:off x="6470950" y="1257400"/>
            <a:ext cx="655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B</a:t>
            </a:r>
            <a:endParaRPr sz="7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13" name="Google Shape;613;p4"/>
          <p:cNvSpPr txBox="1"/>
          <p:nvPr>
            <p:ph idx="4294967295" type="title"/>
          </p:nvPr>
        </p:nvSpPr>
        <p:spPr>
          <a:xfrm>
            <a:off x="5005900" y="2278275"/>
            <a:ext cx="37803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>
                <a:solidFill>
                  <a:schemeClr val="lt2"/>
                </a:solidFill>
              </a:rPr>
              <a:t>When are the peak hours of the day ?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614" name="Google Shape;614;p4"/>
          <p:cNvSpPr/>
          <p:nvPr/>
        </p:nvSpPr>
        <p:spPr>
          <a:xfrm rot="4728999">
            <a:off x="-2094998" y="3275345"/>
            <a:ext cx="3962378" cy="216299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4"/>
          <p:cNvGrpSpPr/>
          <p:nvPr/>
        </p:nvGrpSpPr>
        <p:grpSpPr>
          <a:xfrm rot="-4450501">
            <a:off x="-1462754" y="3399165"/>
            <a:ext cx="3092853" cy="2766277"/>
            <a:chOff x="5200" y="3589850"/>
            <a:chExt cx="3092850" cy="2766275"/>
          </a:xfrm>
        </p:grpSpPr>
        <p:sp>
          <p:nvSpPr>
            <p:cNvPr id="616" name="Google Shape;616;p4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4400">
              <a:solidFill>
                <a:schemeClr val="accent3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624" y="2668050"/>
            <a:ext cx="4317300" cy="2259302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040000" dist="57150">
              <a:srgbClr val="212121">
                <a:alpha val="92941"/>
              </a:srgbClr>
            </a:outerShdw>
          </a:effectLst>
        </p:spPr>
      </p:pic>
      <p:sp>
        <p:nvSpPr>
          <p:cNvPr id="631" name="Google Shape;631;p5"/>
          <p:cNvSpPr txBox="1"/>
          <p:nvPr/>
        </p:nvSpPr>
        <p:spPr>
          <a:xfrm>
            <a:off x="2560800" y="171175"/>
            <a:ext cx="43173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Top 5 The Peak Hours of The Day on 2017</a:t>
            </a:r>
            <a:endParaRPr b="0" i="0" sz="30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32" name="Google Shape;632;p5"/>
          <p:cNvSpPr txBox="1"/>
          <p:nvPr/>
        </p:nvSpPr>
        <p:spPr>
          <a:xfrm>
            <a:off x="251125" y="4134625"/>
            <a:ext cx="3041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3" name="Google Shape;6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75" y="1347550"/>
            <a:ext cx="4317300" cy="4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75" y="2027275"/>
            <a:ext cx="4317299" cy="122414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"/>
          <p:cNvSpPr txBox="1"/>
          <p:nvPr/>
        </p:nvSpPr>
        <p:spPr>
          <a:xfrm>
            <a:off x="1413925" y="3354100"/>
            <a:ext cx="248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Hour start	Count</a:t>
            </a:r>
            <a:endParaRPr b="0" i="0" sz="14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17:00		140846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16:00		110881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18:00		109930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12:00		93543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13:00		91475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"/>
          <p:cNvSpPr txBox="1"/>
          <p:nvPr/>
        </p:nvSpPr>
        <p:spPr>
          <a:xfrm>
            <a:off x="2560800" y="171175"/>
            <a:ext cx="43173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Top 5 The Peak Day of The Week of The Day on 2017</a:t>
            </a:r>
            <a:endParaRPr b="0" i="0" sz="30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41" name="Google Shape;6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925" y="2643825"/>
            <a:ext cx="4424774" cy="22932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3360000" dist="47625">
              <a:srgbClr val="000000">
                <a:alpha val="56862"/>
              </a:srgbClr>
            </a:outerShdw>
          </a:effectLst>
        </p:spPr>
      </p:pic>
      <p:pic>
        <p:nvPicPr>
          <p:cNvPr id="642" name="Google Shape;6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5" y="1238650"/>
            <a:ext cx="6329067" cy="3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25" y="1764025"/>
            <a:ext cx="6329076" cy="7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"/>
          <p:cNvSpPr txBox="1"/>
          <p:nvPr/>
        </p:nvSpPr>
        <p:spPr>
          <a:xfrm>
            <a:off x="1080475" y="2940450"/>
            <a:ext cx="26190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Day			 Count</a:t>
            </a:r>
            <a:endParaRPr b="0" i="0" sz="14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Wednesday 		249904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Tuesday  		228664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Thusday 		219422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Friday 		217757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Monday 		214835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Saturday 		185512</a:t>
            </a:r>
            <a:endParaRPr b="0" i="0" sz="17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"/>
          <p:cNvSpPr txBox="1"/>
          <p:nvPr/>
        </p:nvSpPr>
        <p:spPr>
          <a:xfrm>
            <a:off x="2560800" y="171175"/>
            <a:ext cx="43173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Top 5 The Peak Month of The Year of The Day on 2017</a:t>
            </a:r>
            <a:endParaRPr b="0" i="0" sz="30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0" name="Google Shape;650;p7"/>
          <p:cNvSpPr txBox="1"/>
          <p:nvPr/>
        </p:nvSpPr>
        <p:spPr>
          <a:xfrm>
            <a:off x="279125" y="4125275"/>
            <a:ext cx="3041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51" name="Google Shape;6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325" y="2804100"/>
            <a:ext cx="4221851" cy="2105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652" name="Google Shape;6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425" y="1368525"/>
            <a:ext cx="6140125" cy="5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425" y="1946813"/>
            <a:ext cx="6140126" cy="755562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"/>
          <p:cNvSpPr txBox="1"/>
          <p:nvPr/>
        </p:nvSpPr>
        <p:spPr>
          <a:xfrm>
            <a:off x="262772" y="3031450"/>
            <a:ext cx="30000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Month 	Count</a:t>
            </a:r>
            <a:endParaRPr b="0" i="0" sz="14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Sep		243331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Aug		239242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Jul		225718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Oct		2011899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Nov		1338916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Jun		1028628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55" name="Google Shape;655;p7"/>
          <p:cNvSpPr txBox="1"/>
          <p:nvPr/>
        </p:nvSpPr>
        <p:spPr>
          <a:xfrm>
            <a:off x="2775497" y="3031450"/>
            <a:ext cx="3000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Month 	Count</a:t>
            </a:r>
            <a:endParaRPr b="0" i="0" sz="1400" u="none" cap="none" strike="noStrike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May		823432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Dec		740770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Apr		610677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Mar		464613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Feb		411814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Jan		41007</a:t>
            </a:r>
            <a:endParaRPr b="0" i="0" sz="1400" u="none" cap="none" strike="noStrike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719F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"/>
          <p:cNvSpPr/>
          <p:nvPr/>
        </p:nvSpPr>
        <p:spPr>
          <a:xfrm>
            <a:off x="1797950" y="1227688"/>
            <a:ext cx="5301226" cy="3325922"/>
          </a:xfrm>
          <a:custGeom>
            <a:rect b="b" l="l" r="r" t="t"/>
            <a:pathLst>
              <a:path extrusionOk="0" h="128762" w="200766">
                <a:moveTo>
                  <a:pt x="199700" y="20143"/>
                </a:moveTo>
                <a:cubicBezTo>
                  <a:pt x="196398" y="141"/>
                  <a:pt x="171760" y="3316"/>
                  <a:pt x="151313" y="712"/>
                </a:cubicBezTo>
                <a:cubicBezTo>
                  <a:pt x="130866" y="-1891"/>
                  <a:pt x="97719" y="3697"/>
                  <a:pt x="77018" y="4522"/>
                </a:cubicBezTo>
                <a:cubicBezTo>
                  <a:pt x="56317" y="5348"/>
                  <a:pt x="39934" y="-1193"/>
                  <a:pt x="27107" y="5665"/>
                </a:cubicBezTo>
                <a:cubicBezTo>
                  <a:pt x="14280" y="12523"/>
                  <a:pt x="-388" y="27636"/>
                  <a:pt x="56" y="45670"/>
                </a:cubicBezTo>
                <a:cubicBezTo>
                  <a:pt x="501" y="63704"/>
                  <a:pt x="1263" y="101360"/>
                  <a:pt x="29774" y="113869"/>
                </a:cubicBezTo>
                <a:cubicBezTo>
                  <a:pt x="58286" y="126379"/>
                  <a:pt x="142804" y="136348"/>
                  <a:pt x="171125" y="120727"/>
                </a:cubicBezTo>
                <a:cubicBezTo>
                  <a:pt x="199446" y="105106"/>
                  <a:pt x="203002" y="40146"/>
                  <a:pt x="199700" y="201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"/>
          <p:cNvSpPr txBox="1"/>
          <p:nvPr>
            <p:ph type="title"/>
          </p:nvPr>
        </p:nvSpPr>
        <p:spPr>
          <a:xfrm>
            <a:off x="3729775" y="147825"/>
            <a:ext cx="1288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C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62" name="Google Shape;662;p8"/>
          <p:cNvSpPr txBox="1"/>
          <p:nvPr/>
        </p:nvSpPr>
        <p:spPr>
          <a:xfrm>
            <a:off x="2323351" y="2134650"/>
            <a:ext cx="4572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Which station is the most crowded / needed ?</a:t>
            </a:r>
            <a:endParaRPr b="0" i="0" sz="35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04" y="1782350"/>
            <a:ext cx="4357200" cy="26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00" y="1782350"/>
            <a:ext cx="3978951" cy="2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9"/>
          <p:cNvPicPr preferRelativeResize="0"/>
          <p:nvPr/>
        </p:nvPicPr>
        <p:blipFill rotWithShape="1">
          <a:blip r:embed="rId5">
            <a:alphaModFix/>
          </a:blip>
          <a:srcRect b="0" l="-860" r="858" t="0"/>
          <a:stretch/>
        </p:blipFill>
        <p:spPr>
          <a:xfrm>
            <a:off x="0" y="806625"/>
            <a:ext cx="7202326" cy="8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9"/>
          <p:cNvSpPr txBox="1"/>
          <p:nvPr/>
        </p:nvSpPr>
        <p:spPr>
          <a:xfrm>
            <a:off x="479475" y="6275"/>
            <a:ext cx="5792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Top 5 Crowded Station on 2017 </a:t>
            </a:r>
            <a:endParaRPr b="0" i="0" sz="3000" u="none" cap="none" strike="noStrike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ke Workshop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C0D7F1"/>
      </a:lt2>
      <a:accent1>
        <a:srgbClr val="8CAFDD"/>
      </a:accent1>
      <a:accent2>
        <a:srgbClr val="664796"/>
      </a:accent2>
      <a:accent3>
        <a:srgbClr val="ED719F"/>
      </a:accent3>
      <a:accent4>
        <a:srgbClr val="C0D7F1"/>
      </a:accent4>
      <a:accent5>
        <a:srgbClr val="8CAFDD"/>
      </a:accent5>
      <a:accent6>
        <a:srgbClr val="6647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